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8" r:id="rId2"/>
    <p:sldId id="259" r:id="rId3"/>
    <p:sldId id="322" r:id="rId4"/>
    <p:sldId id="482" r:id="rId5"/>
    <p:sldId id="311" r:id="rId6"/>
    <p:sldId id="278" r:id="rId7"/>
    <p:sldId id="276" r:id="rId8"/>
    <p:sldId id="989" r:id="rId9"/>
    <p:sldId id="271" r:id="rId10"/>
    <p:sldId id="268" r:id="rId11"/>
    <p:sldId id="367" r:id="rId12"/>
    <p:sldId id="284" r:id="rId13"/>
    <p:sldId id="990" r:id="rId14"/>
    <p:sldId id="261" r:id="rId15"/>
    <p:sldId id="481" r:id="rId16"/>
    <p:sldId id="369" r:id="rId17"/>
    <p:sldId id="370" r:id="rId18"/>
    <p:sldId id="991" r:id="rId19"/>
    <p:sldId id="316" r:id="rId20"/>
    <p:sldId id="987" r:id="rId21"/>
    <p:sldId id="988" r:id="rId22"/>
    <p:sldId id="272" r:id="rId23"/>
    <p:sldId id="266" r:id="rId24"/>
    <p:sldId id="992" r:id="rId25"/>
    <p:sldId id="993"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6BD"/>
    <a:srgbClr val="98E1F8"/>
    <a:srgbClr val="FCDDAF"/>
    <a:srgbClr val="D36BE3"/>
    <a:srgbClr val="BE6B41"/>
    <a:srgbClr val="DB8A49"/>
    <a:srgbClr val="DCB4B0"/>
    <a:srgbClr val="F1F1F3"/>
    <a:srgbClr val="EFF0F2"/>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59" autoAdjust="0"/>
    <p:restoredTop sz="96159" autoAdjust="0"/>
  </p:normalViewPr>
  <p:slideViewPr>
    <p:cSldViewPr snapToGrid="0">
      <p:cViewPr>
        <p:scale>
          <a:sx n="50" d="100"/>
          <a:sy n="50" d="100"/>
        </p:scale>
        <p:origin x="2760" y="1248"/>
      </p:cViewPr>
      <p:guideLst>
        <p:guide orient="horz" pos="2160"/>
        <p:guide pos="3840"/>
      </p:guideLst>
    </p:cSldViewPr>
  </p:slideViewPr>
  <p:notesTextViewPr>
    <p:cViewPr>
      <p:scale>
        <a:sx n="20" d="100"/>
        <a:sy n="20" d="100"/>
      </p:scale>
      <p:origin x="0" y="0"/>
    </p:cViewPr>
  </p:notesTextViewPr>
  <p:sorterViewPr>
    <p:cViewPr>
      <p:scale>
        <a:sx n="139" d="100"/>
        <a:sy n="139" d="100"/>
      </p:scale>
      <p:origin x="0" y="172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a:ln>
                <a:solidFill>
                  <a:schemeClr val="bg1"/>
                </a:solidFill>
              </a:ln>
            </c:spPr>
            <c:extLst>
              <c:ext xmlns:c16="http://schemas.microsoft.com/office/drawing/2014/chart" uri="{C3380CC4-5D6E-409C-BE32-E72D297353CC}">
                <c16:uniqueId val="{00000001-24B3-4337-BCD3-C6A3964CF3C3}"/>
              </c:ext>
            </c:extLst>
          </c:dPt>
          <c:dPt>
            <c:idx val="1"/>
            <c:bubble3D val="0"/>
            <c:spPr>
              <a:pattFill prst="dkDnDiag">
                <a:fgClr>
                  <a:schemeClr val="bg1">
                    <a:lumMod val="85000"/>
                  </a:schemeClr>
                </a:fgClr>
                <a:bgClr>
                  <a:schemeClr val="bg2"/>
                </a:bgClr>
              </a:pattFill>
            </c:spPr>
            <c:extLst>
              <c:ext xmlns:c16="http://schemas.microsoft.com/office/drawing/2014/chart" uri="{C3380CC4-5D6E-409C-BE32-E72D297353CC}">
                <c16:uniqueId val="{00000003-24B3-4337-BCD3-C6A3964CF3C3}"/>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24B3-4337-BCD3-C6A3964CF3C3}"/>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3"/>
              </a:solidFill>
              <a:ln>
                <a:solidFill>
                  <a:schemeClr val="bg1"/>
                </a:solidFill>
              </a:ln>
            </c:spPr>
            <c:extLst>
              <c:ext xmlns:c16="http://schemas.microsoft.com/office/drawing/2014/chart" uri="{C3380CC4-5D6E-409C-BE32-E72D297353CC}">
                <c16:uniqueId val="{00000001-1FE6-4C9E-B0DF-799B5F267E1F}"/>
              </c:ext>
            </c:extLst>
          </c:dPt>
          <c:dPt>
            <c:idx val="1"/>
            <c:bubble3D val="0"/>
            <c:spPr>
              <a:pattFill prst="dkDnDiag">
                <a:fgClr>
                  <a:schemeClr val="bg1">
                    <a:lumMod val="85000"/>
                  </a:schemeClr>
                </a:fgClr>
                <a:bgClr>
                  <a:schemeClr val="bg2"/>
                </a:bgClr>
              </a:pattFill>
            </c:spPr>
            <c:extLst>
              <c:ext xmlns:c16="http://schemas.microsoft.com/office/drawing/2014/chart" uri="{C3380CC4-5D6E-409C-BE32-E72D297353CC}">
                <c16:uniqueId val="{00000003-1FE6-4C9E-B0DF-799B5F267E1F}"/>
              </c:ext>
            </c:extLst>
          </c:dPt>
          <c:cat>
            <c:numRef>
              <c:f>Sheet1!$A$2:$A$3</c:f>
              <c:numCache>
                <c:formatCode>General</c:formatCode>
                <c:ptCount val="2"/>
              </c:numCache>
            </c:num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1FE6-4C9E-B0DF-799B5F267E1F}"/>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82641294186701E-2"/>
          <c:y val="2.0363292967870102E-2"/>
          <c:w val="0.930017391684552"/>
          <c:h val="0.67674128013055501"/>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0%</c:formatCode>
                <c:ptCount val="1"/>
                <c:pt idx="0">
                  <c:v>0.2</c:v>
                </c:pt>
              </c:numCache>
            </c:numRef>
          </c:val>
          <c:extLst>
            <c:ext xmlns:c16="http://schemas.microsoft.com/office/drawing/2014/chart" uri="{C3380CC4-5D6E-409C-BE32-E72D297353CC}">
              <c16:uniqueId val="{00000000-31CD-43D5-9A11-76204B8084D4}"/>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0%</c:formatCode>
                <c:ptCount val="1"/>
                <c:pt idx="0">
                  <c:v>0.3</c:v>
                </c:pt>
              </c:numCache>
            </c:numRef>
          </c:val>
          <c:extLst>
            <c:ext xmlns:c16="http://schemas.microsoft.com/office/drawing/2014/chart" uri="{C3380CC4-5D6E-409C-BE32-E72D297353CC}">
              <c16:uniqueId val="{00000001-31CD-43D5-9A11-76204B8084D4}"/>
            </c:ext>
          </c:extLst>
        </c:ser>
        <c:ser>
          <c:idx val="2"/>
          <c:order val="2"/>
          <c:tx>
            <c:strRef>
              <c:f>Sheet1!$D$1</c:f>
              <c:strCache>
                <c:ptCount val="1"/>
                <c:pt idx="0">
                  <c:v>系列 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Sheet1!$D$2</c:f>
              <c:numCache>
                <c:formatCode>0%</c:formatCode>
                <c:ptCount val="1"/>
                <c:pt idx="0">
                  <c:v>0.4</c:v>
                </c:pt>
              </c:numCache>
            </c:numRef>
          </c:val>
          <c:extLst>
            <c:ext xmlns:c16="http://schemas.microsoft.com/office/drawing/2014/chart" uri="{C3380CC4-5D6E-409C-BE32-E72D297353CC}">
              <c16:uniqueId val="{00000002-31CD-43D5-9A11-76204B8084D4}"/>
            </c:ext>
          </c:extLst>
        </c:ser>
        <c:ser>
          <c:idx val="3"/>
          <c:order val="3"/>
          <c:tx>
            <c:strRef>
              <c:f>Sheet1!$E$1</c:f>
              <c:strCache>
                <c:ptCount val="1"/>
                <c:pt idx="0">
                  <c:v>系列 4</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0%</c:formatCode>
                <c:ptCount val="1"/>
                <c:pt idx="0">
                  <c:v>0.5</c:v>
                </c:pt>
              </c:numCache>
            </c:numRef>
          </c:val>
          <c:extLst>
            <c:ext xmlns:c16="http://schemas.microsoft.com/office/drawing/2014/chart" uri="{C3380CC4-5D6E-409C-BE32-E72D297353CC}">
              <c16:uniqueId val="{00000003-31CD-43D5-9A11-76204B8084D4}"/>
            </c:ext>
          </c:extLst>
        </c:ser>
        <c:ser>
          <c:idx val="4"/>
          <c:order val="4"/>
          <c:tx>
            <c:strRef>
              <c:f>Sheet1!$F$1</c:f>
              <c:strCache>
                <c:ptCount val="1"/>
                <c:pt idx="0">
                  <c:v>系列 5</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Sheet1!$F$2</c:f>
              <c:numCache>
                <c:formatCode>0%</c:formatCode>
                <c:ptCount val="1"/>
                <c:pt idx="0">
                  <c:v>0.6</c:v>
                </c:pt>
              </c:numCache>
            </c:numRef>
          </c:val>
          <c:extLst>
            <c:ext xmlns:c16="http://schemas.microsoft.com/office/drawing/2014/chart" uri="{C3380CC4-5D6E-409C-BE32-E72D297353CC}">
              <c16:uniqueId val="{00000004-31CD-43D5-9A11-76204B8084D4}"/>
            </c:ext>
          </c:extLst>
        </c:ser>
        <c:ser>
          <c:idx val="5"/>
          <c:order val="5"/>
          <c:tx>
            <c:strRef>
              <c:f>Sheet1!$G$1</c:f>
              <c:strCache>
                <c:ptCount val="1"/>
                <c:pt idx="0">
                  <c:v>系列 6</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Sheet1!$G$2</c:f>
              <c:numCache>
                <c:formatCode>0%</c:formatCode>
                <c:ptCount val="1"/>
                <c:pt idx="0">
                  <c:v>0.7</c:v>
                </c:pt>
              </c:numCache>
            </c:numRef>
          </c:val>
          <c:extLst>
            <c:ext xmlns:c16="http://schemas.microsoft.com/office/drawing/2014/chart" uri="{C3380CC4-5D6E-409C-BE32-E72D297353CC}">
              <c16:uniqueId val="{00000005-31CD-43D5-9A11-76204B8084D4}"/>
            </c:ext>
          </c:extLst>
        </c:ser>
        <c:ser>
          <c:idx val="6"/>
          <c:order val="6"/>
          <c:tx>
            <c:strRef>
              <c:f>Sheet1!$H$1</c:f>
              <c:strCache>
                <c:ptCount val="1"/>
                <c:pt idx="0">
                  <c:v>系列 7</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Sheet1!$H$2</c:f>
              <c:numCache>
                <c:formatCode>0%</c:formatCode>
                <c:ptCount val="1"/>
                <c:pt idx="0">
                  <c:v>0.95</c:v>
                </c:pt>
              </c:numCache>
            </c:numRef>
          </c:val>
          <c:extLst>
            <c:ext xmlns:c16="http://schemas.microsoft.com/office/drawing/2014/chart" uri="{C3380CC4-5D6E-409C-BE32-E72D297353CC}">
              <c16:uniqueId val="{00000006-31CD-43D5-9A11-76204B8084D4}"/>
            </c:ext>
          </c:extLst>
        </c:ser>
        <c:dLbls>
          <c:showLegendKey val="0"/>
          <c:showVal val="1"/>
          <c:showCatName val="0"/>
          <c:showSerName val="0"/>
          <c:showPercent val="0"/>
          <c:showBubbleSize val="0"/>
        </c:dLbls>
        <c:gapWidth val="23"/>
        <c:overlap val="-100"/>
        <c:axId val="-1178678544"/>
        <c:axId val="-1178674192"/>
      </c:barChart>
      <c:catAx>
        <c:axId val="-1178678544"/>
        <c:scaling>
          <c:orientation val="minMax"/>
        </c:scaling>
        <c:delete val="0"/>
        <c:axPos val="b"/>
        <c:numFmt formatCode="General" sourceLinked="1"/>
        <c:majorTickMark val="out"/>
        <c:minorTickMark val="none"/>
        <c:tickLblPos val="nextTo"/>
        <c:spPr>
          <a:noFill/>
          <a:ln w="9525" cap="flat" cmpd="sng" algn="ctr">
            <a:solidFill>
              <a:schemeClr val="tx1">
                <a:lumMod val="75000"/>
                <a:lumOff val="2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1178674192"/>
        <c:crosses val="autoZero"/>
        <c:auto val="1"/>
        <c:lblAlgn val="ctr"/>
        <c:lblOffset val="100"/>
        <c:noMultiLvlLbl val="0"/>
      </c:catAx>
      <c:valAx>
        <c:axId val="-1178674192"/>
        <c:scaling>
          <c:orientation val="minMax"/>
          <c:max val="1"/>
        </c:scaling>
        <c:delete val="0"/>
        <c:axPos val="l"/>
        <c:numFmt formatCode="0%" sourceLinked="1"/>
        <c:majorTickMark val="none"/>
        <c:minorTickMark val="none"/>
        <c:tickLblPos val="nextTo"/>
        <c:spPr>
          <a:noFill/>
          <a:ln>
            <a:solidFill>
              <a:schemeClr val="tx1">
                <a:lumMod val="75000"/>
                <a:lumOff val="25000"/>
              </a:schemeClr>
            </a:solid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1178678544"/>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solidFill>
            <a:schemeClr val="bg1"/>
          </a:solidFill>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circle"/>
            <c:size val="13"/>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971D-4274-B9CA-89CAEB869538}"/>
            </c:ext>
          </c:extLst>
        </c:ser>
        <c:ser>
          <c:idx val="1"/>
          <c:order val="1"/>
          <c:tx>
            <c:strRef>
              <c:f>Sheet1!$C$1</c:f>
              <c:strCache>
                <c:ptCount val="1"/>
                <c:pt idx="0">
                  <c:v>系列 2</c:v>
                </c:pt>
              </c:strCache>
            </c:strRef>
          </c:tx>
          <c:spPr>
            <a:ln w="28575" cap="rnd">
              <a:solidFill>
                <a:schemeClr val="accent1"/>
              </a:solidFill>
              <a:round/>
            </a:ln>
            <a:effectLst/>
          </c:spPr>
          <c:marker>
            <c:symbol val="circle"/>
            <c:size val="13"/>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971D-4274-B9CA-89CAEB869538}"/>
            </c:ext>
          </c:extLst>
        </c:ser>
        <c:ser>
          <c:idx val="2"/>
          <c:order val="2"/>
          <c:tx>
            <c:strRef>
              <c:f>Sheet1!$D$1</c:f>
              <c:strCache>
                <c:ptCount val="1"/>
                <c:pt idx="0">
                  <c:v>系列 3</c:v>
                </c:pt>
              </c:strCache>
            </c:strRef>
          </c:tx>
          <c:spPr>
            <a:ln w="28575" cap="rnd">
              <a:solidFill>
                <a:schemeClr val="accent3"/>
              </a:solidFill>
              <a:round/>
            </a:ln>
            <a:effectLst/>
          </c:spPr>
          <c:marker>
            <c:symbol val="circle"/>
            <c:size val="13"/>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971D-4274-B9CA-89CAEB869538}"/>
            </c:ext>
          </c:extLst>
        </c:ser>
        <c:dLbls>
          <c:showLegendKey val="0"/>
          <c:showVal val="0"/>
          <c:showCatName val="0"/>
          <c:showSerName val="0"/>
          <c:showPercent val="0"/>
          <c:showBubbleSize val="0"/>
        </c:dLbls>
        <c:marker val="1"/>
        <c:smooth val="0"/>
        <c:axId val="-1178678000"/>
        <c:axId val="-1178676368"/>
      </c:lineChart>
      <c:catAx>
        <c:axId val="-1178678000"/>
        <c:scaling>
          <c:orientation val="minMax"/>
        </c:scaling>
        <c:delete val="1"/>
        <c:axPos val="b"/>
        <c:numFmt formatCode="General" sourceLinked="1"/>
        <c:majorTickMark val="none"/>
        <c:minorTickMark val="none"/>
        <c:tickLblPos val="nextTo"/>
        <c:crossAx val="-1178676368"/>
        <c:crosses val="autoZero"/>
        <c:auto val="1"/>
        <c:lblAlgn val="ctr"/>
        <c:lblOffset val="100"/>
        <c:noMultiLvlLbl val="0"/>
      </c:catAx>
      <c:valAx>
        <c:axId val="-1178676368"/>
        <c:scaling>
          <c:orientation val="minMax"/>
        </c:scaling>
        <c:delete val="1"/>
        <c:axPos val="l"/>
        <c:majorGridlines>
          <c:spPr>
            <a:ln w="9525" cap="flat" cmpd="sng" algn="ctr">
              <a:solidFill>
                <a:srgbClr val="D9D9D9"/>
              </a:solidFill>
              <a:round/>
            </a:ln>
            <a:effectLst/>
          </c:spPr>
        </c:majorGridlines>
        <c:numFmt formatCode="General" sourceLinked="1"/>
        <c:majorTickMark val="none"/>
        <c:minorTickMark val="none"/>
        <c:tickLblPos val="nextTo"/>
        <c:crossAx val="-1178678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85000"/>
                  <a:lumOff val="15000"/>
                </a:schemeClr>
              </a:solidFill>
              <a:latin typeface="Noto Sans S Chinese Light" panose="020B0300000000000000" pitchFamily="34" charset="-122"/>
              <a:ea typeface="Noto Sans S Chinese Light" panose="020B0300000000000000" pitchFamily="34" charset="-122"/>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Pt>
            <c:idx val="1"/>
            <c:marker>
              <c:symbol val="none"/>
            </c:marker>
            <c:bubble3D val="0"/>
            <c:spPr>
              <a:ln w="28575" cap="rnd">
                <a:solidFill>
                  <a:schemeClr val="tx1">
                    <a:lumMod val="75000"/>
                    <a:lumOff val="25000"/>
                  </a:schemeClr>
                </a:solidFill>
                <a:round/>
              </a:ln>
              <a:effectLst/>
            </c:spPr>
            <c:extLst>
              <c:ext xmlns:c16="http://schemas.microsoft.com/office/drawing/2014/chart" uri="{C3380CC4-5D6E-409C-BE32-E72D297353CC}">
                <c16:uniqueId val="{00000001-A1B5-4BE7-AEA2-A5FB51953547}"/>
              </c:ext>
            </c:extLst>
          </c:dPt>
          <c:dPt>
            <c:idx val="2"/>
            <c:marker>
              <c:symbol val="none"/>
            </c:marker>
            <c:bubble3D val="0"/>
            <c:spPr>
              <a:ln w="28575" cap="rnd">
                <a:solidFill>
                  <a:schemeClr val="tx1">
                    <a:lumMod val="75000"/>
                    <a:lumOff val="25000"/>
                  </a:schemeClr>
                </a:solidFill>
                <a:round/>
              </a:ln>
              <a:effectLst/>
            </c:spPr>
            <c:extLst>
              <c:ext xmlns:c16="http://schemas.microsoft.com/office/drawing/2014/chart" uri="{C3380CC4-5D6E-409C-BE32-E72D297353CC}">
                <c16:uniqueId val="{00000003-A1B5-4BE7-AEA2-A5FB51953547}"/>
              </c:ext>
            </c:extLst>
          </c:dPt>
          <c:dPt>
            <c:idx val="3"/>
            <c:marker>
              <c:symbol val="none"/>
            </c:marker>
            <c:bubble3D val="0"/>
            <c:spPr>
              <a:ln w="28575" cap="rnd">
                <a:solidFill>
                  <a:schemeClr val="tx1">
                    <a:lumMod val="75000"/>
                    <a:lumOff val="25000"/>
                  </a:schemeClr>
                </a:solidFill>
                <a:round/>
              </a:ln>
              <a:effectLst/>
            </c:spPr>
            <c:extLst>
              <c:ext xmlns:c16="http://schemas.microsoft.com/office/drawing/2014/chart" uri="{C3380CC4-5D6E-409C-BE32-E72D297353CC}">
                <c16:uniqueId val="{00000005-A1B5-4BE7-AEA2-A5FB51953547}"/>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6-A1B5-4BE7-AEA2-A5FB5195354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7-A1B5-4BE7-AEA2-A5FB5195354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8-A1B5-4BE7-AEA2-A5FB51953547}"/>
            </c:ext>
          </c:extLst>
        </c:ser>
        <c:dLbls>
          <c:showLegendKey val="0"/>
          <c:showVal val="0"/>
          <c:showCatName val="0"/>
          <c:showSerName val="0"/>
          <c:showPercent val="0"/>
          <c:showBubbleSize val="0"/>
        </c:dLbls>
        <c:smooth val="0"/>
        <c:axId val="-1178676912"/>
        <c:axId val="-1178663312"/>
      </c:lineChart>
      <c:catAx>
        <c:axId val="-1178676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Noto Sans S Chinese Light" panose="020B0300000000000000" pitchFamily="34" charset="-122"/>
                <a:ea typeface="Noto Sans S Chinese Light" panose="020B0300000000000000" pitchFamily="34" charset="-122"/>
                <a:cs typeface="+mn-cs"/>
              </a:defRPr>
            </a:pPr>
            <a:endParaRPr lang="zh-CN"/>
          </a:p>
        </c:txPr>
        <c:crossAx val="-1178663312"/>
        <c:crosses val="autoZero"/>
        <c:auto val="1"/>
        <c:lblAlgn val="ctr"/>
        <c:lblOffset val="100"/>
        <c:noMultiLvlLbl val="0"/>
      </c:catAx>
      <c:valAx>
        <c:axId val="-1178663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Noto Sans S Chinese Light" panose="020B0300000000000000" pitchFamily="34" charset="-122"/>
                <a:ea typeface="Noto Sans S Chinese Light" panose="020B0300000000000000" pitchFamily="34" charset="-122"/>
                <a:cs typeface="+mn-cs"/>
              </a:defRPr>
            </a:pPr>
            <a:endParaRPr lang="zh-CN"/>
          </a:p>
        </c:txPr>
        <c:crossAx val="-11786769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85000"/>
                  <a:lumOff val="15000"/>
                </a:schemeClr>
              </a:solidFill>
              <a:latin typeface="Noto Sans S Chinese Light" panose="020B0300000000000000" pitchFamily="34" charset="-122"/>
              <a:ea typeface="Noto Sans S Chinese Light" panose="020B0300000000000000" pitchFamily="34" charset="-122"/>
              <a:cs typeface="+mn-cs"/>
            </a:defRPr>
          </a:pPr>
          <a:endParaRPr lang="zh-CN"/>
        </a:p>
      </c:txPr>
    </c:legend>
    <c:plotVisOnly val="1"/>
    <c:dispBlanksAs val="gap"/>
    <c:showDLblsOverMax val="0"/>
  </c:chart>
  <c:spPr>
    <a:noFill/>
    <a:ln>
      <a:noFill/>
    </a:ln>
    <a:effectLst/>
  </c:spPr>
  <c:txPr>
    <a:bodyPr/>
    <a:lstStyle/>
    <a:p>
      <a:pPr>
        <a:defRPr lang="zh-CN">
          <a:solidFill>
            <a:schemeClr val="tx1">
              <a:lumMod val="85000"/>
              <a:lumOff val="15000"/>
            </a:schemeClr>
          </a:solidFill>
          <a:latin typeface="Noto Sans S Chinese Light" panose="020B0300000000000000" pitchFamily="34" charset="-122"/>
          <a:ea typeface="Noto Sans S Chinese Light" panose="020B03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1A13A-D60A-422D-BAA6-E4E7ADFA2A21}"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886AE-BC43-4E5F-A7F0-F08982154314}" type="slidenum">
              <a:rPr lang="zh-CN" altLang="en-US" smtClean="0"/>
              <a:t>‹#›</a:t>
            </a:fld>
            <a:endParaRPr lang="zh-CN" altLang="en-US"/>
          </a:p>
        </p:txBody>
      </p:sp>
    </p:spTree>
    <p:extLst>
      <p:ext uri="{BB962C8B-B14F-4D97-AF65-F5344CB8AC3E}">
        <p14:creationId xmlns:p14="http://schemas.microsoft.com/office/powerpoint/2010/main" val="788845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1</a:t>
            </a:fld>
            <a:endParaRPr lang="zh-CN" altLang="en-US"/>
          </a:p>
        </p:txBody>
      </p:sp>
    </p:spTree>
    <p:extLst>
      <p:ext uri="{BB962C8B-B14F-4D97-AF65-F5344CB8AC3E}">
        <p14:creationId xmlns:p14="http://schemas.microsoft.com/office/powerpoint/2010/main" val="1902869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4262872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38C628-BB96-4EEE-BE5C-AAAD94CD6BA3}" type="slidenum">
              <a:rPr lang="zh-CN" altLang="en-US" smtClean="0"/>
              <a:t>11</a:t>
            </a:fld>
            <a:endParaRPr lang="zh-CN" altLang="en-US"/>
          </a:p>
        </p:txBody>
      </p:sp>
    </p:spTree>
    <p:extLst>
      <p:ext uri="{BB962C8B-B14F-4D97-AF65-F5344CB8AC3E}">
        <p14:creationId xmlns:p14="http://schemas.microsoft.com/office/powerpoint/2010/main" val="1016912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A6A46E32-0BC2-4D52-A001-8B2C471695CA}" type="slidenum">
              <a:rPr lang="en-US" smtClean="0"/>
              <a:t>12</a:t>
            </a:fld>
            <a:endParaRPr lang="en-US"/>
          </a:p>
        </p:txBody>
      </p:sp>
    </p:spTree>
    <p:extLst>
      <p:ext uri="{BB962C8B-B14F-4D97-AF65-F5344CB8AC3E}">
        <p14:creationId xmlns:p14="http://schemas.microsoft.com/office/powerpoint/2010/main" val="3053630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13</a:t>
            </a:fld>
            <a:endParaRPr lang="zh-CN" altLang="en-US"/>
          </a:p>
        </p:txBody>
      </p:sp>
    </p:spTree>
    <p:extLst>
      <p:ext uri="{BB962C8B-B14F-4D97-AF65-F5344CB8AC3E}">
        <p14:creationId xmlns:p14="http://schemas.microsoft.com/office/powerpoint/2010/main" val="4047865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1912207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26AC16BF-CAEE-4604-890E-226F01BB8BA8}" type="slidenum">
              <a:rPr lang="en-IN" smtClean="0"/>
              <a:t>15</a:t>
            </a:fld>
            <a:endParaRPr lang="en-IN" dirty="0"/>
          </a:p>
        </p:txBody>
      </p:sp>
    </p:spTree>
    <p:extLst>
      <p:ext uri="{BB962C8B-B14F-4D97-AF65-F5344CB8AC3E}">
        <p14:creationId xmlns:p14="http://schemas.microsoft.com/office/powerpoint/2010/main" val="3626197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16</a:t>
            </a:fld>
            <a:endParaRPr lang="zh-CN" altLang="en-US"/>
          </a:p>
        </p:txBody>
      </p:sp>
    </p:spTree>
    <p:extLst>
      <p:ext uri="{BB962C8B-B14F-4D97-AF65-F5344CB8AC3E}">
        <p14:creationId xmlns:p14="http://schemas.microsoft.com/office/powerpoint/2010/main" val="1681221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4245163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18</a:t>
            </a:fld>
            <a:endParaRPr lang="zh-CN" altLang="en-US"/>
          </a:p>
        </p:txBody>
      </p:sp>
    </p:spTree>
    <p:extLst>
      <p:ext uri="{BB962C8B-B14F-4D97-AF65-F5344CB8AC3E}">
        <p14:creationId xmlns:p14="http://schemas.microsoft.com/office/powerpoint/2010/main" val="2222119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19</a:t>
            </a:fld>
            <a:endParaRPr lang="zh-CN" altLang="en-US"/>
          </a:p>
        </p:txBody>
      </p:sp>
    </p:spTree>
    <p:extLst>
      <p:ext uri="{BB962C8B-B14F-4D97-AF65-F5344CB8AC3E}">
        <p14:creationId xmlns:p14="http://schemas.microsoft.com/office/powerpoint/2010/main" val="342119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2</a:t>
            </a:fld>
            <a:endParaRPr lang="zh-CN" altLang="en-US"/>
          </a:p>
        </p:txBody>
      </p:sp>
    </p:spTree>
    <p:extLst>
      <p:ext uri="{BB962C8B-B14F-4D97-AF65-F5344CB8AC3E}">
        <p14:creationId xmlns:p14="http://schemas.microsoft.com/office/powerpoint/2010/main" val="3375235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97AD44-E698-4438-9D99-831EBFCCE189}" type="slidenum">
              <a:rPr lang="zh-CN" altLang="en-US" smtClean="0"/>
              <a:t>20</a:t>
            </a:fld>
            <a:endParaRPr lang="zh-CN" altLang="en-US"/>
          </a:p>
        </p:txBody>
      </p:sp>
    </p:spTree>
    <p:extLst>
      <p:ext uri="{BB962C8B-B14F-4D97-AF65-F5344CB8AC3E}">
        <p14:creationId xmlns:p14="http://schemas.microsoft.com/office/powerpoint/2010/main" val="3826882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7F13C5-1BAD-48A5-B4BE-752579E1D1D3}" type="slidenum">
              <a:rPr lang="zh-CN" altLang="en-US" smtClean="0"/>
              <a:t>21</a:t>
            </a:fld>
            <a:endParaRPr lang="zh-CN" altLang="en-US"/>
          </a:p>
        </p:txBody>
      </p:sp>
    </p:spTree>
    <p:extLst>
      <p:ext uri="{BB962C8B-B14F-4D97-AF65-F5344CB8AC3E}">
        <p14:creationId xmlns:p14="http://schemas.microsoft.com/office/powerpoint/2010/main" val="541684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685B3F-03BA-4940-8816-E4B60CF15E76}" type="slidenum">
              <a:rPr lang="zh-CN" altLang="en-US" smtClean="0"/>
              <a:t>22</a:t>
            </a:fld>
            <a:endParaRPr lang="zh-CN" altLang="en-US"/>
          </a:p>
        </p:txBody>
      </p:sp>
    </p:spTree>
    <p:extLst>
      <p:ext uri="{BB962C8B-B14F-4D97-AF65-F5344CB8AC3E}">
        <p14:creationId xmlns:p14="http://schemas.microsoft.com/office/powerpoint/2010/main" val="33469537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7BDF81-72DC-40A3-AB64-5424411A3A87}" type="slidenum">
              <a:rPr lang="zh-CN" altLang="en-US" smtClean="0"/>
              <a:t>23</a:t>
            </a:fld>
            <a:endParaRPr lang="zh-CN" altLang="en-US"/>
          </a:p>
        </p:txBody>
      </p:sp>
    </p:spTree>
    <p:extLst>
      <p:ext uri="{BB962C8B-B14F-4D97-AF65-F5344CB8AC3E}">
        <p14:creationId xmlns:p14="http://schemas.microsoft.com/office/powerpoint/2010/main" val="2357322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1C85B925-22C6-43BA-9A74-53F784B92F66}" type="slidenum">
              <a:rPr lang="zh-CN" altLang="en-US" smtClean="0"/>
              <a:t>24</a:t>
            </a:fld>
            <a:endParaRPr lang="zh-CN" altLang="en-US"/>
          </a:p>
        </p:txBody>
      </p:sp>
    </p:spTree>
    <p:extLst>
      <p:ext uri="{BB962C8B-B14F-4D97-AF65-F5344CB8AC3E}">
        <p14:creationId xmlns:p14="http://schemas.microsoft.com/office/powerpoint/2010/main" val="117520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3</a:t>
            </a:fld>
            <a:endParaRPr lang="zh-CN" altLang="en-US"/>
          </a:p>
        </p:txBody>
      </p:sp>
    </p:spTree>
    <p:extLst>
      <p:ext uri="{BB962C8B-B14F-4D97-AF65-F5344CB8AC3E}">
        <p14:creationId xmlns:p14="http://schemas.microsoft.com/office/powerpoint/2010/main" val="887280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A99BD-2EA6-4F01-9F8B-6E791D8CB1D3}" type="slidenum">
              <a:rPr lang="zh-CN" altLang="en-US" smtClean="0"/>
              <a:t>4</a:t>
            </a:fld>
            <a:endParaRPr lang="zh-CN" altLang="en-US"/>
          </a:p>
        </p:txBody>
      </p:sp>
    </p:spTree>
    <p:extLst>
      <p:ext uri="{BB962C8B-B14F-4D97-AF65-F5344CB8AC3E}">
        <p14:creationId xmlns:p14="http://schemas.microsoft.com/office/powerpoint/2010/main" val="91580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17A10D-3B38-4C9C-9172-F30824FEEB93}" type="slidenum">
              <a:rPr lang="zh-CN" altLang="en-US" smtClean="0"/>
              <a:t>5</a:t>
            </a:fld>
            <a:endParaRPr lang="zh-CN" altLang="en-US"/>
          </a:p>
        </p:txBody>
      </p:sp>
    </p:spTree>
    <p:extLst>
      <p:ext uri="{BB962C8B-B14F-4D97-AF65-F5344CB8AC3E}">
        <p14:creationId xmlns:p14="http://schemas.microsoft.com/office/powerpoint/2010/main" val="1356983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156965-EBBE-4423-891F-880BA184CAA2}" type="slidenum">
              <a:rPr lang="zh-CN" altLang="en-US" smtClean="0"/>
              <a:t>6</a:t>
            </a:fld>
            <a:endParaRPr lang="zh-CN" altLang="en-US"/>
          </a:p>
        </p:txBody>
      </p:sp>
    </p:spTree>
    <p:extLst>
      <p:ext uri="{BB962C8B-B14F-4D97-AF65-F5344CB8AC3E}">
        <p14:creationId xmlns:p14="http://schemas.microsoft.com/office/powerpoint/2010/main" val="1470324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B6A186-84C0-4556-A551-E4650B798520}" type="slidenum">
              <a:rPr lang="zh-CN" altLang="en-US" smtClean="0"/>
              <a:t>7</a:t>
            </a:fld>
            <a:endParaRPr lang="zh-CN" altLang="en-US"/>
          </a:p>
        </p:txBody>
      </p:sp>
    </p:spTree>
    <p:extLst>
      <p:ext uri="{BB962C8B-B14F-4D97-AF65-F5344CB8AC3E}">
        <p14:creationId xmlns:p14="http://schemas.microsoft.com/office/powerpoint/2010/main" val="4044908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8</a:t>
            </a:fld>
            <a:endParaRPr lang="zh-CN" altLang="en-US"/>
          </a:p>
        </p:txBody>
      </p:sp>
    </p:spTree>
    <p:extLst>
      <p:ext uri="{BB962C8B-B14F-4D97-AF65-F5344CB8AC3E}">
        <p14:creationId xmlns:p14="http://schemas.microsoft.com/office/powerpoint/2010/main" val="4279957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extLst>
      <p:ext uri="{BB962C8B-B14F-4D97-AF65-F5344CB8AC3E}">
        <p14:creationId xmlns:p14="http://schemas.microsoft.com/office/powerpoint/2010/main" val="22719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9FFF1-5516-4089-983F-AC52072E3CA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80C9553-F799-4C7E-AC50-E7319C2496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AA484C1-C7B1-47D7-9F24-203E572F8A6E}"/>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A433B898-3977-4EFE-B0DE-407EE96041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2F428F-BFBD-400E-A268-93675CB9625D}"/>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7155076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A2F040-D2CC-4D15-9981-D5CCF6169A8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F4ED89A-E1D0-4FED-AF5B-0B3A3DF6ED4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68F409-2EE7-4E35-A1E6-9649C6E6249D}"/>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A37E3929-2542-4023-8C1E-DF83FF320C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16BCD3-BB33-40E1-B226-154B6876CAA0}"/>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4148476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182990A-5E78-48DA-8B1D-69A2E67905A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F869ED9-72F0-4AB5-8DE4-2DEF759931F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1E6EB67-5918-460D-B8F1-9C934B0677BD}"/>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A5A56952-31F5-48B6-B8E0-6053A91735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4B58A8-9B83-4AAF-86A2-6DD23F47D645}"/>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28109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Slide">
    <p:bg>
      <p:bgRef idx="1001">
        <a:schemeClr val="bg1"/>
      </p:bgRef>
    </p:bg>
    <p:spTree>
      <p:nvGrpSpPr>
        <p:cNvPr id="1" name=""/>
        <p:cNvGrpSpPr/>
        <p:nvPr/>
      </p:nvGrpSpPr>
      <p:grpSpPr>
        <a:xfrm>
          <a:off x="0" y="0"/>
          <a:ext cx="0" cy="0"/>
          <a:chOff x="0" y="0"/>
          <a:chExt cx="0" cy="0"/>
        </a:xfrm>
      </p:grpSpPr>
      <p:sp>
        <p:nvSpPr>
          <p:cNvPr id="3" name="Text Placeholder 16"/>
          <p:cNvSpPr>
            <a:spLocks noGrp="1"/>
          </p:cNvSpPr>
          <p:nvPr>
            <p:ph type="body" sz="quarter" idx="13" hasCustomPrompt="1"/>
          </p:nvPr>
        </p:nvSpPr>
        <p:spPr>
          <a:xfrm>
            <a:off x="594360" y="550529"/>
            <a:ext cx="9396000" cy="286232"/>
          </a:xfrm>
          <a:prstGeom prst="rect">
            <a:avLst/>
          </a:prstGeom>
        </p:spPr>
        <p:txBody>
          <a:bodyPr lIns="0" anchor="ctr" anchorCtr="0">
            <a:spAutoFit/>
          </a:bodyPr>
          <a:lstStyle>
            <a:lvl1pPr marL="0" indent="0" algn="l">
              <a:buFontTx/>
              <a:buNone/>
              <a:defRPr sz="1400" baseline="0">
                <a:solidFill>
                  <a:schemeClr val="bg1">
                    <a:lumMod val="65000"/>
                  </a:schemeClr>
                </a:solidFill>
              </a:defRPr>
            </a:lvl1pPr>
            <a:lvl2pPr marL="457178" indent="0">
              <a:buFontTx/>
              <a:buNone/>
              <a:defRPr>
                <a:solidFill>
                  <a:schemeClr val="bg2"/>
                </a:solidFill>
              </a:defRPr>
            </a:lvl2pPr>
            <a:lvl3pPr marL="914354" indent="0">
              <a:buFontTx/>
              <a:buNone/>
              <a:defRPr>
                <a:solidFill>
                  <a:schemeClr val="bg2"/>
                </a:solidFill>
              </a:defRPr>
            </a:lvl3pPr>
            <a:lvl4pPr marL="1371532" indent="0">
              <a:buFontTx/>
              <a:buNone/>
              <a:defRPr>
                <a:solidFill>
                  <a:schemeClr val="bg2"/>
                </a:solidFill>
              </a:defRPr>
            </a:lvl4pPr>
            <a:lvl5pPr marL="1828709" indent="0">
              <a:buFontTx/>
              <a:buNone/>
              <a:defRPr>
                <a:solidFill>
                  <a:schemeClr val="bg2"/>
                </a:solidFill>
              </a:defRPr>
            </a:lvl5pPr>
          </a:lstStyle>
          <a:p>
            <a:pPr lvl="0"/>
            <a:r>
              <a:rPr lang="en-US" dirty="0"/>
              <a:t>Subtitle goes here</a:t>
            </a:r>
            <a:endParaRPr lang="en-IN" dirty="0"/>
          </a:p>
        </p:txBody>
      </p:sp>
      <p:sp>
        <p:nvSpPr>
          <p:cNvPr id="4" name="Title 1"/>
          <p:cNvSpPr>
            <a:spLocks noGrp="1"/>
          </p:cNvSpPr>
          <p:nvPr>
            <p:ph type="title"/>
          </p:nvPr>
        </p:nvSpPr>
        <p:spPr>
          <a:xfrm>
            <a:off x="594360" y="837501"/>
            <a:ext cx="9396000" cy="387798"/>
          </a:xfrm>
          <a:prstGeom prst="rect">
            <a:avLst/>
          </a:prstGeom>
        </p:spPr>
        <p:txBody>
          <a:bodyPr lIns="0" tIns="0" rIns="0" bIns="0" anchor="ctr" anchorCtr="0">
            <a:spAutoFit/>
          </a:bodyPr>
          <a:lstStyle>
            <a:lvl1pPr algn="l">
              <a:defRPr sz="2800">
                <a:solidFill>
                  <a:schemeClr val="tx1">
                    <a:lumMod val="50000"/>
                    <a:lumOff val="50000"/>
                  </a:schemeClr>
                </a:solidFill>
              </a:defRPr>
            </a:lvl1pPr>
          </a:lstStyle>
          <a:p>
            <a:r>
              <a:rPr lang="en-US" dirty="0"/>
              <a:t>Click to edit Master title style</a:t>
            </a:r>
            <a:endParaRPr lang="en-IN" dirty="0"/>
          </a:p>
        </p:txBody>
      </p:sp>
      <p:sp>
        <p:nvSpPr>
          <p:cNvPr id="13" name="Footer Placeholder 2"/>
          <p:cNvSpPr>
            <a:spLocks noGrp="1"/>
          </p:cNvSpPr>
          <p:nvPr>
            <p:ph type="ftr" sz="quarter" idx="10"/>
          </p:nvPr>
        </p:nvSpPr>
        <p:spPr>
          <a:xfrm>
            <a:off x="7603629" y="6325231"/>
            <a:ext cx="4114800" cy="184666"/>
          </a:xfrm>
          <a:prstGeom prst="rect">
            <a:avLst/>
          </a:prstGeom>
        </p:spPr>
        <p:txBody>
          <a:bodyPr lIns="0" tIns="0" rIns="0" bIns="0">
            <a:spAutoFit/>
          </a:bodyPr>
          <a:lstStyle>
            <a:lvl1pPr algn="r">
              <a:defRPr sz="1200">
                <a:solidFill>
                  <a:schemeClr val="bg1">
                    <a:lumMod val="65000"/>
                  </a:schemeClr>
                </a:solidFill>
              </a:defRPr>
            </a:lvl1pPr>
          </a:lstStyle>
          <a:p>
            <a:pPr defTabSz="914377">
              <a:defRPr/>
            </a:pPr>
            <a:r>
              <a:rPr lang="en-IN">
                <a:solidFill>
                  <a:prstClr val="white">
                    <a:lumMod val="65000"/>
                  </a:prstClr>
                </a:solidFill>
                <a:latin typeface="Justus oldstyle"/>
              </a:rPr>
              <a:t>Footer goes here</a:t>
            </a:r>
            <a:endParaRPr lang="en-IN" dirty="0">
              <a:solidFill>
                <a:prstClr val="white">
                  <a:lumMod val="65000"/>
                </a:prstClr>
              </a:solidFill>
              <a:latin typeface="Justus oldstyle"/>
            </a:endParaRPr>
          </a:p>
        </p:txBody>
      </p:sp>
    </p:spTree>
    <p:extLst>
      <p:ext uri="{BB962C8B-B14F-4D97-AF65-F5344CB8AC3E}">
        <p14:creationId xmlns:p14="http://schemas.microsoft.com/office/powerpoint/2010/main" val="228980913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2023/3/23</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3939846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5_Вертикальный заголовок и текст">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344971"/>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5928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024261"/>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023233-F927-4518-A423-66A8E62FE1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0D5ACC5-720E-4889-BC80-E3A4A0EA92E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04F17C7-D264-4E6D-B540-93BD3C4F11F3}"/>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4E7D9222-2A75-4914-A58C-DC0EA0DBD2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6FAC89-C0D0-441F-80F7-910664F9E650}"/>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145037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9A7C6D-C159-47CD-9A53-668AD4BBE74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B072288-AF78-4398-BDC0-C36BBA22B0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7475C9E-1872-4158-9819-8AF136A35FC3}"/>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8D3D4CDC-DDE6-4FAB-BA0F-AB1A733A79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5434B5-FC20-45B2-AC33-4C0939D76D20}"/>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5834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EA490E-0757-4971-A093-86BC150FF4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0D32C1C-16E8-4561-8B01-7291D59974B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368CDBE-F085-4B26-87B6-DBA93552B5C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24B3762-03A4-4419-89E2-3A123B948AC3}"/>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6" name="页脚占位符 5">
            <a:extLst>
              <a:ext uri="{FF2B5EF4-FFF2-40B4-BE49-F238E27FC236}">
                <a16:creationId xmlns:a16="http://schemas.microsoft.com/office/drawing/2014/main" id="{8DC28077-EA45-4D93-BB7C-81052A4C41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B9E9CAE-0286-495F-87E9-CDDDAEF5CB45}"/>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568880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0E878F-26A5-407D-B38C-75A1EF7DCC8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2806A40-E156-4CA3-BB46-C077FEB117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667EC0A-1883-429B-8F73-B743C390F4B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9FAA717-F83A-439C-A5A2-9B3E4A7C83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98A8E2C-B8AC-402B-AF85-4B15AC3633A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2E88E68-B000-485B-89F9-00060A6FFDEB}"/>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8" name="页脚占位符 7">
            <a:extLst>
              <a:ext uri="{FF2B5EF4-FFF2-40B4-BE49-F238E27FC236}">
                <a16:creationId xmlns:a16="http://schemas.microsoft.com/office/drawing/2014/main" id="{4B014B78-B649-4EEC-90A3-6E7A7D5BBE0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F4E6B48-D59B-4091-8F40-1FCEDC7C3B5E}"/>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679486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00B42C-C3EB-49FA-8D92-0CD3471B62F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8945836-E41A-4B88-B342-D1223612A628}"/>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4" name="页脚占位符 3">
            <a:extLst>
              <a:ext uri="{FF2B5EF4-FFF2-40B4-BE49-F238E27FC236}">
                <a16:creationId xmlns:a16="http://schemas.microsoft.com/office/drawing/2014/main" id="{EFCCE0D2-92C4-46E5-992D-143C59FD087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4DA7FE9-8E2E-494B-B8DF-C43E402BC823}"/>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999084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3C62BD-51FA-4874-9CDE-0B439A55D043}"/>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3" name="页脚占位符 2">
            <a:extLst>
              <a:ext uri="{FF2B5EF4-FFF2-40B4-BE49-F238E27FC236}">
                <a16:creationId xmlns:a16="http://schemas.microsoft.com/office/drawing/2014/main" id="{E1F37A59-0B14-4152-AAD8-59B0DF53217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B830615-BC10-4C9B-9240-20F583A52662}"/>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865075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86EDE3-4395-4F88-BD97-7E7CDB9FA4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9C9A60D-9249-4B5F-9455-A6A43F1867A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DC37FD2-21CA-4D35-9160-01163EBB6F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96068FC-D59E-42EE-AE0F-65AC70EAF130}"/>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6" name="页脚占位符 5">
            <a:extLst>
              <a:ext uri="{FF2B5EF4-FFF2-40B4-BE49-F238E27FC236}">
                <a16:creationId xmlns:a16="http://schemas.microsoft.com/office/drawing/2014/main" id="{B186DEEA-E6C6-4B57-B157-1E148CED88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3A63846-694E-4BA3-B1FD-3EA9C1BC081E}"/>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4220212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EE0D14-FE72-4798-8970-9CDFCED2066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A77EF6-EB07-4511-980E-921BF47E50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BB03064-31E1-4B80-AAA0-684F6AD9D4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2B3B429-9BAC-47E1-88AC-53642248C3AC}"/>
              </a:ext>
            </a:extLst>
          </p:cNvPr>
          <p:cNvSpPr>
            <a:spLocks noGrp="1"/>
          </p:cNvSpPr>
          <p:nvPr>
            <p:ph type="dt" sz="half" idx="10"/>
          </p:nvPr>
        </p:nvSpPr>
        <p:spPr/>
        <p:txBody>
          <a:bodyPr/>
          <a:lstStyle/>
          <a:p>
            <a:fld id="{BBC58E1B-5923-4CAF-B9CC-D14A574623CF}" type="datetimeFigureOut">
              <a:rPr lang="zh-CN" altLang="en-US" smtClean="0"/>
              <a:t>2023/3/23</a:t>
            </a:fld>
            <a:endParaRPr lang="zh-CN" altLang="en-US"/>
          </a:p>
        </p:txBody>
      </p:sp>
      <p:sp>
        <p:nvSpPr>
          <p:cNvPr id="6" name="页脚占位符 5">
            <a:extLst>
              <a:ext uri="{FF2B5EF4-FFF2-40B4-BE49-F238E27FC236}">
                <a16:creationId xmlns:a16="http://schemas.microsoft.com/office/drawing/2014/main" id="{376D896D-0829-4DF4-99FB-86C91F206C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2062671-E355-434A-AD85-F747C9C8A8C4}"/>
              </a:ext>
            </a:extLst>
          </p:cNvPr>
          <p:cNvSpPr>
            <a:spLocks noGrp="1"/>
          </p:cNvSpPr>
          <p:nvPr>
            <p:ph type="sldNum" sz="quarter" idx="12"/>
          </p:nvPr>
        </p:nvSpPr>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2731943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8B9262F-3032-494D-90C0-969EB974C3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497F3C3-A9C0-443D-93B0-C20B41F607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E00BD63-5670-4677-BF00-62DF6209D9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58E1B-5923-4CAF-B9CC-D14A574623CF}"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E40BF3D1-76EF-4DC2-A169-BD021359CA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96C5D55-7E5F-4181-A809-C8DC293A1D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E746A1-6C2B-4A0A-9B52-5B2A1AF6763A}" type="slidenum">
              <a:rPr lang="zh-CN" altLang="en-US" smtClean="0"/>
              <a:t>‹#›</a:t>
            </a:fld>
            <a:endParaRPr lang="zh-CN" altLang="en-US"/>
          </a:p>
        </p:txBody>
      </p:sp>
      <p:pic>
        <p:nvPicPr>
          <p:cNvPr id="11" name="图片 10"/>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任意多边形 12"/>
          <p:cNvSpPr/>
          <p:nvPr userDrawn="1"/>
        </p:nvSpPr>
        <p:spPr>
          <a:xfrm>
            <a:off x="-1110588" y="-404988"/>
            <a:ext cx="14732979" cy="7697329"/>
          </a:xfrm>
          <a:custGeom>
            <a:avLst/>
            <a:gdLst>
              <a:gd name="connsiteX0" fmla="*/ 1110588 w 14732979"/>
              <a:gd name="connsiteY0" fmla="*/ 1560688 h 7697329"/>
              <a:gd name="connsiteX1" fmla="*/ 2748888 w 14732979"/>
              <a:gd name="connsiteY1" fmla="*/ 392288 h 7697329"/>
              <a:gd name="connsiteX2" fmla="*/ 13289888 w 14732979"/>
              <a:gd name="connsiteY2" fmla="*/ 392288 h 7697329"/>
              <a:gd name="connsiteX3" fmla="*/ 13493088 w 14732979"/>
              <a:gd name="connsiteY3" fmla="*/ 5688188 h 7697329"/>
              <a:gd name="connsiteX4" fmla="*/ 2634588 w 14732979"/>
              <a:gd name="connsiteY4" fmla="*/ 7682088 h 7697329"/>
              <a:gd name="connsiteX5" fmla="*/ 43788 w 14732979"/>
              <a:gd name="connsiteY5" fmla="*/ 6323188 h 7697329"/>
              <a:gd name="connsiteX6" fmla="*/ 1110588 w 14732979"/>
              <a:gd name="connsiteY6" fmla="*/ 1560688 h 769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32979" h="7697329">
                <a:moveTo>
                  <a:pt x="1110588" y="1560688"/>
                </a:moveTo>
                <a:cubicBezTo>
                  <a:pt x="1561438" y="572205"/>
                  <a:pt x="2202788" y="781755"/>
                  <a:pt x="2748888" y="392288"/>
                </a:cubicBezTo>
                <a:cubicBezTo>
                  <a:pt x="6262555" y="392288"/>
                  <a:pt x="11499188" y="-490362"/>
                  <a:pt x="13289888" y="392288"/>
                </a:cubicBezTo>
                <a:cubicBezTo>
                  <a:pt x="15080588" y="1274938"/>
                  <a:pt x="15268971" y="4473221"/>
                  <a:pt x="13493088" y="5688188"/>
                </a:cubicBezTo>
                <a:cubicBezTo>
                  <a:pt x="11717205" y="6903155"/>
                  <a:pt x="4876138" y="7576255"/>
                  <a:pt x="2634588" y="7682088"/>
                </a:cubicBezTo>
                <a:cubicBezTo>
                  <a:pt x="393038" y="7787921"/>
                  <a:pt x="291438" y="7343421"/>
                  <a:pt x="43788" y="6323188"/>
                </a:cubicBezTo>
                <a:cubicBezTo>
                  <a:pt x="-203862" y="5302955"/>
                  <a:pt x="659738" y="2549171"/>
                  <a:pt x="1110588" y="15606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7473786">
            <a:off x="248209" y="151072"/>
            <a:ext cx="773114" cy="773112"/>
          </a:xfrm>
          <a:prstGeom prst="ellipse">
            <a:avLst/>
          </a:prstGeom>
          <a:gradFill>
            <a:gsLst>
              <a:gs pos="0">
                <a:srgbClr val="D36BE3">
                  <a:alpha val="45000"/>
                </a:srgbClr>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5137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1" name="组合 10"/>
          <p:cNvGrpSpPr/>
          <p:nvPr/>
        </p:nvGrpSpPr>
        <p:grpSpPr>
          <a:xfrm>
            <a:off x="3229505" y="203199"/>
            <a:ext cx="5928939" cy="6855179"/>
            <a:chOff x="3872235" y="177799"/>
            <a:chExt cx="5928939" cy="6855179"/>
          </a:xfrm>
        </p:grpSpPr>
        <p:sp>
          <p:nvSpPr>
            <p:cNvPr id="6" name="等腰三角形 5"/>
            <p:cNvSpPr/>
            <p:nvPr/>
          </p:nvSpPr>
          <p:spPr>
            <a:xfrm rot="1581188">
              <a:off x="3938021" y="177799"/>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4425003">
              <a:off x="3544158" y="1497902"/>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259">
            <a:extLst>
              <a:ext uri="{FF2B5EF4-FFF2-40B4-BE49-F238E27FC236}">
                <a16:creationId xmlns:a16="http://schemas.microsoft.com/office/drawing/2014/main" id="{382D3F17-1D65-423C-B0FA-CF8A5EC64134}"/>
              </a:ext>
            </a:extLst>
          </p:cNvPr>
          <p:cNvSpPr>
            <a:spLocks noChangeArrowheads="1"/>
          </p:cNvSpPr>
          <p:nvPr/>
        </p:nvSpPr>
        <p:spPr bwMode="auto">
          <a:xfrm>
            <a:off x="2777749" y="2156981"/>
            <a:ext cx="8654878"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chemeClr val="bg1"/>
                </a:solidFill>
                <a:latin typeface="时尚中黑简体" panose="01010104010101010101" pitchFamily="2" charset="-122"/>
                <a:ea typeface="时尚中黑简体" panose="01010104010101010101" pitchFamily="2" charset="-122"/>
                <a:cs typeface="Arial" panose="020B0604020202020204" pitchFamily="34" charset="0"/>
              </a:rPr>
              <a:t>蓝紫小清新活动策划</a:t>
            </a:r>
            <a:endParaRPr lang="en-US" altLang="zh-CN" sz="6000" dirty="0">
              <a:solidFill>
                <a:schemeClr val="bg1"/>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9" name="矩形 259">
            <a:extLst>
              <a:ext uri="{FF2B5EF4-FFF2-40B4-BE49-F238E27FC236}">
                <a16:creationId xmlns:a16="http://schemas.microsoft.com/office/drawing/2014/main" id="{CC393E98-FFA0-42FE-8852-183AE695FDB6}"/>
              </a:ext>
            </a:extLst>
          </p:cNvPr>
          <p:cNvSpPr>
            <a:spLocks noChangeArrowheads="1"/>
          </p:cNvSpPr>
          <p:nvPr/>
        </p:nvSpPr>
        <p:spPr bwMode="auto">
          <a:xfrm>
            <a:off x="4071995" y="3972863"/>
            <a:ext cx="2234668"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chemeClr val="bg1"/>
                </a:solidFill>
              </a:rPr>
              <a:t>汇报人：</a:t>
            </a:r>
            <a:r>
              <a:rPr lang="en-US" altLang="zh-CN" sz="1800" dirty="0">
                <a:solidFill>
                  <a:schemeClr val="bg1"/>
                </a:solidFill>
              </a:rPr>
              <a:t>sunny</a:t>
            </a:r>
            <a:endParaRPr lang="zh-CN" altLang="en-US" sz="1800" dirty="0">
              <a:solidFill>
                <a:schemeClr val="bg1"/>
              </a:solidFill>
            </a:endParaRPr>
          </a:p>
        </p:txBody>
      </p:sp>
      <p:sp>
        <p:nvSpPr>
          <p:cNvPr id="16" name="文本框 15">
            <a:extLst>
              <a:ext uri="{FF2B5EF4-FFF2-40B4-BE49-F238E27FC236}">
                <a16:creationId xmlns:a16="http://schemas.microsoft.com/office/drawing/2014/main" id="{00F1161E-ACB6-462C-9670-E2A8508686CD}"/>
              </a:ext>
            </a:extLst>
          </p:cNvPr>
          <p:cNvSpPr txBox="1"/>
          <p:nvPr/>
        </p:nvSpPr>
        <p:spPr>
          <a:xfrm>
            <a:off x="5792313" y="3942137"/>
            <a:ext cx="301027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日期：</a:t>
            </a:r>
            <a:r>
              <a:rPr lang="en-US" altLang="zh-CN" dirty="0">
                <a:solidFill>
                  <a:schemeClr val="bg1"/>
                </a:solidFill>
                <a:latin typeface="微软雅黑" panose="020B0503020204020204" pitchFamily="34" charset="-122"/>
                <a:ea typeface="微软雅黑" panose="020B0503020204020204" pitchFamily="34" charset="-122"/>
              </a:rPr>
              <a:t>2019</a:t>
            </a:r>
            <a:r>
              <a:rPr lang="zh-CN" altLang="en-US" dirty="0">
                <a:solidFill>
                  <a:schemeClr val="bg1"/>
                </a:solidFill>
                <a:latin typeface="微软雅黑" panose="020B0503020204020204" pitchFamily="34" charset="-122"/>
                <a:ea typeface="微软雅黑" panose="020B0503020204020204" pitchFamily="34" charset="-122"/>
              </a:rPr>
              <a:t>年</a:t>
            </a:r>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月</a:t>
            </a:r>
          </a:p>
        </p:txBody>
      </p:sp>
      <p:grpSp>
        <p:nvGrpSpPr>
          <p:cNvPr id="22" name="组合 21"/>
          <p:cNvGrpSpPr/>
          <p:nvPr/>
        </p:nvGrpSpPr>
        <p:grpSpPr>
          <a:xfrm>
            <a:off x="227714" y="1743499"/>
            <a:ext cx="1900731" cy="2486774"/>
            <a:chOff x="593156" y="1536844"/>
            <a:chExt cx="1900731" cy="2486774"/>
          </a:xfrm>
        </p:grpSpPr>
        <p:sp>
          <p:nvSpPr>
            <p:cNvPr id="4" name="椭圆 3"/>
            <p:cNvSpPr/>
            <p:nvPr/>
          </p:nvSpPr>
          <p:spPr>
            <a:xfrm>
              <a:off x="593156" y="2156981"/>
              <a:ext cx="1524000" cy="1524000"/>
            </a:xfrm>
            <a:prstGeom prst="ellipse">
              <a:avLst/>
            </a:prstGeom>
            <a:gradFill>
              <a:gsLst>
                <a:gs pos="0">
                  <a:srgbClr val="D36BE3"/>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94728" y="3223518"/>
              <a:ext cx="800100" cy="800100"/>
            </a:xfrm>
            <a:prstGeom prst="ellipse">
              <a:avLst/>
            </a:prstGeom>
            <a:gradFill>
              <a:gsLst>
                <a:gs pos="0">
                  <a:srgbClr val="D36BE3">
                    <a:alpha val="45000"/>
                  </a:srgbClr>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58715" y="1536844"/>
              <a:ext cx="535172" cy="535172"/>
            </a:xfrm>
            <a:prstGeom prst="ellipse">
              <a:avLst/>
            </a:prstGeom>
            <a:gradFill>
              <a:gsLst>
                <a:gs pos="0">
                  <a:srgbClr val="D36BE3"/>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圆角矩形 4"/>
          <p:cNvSpPr/>
          <p:nvPr/>
        </p:nvSpPr>
        <p:spPr>
          <a:xfrm>
            <a:off x="2765049" y="3281221"/>
            <a:ext cx="6856586" cy="398683"/>
          </a:xfrm>
          <a:prstGeom prst="roundRect">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kern="0" dirty="0">
                <a:solidFill>
                  <a:schemeClr val="bg1"/>
                </a:solidFill>
                <a:latin typeface="+mj-ea"/>
                <a:sym typeface="微软雅黑" panose="020B0503020204020204" pitchFamily="34" charset="-122"/>
              </a:rPr>
              <a:t>AFTER YOUR CONTENT HITS HERE, OR BY COPYING YOUR TEXT</a:t>
            </a:r>
            <a:endParaRPr lang="id-ID" altLang="zh-CN" kern="0" dirty="0">
              <a:solidFill>
                <a:schemeClr val="bg1"/>
              </a:solidFill>
              <a:latin typeface="+mj-ea"/>
              <a:sym typeface="微软雅黑" panose="020B0503020204020204" pitchFamily="34" charset="-122"/>
            </a:endParaRPr>
          </a:p>
        </p:txBody>
      </p:sp>
      <p:grpSp>
        <p:nvGrpSpPr>
          <p:cNvPr id="21" name="组合 20"/>
          <p:cNvGrpSpPr/>
          <p:nvPr/>
        </p:nvGrpSpPr>
        <p:grpSpPr>
          <a:xfrm>
            <a:off x="10399392" y="2021433"/>
            <a:ext cx="2081920" cy="2290036"/>
            <a:chOff x="9352972" y="3737778"/>
            <a:chExt cx="2081920" cy="2290036"/>
          </a:xfrm>
        </p:grpSpPr>
        <p:sp>
          <p:nvSpPr>
            <p:cNvPr id="15" name="椭圆 14"/>
            <p:cNvSpPr/>
            <p:nvPr/>
          </p:nvSpPr>
          <p:spPr>
            <a:xfrm>
              <a:off x="9352972" y="4531503"/>
              <a:ext cx="1496311" cy="1496311"/>
            </a:xfrm>
            <a:prstGeom prst="ellipse">
              <a:avLst/>
            </a:prstGeom>
            <a:gradFill>
              <a:gsLst>
                <a:gs pos="0">
                  <a:srgbClr val="D36BE3"/>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282036" y="4126803"/>
              <a:ext cx="1152856" cy="1152856"/>
            </a:xfrm>
            <a:prstGeom prst="ellipse">
              <a:avLst/>
            </a:prstGeom>
            <a:gradFill>
              <a:gsLst>
                <a:gs pos="0">
                  <a:srgbClr val="FCDDAF"/>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592019" y="3737778"/>
              <a:ext cx="475905" cy="475905"/>
            </a:xfrm>
            <a:prstGeom prst="ellipse">
              <a:avLst/>
            </a:prstGeom>
            <a:gradFill>
              <a:gsLst>
                <a:gs pos="0">
                  <a:srgbClr val="FFC000"/>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12997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9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
                                        </p:tgtEl>
                                        <p:attrNameLst>
                                          <p:attrName>ppt_y</p:attrName>
                                        </p:attrNameLst>
                                      </p:cBhvr>
                                      <p:tavLst>
                                        <p:tav tm="0">
                                          <p:val>
                                            <p:strVal val="#ppt_y"/>
                                          </p:val>
                                        </p:tav>
                                        <p:tav tm="100000">
                                          <p:val>
                                            <p:strVal val="#ppt_y"/>
                                          </p:val>
                                        </p:tav>
                                      </p:tavLst>
                                    </p:anim>
                                    <p:anim calcmode="lin" valueType="num">
                                      <p:cBhvr>
                                        <p:cTn id="2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
                                        </p:tgtEl>
                                      </p:cBhvr>
                                    </p:animEffect>
                                  </p:childTnLst>
                                </p:cTn>
                              </p:par>
                            </p:childTnLst>
                          </p:cTn>
                        </p:par>
                        <p:par>
                          <p:cTn id="25" fill="hold">
                            <p:stCondLst>
                              <p:cond delay="90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9"/>
                                        </p:tgtEl>
                                      </p:cBhvr>
                                    </p:animEffect>
                                    <p:animScale>
                                      <p:cBhvr>
                                        <p:cTn id="28" dur="250" autoRev="1" fill="hold"/>
                                        <p:tgtEl>
                                          <p:spTgt spid="9"/>
                                        </p:tgtEl>
                                      </p:cBhvr>
                                      <p:by x="105000" y="105000"/>
                                    </p:animScale>
                                  </p:childTnLst>
                                </p:cTn>
                              </p:par>
                            </p:childTnLst>
                          </p:cTn>
                        </p:par>
                        <p:par>
                          <p:cTn id="29" fill="hold">
                            <p:stCondLst>
                              <p:cond delay="14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16"/>
                                        </p:tgtEl>
                                        <p:attrNameLst>
                                          <p:attrName>style.visibility</p:attrName>
                                        </p:attrNameLst>
                                      </p:cBhvr>
                                      <p:to>
                                        <p:strVal val="visible"/>
                                      </p:to>
                                    </p:set>
                                    <p:anim by="(-#ppt_w*2)" calcmode="lin" valueType="num">
                                      <p:cBhvr rctx="PPT">
                                        <p:cTn id="32" dur="500" autoRev="1" fill="hold">
                                          <p:stCondLst>
                                            <p:cond delay="0"/>
                                          </p:stCondLst>
                                        </p:cTn>
                                        <p:tgtEl>
                                          <p:spTgt spid="16"/>
                                        </p:tgtEl>
                                        <p:attrNameLst>
                                          <p:attrName>ppt_w</p:attrName>
                                        </p:attrNameLst>
                                      </p:cBhvr>
                                    </p:anim>
                                    <p:anim by="(#ppt_w*0.50)" calcmode="lin" valueType="num">
                                      <p:cBhvr>
                                        <p:cTn id="33" dur="500" decel="50000" autoRev="1" fill="hold">
                                          <p:stCondLst>
                                            <p:cond delay="0"/>
                                          </p:stCondLst>
                                        </p:cTn>
                                        <p:tgtEl>
                                          <p:spTgt spid="16"/>
                                        </p:tgtEl>
                                        <p:attrNameLst>
                                          <p:attrName>ppt_x</p:attrName>
                                        </p:attrNameLst>
                                      </p:cBhvr>
                                    </p:anim>
                                    <p:anim from="(-#ppt_h/2)" to="(#ppt_y)" calcmode="lin" valueType="num">
                                      <p:cBhvr>
                                        <p:cTn id="34" dur="1000" fill="hold">
                                          <p:stCondLst>
                                            <p:cond delay="0"/>
                                          </p:stCondLst>
                                        </p:cTn>
                                        <p:tgtEl>
                                          <p:spTgt spid="16"/>
                                        </p:tgtEl>
                                        <p:attrNameLst>
                                          <p:attrName>ppt_y</p:attrName>
                                        </p:attrNameLst>
                                      </p:cBhvr>
                                    </p:anim>
                                    <p:animRot by="21600000">
                                      <p:cBhvr>
                                        <p:cTn id="35"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千图PPT彼岸天：ID 8661124库_组合 1">
            <a:extLst>
              <a:ext uri="{FF2B5EF4-FFF2-40B4-BE49-F238E27FC236}">
                <a16:creationId xmlns:a16="http://schemas.microsoft.com/office/drawing/2014/main" id="{F5A27A05-0F3D-4071-BD9C-B4EA3A581DF5}"/>
              </a:ext>
            </a:extLst>
          </p:cNvPr>
          <p:cNvGrpSpPr/>
          <p:nvPr>
            <p:custDataLst>
              <p:tags r:id="rId1"/>
            </p:custDataLst>
          </p:nvPr>
        </p:nvGrpSpPr>
        <p:grpSpPr>
          <a:xfrm>
            <a:off x="4106744" y="1865469"/>
            <a:ext cx="4303836" cy="4247169"/>
            <a:chOff x="4705060" y="2462889"/>
            <a:chExt cx="3107196" cy="3266702"/>
          </a:xfrm>
        </p:grpSpPr>
        <p:sp>
          <p:nvSpPr>
            <p:cNvPr id="70" name="Freeform: Shape 164">
              <a:extLst>
                <a:ext uri="{FF2B5EF4-FFF2-40B4-BE49-F238E27FC236}">
                  <a16:creationId xmlns:a16="http://schemas.microsoft.com/office/drawing/2014/main" id="{2781456C-75DE-4647-81AC-041C807F0718}"/>
                </a:ext>
              </a:extLst>
            </p:cNvPr>
            <p:cNvSpPr>
              <a:spLocks/>
            </p:cNvSpPr>
            <p:nvPr/>
          </p:nvSpPr>
          <p:spPr bwMode="auto">
            <a:xfrm>
              <a:off x="5886027" y="2462889"/>
              <a:ext cx="746707" cy="952196"/>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3"/>
            </a:solidFill>
            <a:ln>
              <a:noFill/>
            </a:ln>
          </p:spPr>
          <p:txBody>
            <a:bodyPr vert="horz" wrap="none" lIns="91440" tIns="45720" rIns="91440" bIns="45720" anchor="ctr" anchorCtr="0" compatLnSpc="1">
              <a:prstTxWarp prst="textNoShape">
                <a:avLst/>
              </a:prstTxWarp>
              <a:normAutofit/>
            </a:bodyPr>
            <a:lstStyle/>
            <a:p>
              <a:pPr algn="ctr"/>
              <a:r>
                <a:rPr lang="en-US" sz="2000">
                  <a:solidFill>
                    <a:schemeClr val="bg1"/>
                  </a:solidFill>
                  <a:latin typeface="Noto Sans S Chinese Light" panose="020B0300000000000000" pitchFamily="34" charset="-122"/>
                  <a:ea typeface="Noto Sans S Chinese Light" panose="020B0300000000000000" pitchFamily="34" charset="-122"/>
                </a:rPr>
                <a:t>03</a:t>
              </a:r>
            </a:p>
          </p:txBody>
        </p:sp>
        <p:sp>
          <p:nvSpPr>
            <p:cNvPr id="71" name="Freeform: Shape 165">
              <a:extLst>
                <a:ext uri="{FF2B5EF4-FFF2-40B4-BE49-F238E27FC236}">
                  <a16:creationId xmlns:a16="http://schemas.microsoft.com/office/drawing/2014/main" id="{A7A0D60F-376A-4F05-A00A-8B7B189B0D08}"/>
                </a:ext>
              </a:extLst>
            </p:cNvPr>
            <p:cNvSpPr>
              <a:spLocks/>
            </p:cNvSpPr>
            <p:nvPr/>
          </p:nvSpPr>
          <p:spPr bwMode="auto">
            <a:xfrm>
              <a:off x="6861505" y="3938979"/>
              <a:ext cx="950751" cy="683034"/>
            </a:xfrm>
            <a:custGeom>
              <a:avLst/>
              <a:gdLst>
                <a:gd name="T0" fmla="*/ 222 w 443"/>
                <a:gd name="T1" fmla="*/ 0 h 318"/>
                <a:gd name="T2" fmla="*/ 115 w 443"/>
                <a:gd name="T3" fmla="*/ 44 h 318"/>
                <a:gd name="T4" fmla="*/ 0 w 443"/>
                <a:gd name="T5" fmla="*/ 159 h 318"/>
                <a:gd name="T6" fmla="*/ 115 w 443"/>
                <a:gd name="T7" fmla="*/ 274 h 318"/>
                <a:gd name="T8" fmla="*/ 222 w 443"/>
                <a:gd name="T9" fmla="*/ 318 h 318"/>
                <a:gd name="T10" fmla="*/ 328 w 443"/>
                <a:gd name="T11" fmla="*/ 274 h 318"/>
                <a:gd name="T12" fmla="*/ 443 w 443"/>
                <a:gd name="T13" fmla="*/ 159 h 318"/>
                <a:gd name="T14" fmla="*/ 328 w 443"/>
                <a:gd name="T15" fmla="*/ 44 h 318"/>
                <a:gd name="T16" fmla="*/ 222 w 443"/>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5"/>
            </a:solidFill>
            <a:ln>
              <a:noFill/>
            </a:ln>
          </p:spPr>
          <p:txBody>
            <a:bodyPr vert="horz" wrap="none" lIns="91440" tIns="45720" rIns="91440" bIns="45720" anchor="ctr" anchorCtr="0" compatLnSpc="1">
              <a:prstTxWarp prst="textNoShape">
                <a:avLst/>
              </a:prstTxWarp>
              <a:normAutofit/>
            </a:bodyPr>
            <a:lstStyle/>
            <a:p>
              <a:pPr algn="ctr"/>
              <a:r>
                <a:rPr lang="en-US" sz="2000">
                  <a:solidFill>
                    <a:schemeClr val="bg1"/>
                  </a:solidFill>
                  <a:latin typeface="Noto Sans S Chinese Light" panose="020B0300000000000000" pitchFamily="34" charset="-122"/>
                  <a:ea typeface="Noto Sans S Chinese Light" panose="020B0300000000000000" pitchFamily="34" charset="-122"/>
                </a:rPr>
                <a:t>05</a:t>
              </a:r>
            </a:p>
          </p:txBody>
        </p:sp>
        <p:sp>
          <p:nvSpPr>
            <p:cNvPr id="72" name="Freeform: Shape 173">
              <a:extLst>
                <a:ext uri="{FF2B5EF4-FFF2-40B4-BE49-F238E27FC236}">
                  <a16:creationId xmlns:a16="http://schemas.microsoft.com/office/drawing/2014/main" id="{31DADC9B-1308-4F4C-B0D0-75A3F9682FA8}"/>
                </a:ext>
              </a:extLst>
            </p:cNvPr>
            <p:cNvSpPr>
              <a:spLocks/>
            </p:cNvSpPr>
            <p:nvPr/>
          </p:nvSpPr>
          <p:spPr bwMode="auto">
            <a:xfrm>
              <a:off x="4705060" y="3938979"/>
              <a:ext cx="952195" cy="683034"/>
            </a:xfrm>
            <a:custGeom>
              <a:avLst/>
              <a:gdLst>
                <a:gd name="T0" fmla="*/ 222 w 444"/>
                <a:gd name="T1" fmla="*/ 0 h 318"/>
                <a:gd name="T2" fmla="*/ 116 w 444"/>
                <a:gd name="T3" fmla="*/ 44 h 318"/>
                <a:gd name="T4" fmla="*/ 0 w 444"/>
                <a:gd name="T5" fmla="*/ 159 h 318"/>
                <a:gd name="T6" fmla="*/ 116 w 444"/>
                <a:gd name="T7" fmla="*/ 274 h 318"/>
                <a:gd name="T8" fmla="*/ 222 w 444"/>
                <a:gd name="T9" fmla="*/ 318 h 318"/>
                <a:gd name="T10" fmla="*/ 329 w 444"/>
                <a:gd name="T11" fmla="*/ 274 h 318"/>
                <a:gd name="T12" fmla="*/ 444 w 444"/>
                <a:gd name="T13" fmla="*/ 159 h 318"/>
                <a:gd name="T14" fmla="*/ 329 w 444"/>
                <a:gd name="T15" fmla="*/ 44 h 318"/>
                <a:gd name="T16" fmla="*/ 222 w 444"/>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1"/>
            </a:solidFill>
            <a:ln>
              <a:noFill/>
            </a:ln>
          </p:spPr>
          <p:txBody>
            <a:bodyPr vert="horz" wrap="none" lIns="91440" tIns="45720" rIns="91440" bIns="45720" anchor="ctr" anchorCtr="0" compatLnSpc="1">
              <a:prstTxWarp prst="textNoShape">
                <a:avLst/>
              </a:prstTxWarp>
              <a:normAutofit/>
            </a:bodyPr>
            <a:lstStyle/>
            <a:p>
              <a:pPr algn="ctr"/>
              <a:r>
                <a:rPr lang="en-US" sz="2000">
                  <a:solidFill>
                    <a:schemeClr val="bg1"/>
                  </a:solidFill>
                  <a:latin typeface="Noto Sans S Chinese Light" panose="020B0300000000000000" pitchFamily="34" charset="-122"/>
                  <a:ea typeface="Noto Sans S Chinese Light" panose="020B0300000000000000" pitchFamily="34" charset="-122"/>
                </a:rPr>
                <a:t>01</a:t>
              </a:r>
            </a:p>
          </p:txBody>
        </p:sp>
        <p:sp>
          <p:nvSpPr>
            <p:cNvPr id="75" name="Freeform: Shape 174">
              <a:extLst>
                <a:ext uri="{FF2B5EF4-FFF2-40B4-BE49-F238E27FC236}">
                  <a16:creationId xmlns:a16="http://schemas.microsoft.com/office/drawing/2014/main" id="{EA7244B1-59BF-4DE6-B39C-B6890EA35A47}"/>
                </a:ext>
              </a:extLst>
            </p:cNvPr>
            <p:cNvSpPr>
              <a:spLocks/>
            </p:cNvSpPr>
            <p:nvPr/>
          </p:nvSpPr>
          <p:spPr bwMode="auto">
            <a:xfrm>
              <a:off x="5152046" y="3063571"/>
              <a:ext cx="677246" cy="670009"/>
            </a:xfrm>
            <a:custGeom>
              <a:avLst/>
              <a:gdLst>
                <a:gd name="T0" fmla="*/ 162 w 316"/>
                <a:gd name="T1" fmla="*/ 0 h 312"/>
                <a:gd name="T2" fmla="*/ 0 w 316"/>
                <a:gd name="T3" fmla="*/ 0 h 312"/>
                <a:gd name="T4" fmla="*/ 0 w 316"/>
                <a:gd name="T5" fmla="*/ 164 h 312"/>
                <a:gd name="T6" fmla="*/ 150 w 316"/>
                <a:gd name="T7" fmla="*/ 312 h 312"/>
                <a:gd name="T8" fmla="*/ 316 w 316"/>
                <a:gd name="T9" fmla="*/ 312 h 312"/>
                <a:gd name="T10" fmla="*/ 316 w 316"/>
                <a:gd name="T11" fmla="*/ 152 h 312"/>
                <a:gd name="T12" fmla="*/ 162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2"/>
            </a:solidFill>
            <a:ln>
              <a:noFill/>
            </a:ln>
          </p:spPr>
          <p:txBody>
            <a:bodyPr vert="horz" wrap="none" lIns="91440" tIns="45720" rIns="91440" bIns="45720" anchor="ctr" anchorCtr="0" compatLnSpc="1">
              <a:prstTxWarp prst="textNoShape">
                <a:avLst/>
              </a:prstTxWarp>
              <a:normAutofit/>
            </a:bodyPr>
            <a:lstStyle/>
            <a:p>
              <a:pPr algn="ctr"/>
              <a:r>
                <a:rPr lang="en-US" sz="2000">
                  <a:solidFill>
                    <a:schemeClr val="bg1"/>
                  </a:solidFill>
                  <a:latin typeface="Noto Sans S Chinese Light" panose="020B0300000000000000" pitchFamily="34" charset="-122"/>
                  <a:ea typeface="Noto Sans S Chinese Light" panose="020B0300000000000000" pitchFamily="34" charset="-122"/>
                </a:rPr>
                <a:t>02</a:t>
              </a:r>
            </a:p>
          </p:txBody>
        </p:sp>
        <p:sp>
          <p:nvSpPr>
            <p:cNvPr id="76" name="Freeform: Shape 175">
              <a:extLst>
                <a:ext uri="{FF2B5EF4-FFF2-40B4-BE49-F238E27FC236}">
                  <a16:creationId xmlns:a16="http://schemas.microsoft.com/office/drawing/2014/main" id="{E6F36295-9158-456F-BDCC-CF50207F1494}"/>
                </a:ext>
              </a:extLst>
            </p:cNvPr>
            <p:cNvSpPr>
              <a:spLocks/>
            </p:cNvSpPr>
            <p:nvPr/>
          </p:nvSpPr>
          <p:spPr bwMode="auto">
            <a:xfrm>
              <a:off x="6689469" y="3063571"/>
              <a:ext cx="670009" cy="670009"/>
            </a:xfrm>
            <a:custGeom>
              <a:avLst/>
              <a:gdLst>
                <a:gd name="T0" fmla="*/ 312 w 312"/>
                <a:gd name="T1" fmla="*/ 0 h 312"/>
                <a:gd name="T2" fmla="*/ 153 w 312"/>
                <a:gd name="T3" fmla="*/ 0 h 312"/>
                <a:gd name="T4" fmla="*/ 0 w 312"/>
                <a:gd name="T5" fmla="*/ 152 h 312"/>
                <a:gd name="T6" fmla="*/ 0 w 312"/>
                <a:gd name="T7" fmla="*/ 312 h 312"/>
                <a:gd name="T8" fmla="*/ 165 w 312"/>
                <a:gd name="T9" fmla="*/ 312 h 312"/>
                <a:gd name="T10" fmla="*/ 312 w 312"/>
                <a:gd name="T11" fmla="*/ 164 h 312"/>
                <a:gd name="T12" fmla="*/ 312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4"/>
            </a:solidFill>
            <a:ln>
              <a:noFill/>
            </a:ln>
          </p:spPr>
          <p:txBody>
            <a:bodyPr vert="horz" wrap="none" lIns="91440" tIns="45720" rIns="91440" bIns="45720" anchor="ctr" anchorCtr="0" compatLnSpc="1">
              <a:prstTxWarp prst="textNoShape">
                <a:avLst/>
              </a:prstTxWarp>
              <a:normAutofit/>
            </a:bodyPr>
            <a:lstStyle/>
            <a:p>
              <a:pPr algn="ctr"/>
              <a:r>
                <a:rPr lang="en-US" sz="2000">
                  <a:solidFill>
                    <a:schemeClr val="bg1"/>
                  </a:solidFill>
                  <a:latin typeface="Noto Sans S Chinese Light" panose="020B0300000000000000" pitchFamily="34" charset="-122"/>
                  <a:ea typeface="Noto Sans S Chinese Light" panose="020B0300000000000000" pitchFamily="34" charset="-122"/>
                </a:rPr>
                <a:t>04</a:t>
              </a:r>
            </a:p>
          </p:txBody>
        </p:sp>
        <p:sp>
          <p:nvSpPr>
            <p:cNvPr id="77" name="Freeform: Shape 177">
              <a:extLst>
                <a:ext uri="{FF2B5EF4-FFF2-40B4-BE49-F238E27FC236}">
                  <a16:creationId xmlns:a16="http://schemas.microsoft.com/office/drawing/2014/main" id="{463DB867-335F-4857-9F5B-72D2720234F9}"/>
                </a:ext>
              </a:extLst>
            </p:cNvPr>
            <p:cNvSpPr>
              <a:spLocks/>
            </p:cNvSpPr>
            <p:nvPr/>
          </p:nvSpPr>
          <p:spPr bwMode="auto">
            <a:xfrm>
              <a:off x="5809439" y="3482211"/>
              <a:ext cx="984880" cy="1895036"/>
            </a:xfrm>
            <a:custGeom>
              <a:avLst/>
              <a:gdLst/>
              <a:ahLst/>
              <a:cxnLst>
                <a:cxn ang="0">
                  <a:pos x="670" y="551"/>
                </a:cxn>
                <a:cxn ang="0">
                  <a:pos x="659" y="545"/>
                </a:cxn>
                <a:cxn ang="0">
                  <a:pos x="652" y="551"/>
                </a:cxn>
                <a:cxn ang="0">
                  <a:pos x="518" y="719"/>
                </a:cxn>
                <a:cxn ang="0">
                  <a:pos x="424" y="720"/>
                </a:cxn>
                <a:cxn ang="0">
                  <a:pos x="428" y="647"/>
                </a:cxn>
                <a:cxn ang="0">
                  <a:pos x="528" y="305"/>
                </a:cxn>
                <a:cxn ang="0">
                  <a:pos x="524" y="301"/>
                </a:cxn>
                <a:cxn ang="0">
                  <a:pos x="511" y="308"/>
                </a:cxn>
                <a:cxn ang="0">
                  <a:pos x="419" y="415"/>
                </a:cxn>
                <a:cxn ang="0">
                  <a:pos x="376" y="291"/>
                </a:cxn>
                <a:cxn ang="0">
                  <a:pos x="360" y="121"/>
                </a:cxn>
                <a:cxn ang="0">
                  <a:pos x="342" y="72"/>
                </a:cxn>
                <a:cxn ang="0">
                  <a:pos x="338" y="64"/>
                </a:cxn>
                <a:cxn ang="0">
                  <a:pos x="300" y="7"/>
                </a:cxn>
                <a:cxn ang="0">
                  <a:pos x="299" y="5"/>
                </a:cxn>
                <a:cxn ang="0">
                  <a:pos x="292" y="1"/>
                </a:cxn>
                <a:cxn ang="0">
                  <a:pos x="284" y="4"/>
                </a:cxn>
                <a:cxn ang="0">
                  <a:pos x="282" y="15"/>
                </a:cxn>
                <a:cxn ang="0">
                  <a:pos x="315" y="150"/>
                </a:cxn>
                <a:cxn ang="0">
                  <a:pos x="305" y="279"/>
                </a:cxn>
                <a:cxn ang="0">
                  <a:pos x="138" y="202"/>
                </a:cxn>
                <a:cxn ang="0">
                  <a:pos x="136" y="198"/>
                </a:cxn>
                <a:cxn ang="0">
                  <a:pos x="136" y="198"/>
                </a:cxn>
                <a:cxn ang="0">
                  <a:pos x="126" y="198"/>
                </a:cxn>
                <a:cxn ang="0">
                  <a:pos x="161" y="356"/>
                </a:cxn>
                <a:cxn ang="0">
                  <a:pos x="242" y="420"/>
                </a:cxn>
                <a:cxn ang="0">
                  <a:pos x="297" y="527"/>
                </a:cxn>
                <a:cxn ang="0">
                  <a:pos x="285" y="648"/>
                </a:cxn>
                <a:cxn ang="0">
                  <a:pos x="181" y="699"/>
                </a:cxn>
                <a:cxn ang="0">
                  <a:pos x="102" y="671"/>
                </a:cxn>
                <a:cxn ang="0">
                  <a:pos x="13" y="616"/>
                </a:cxn>
                <a:cxn ang="0">
                  <a:pos x="3" y="619"/>
                </a:cxn>
                <a:cxn ang="0">
                  <a:pos x="4" y="619"/>
                </a:cxn>
                <a:cxn ang="0">
                  <a:pos x="1" y="627"/>
                </a:cxn>
                <a:cxn ang="0">
                  <a:pos x="108" y="748"/>
                </a:cxn>
                <a:cxn ang="0">
                  <a:pos x="221" y="908"/>
                </a:cxn>
                <a:cxn ang="0">
                  <a:pos x="197" y="1295"/>
                </a:cxn>
                <a:cxn ang="0">
                  <a:pos x="200" y="1307"/>
                </a:cxn>
                <a:cxn ang="0">
                  <a:pos x="202" y="1310"/>
                </a:cxn>
                <a:cxn ang="0">
                  <a:pos x="294" y="1313"/>
                </a:cxn>
                <a:cxn ang="0">
                  <a:pos x="445" y="1310"/>
                </a:cxn>
                <a:cxn ang="0">
                  <a:pos x="450" y="1304"/>
                </a:cxn>
                <a:cxn ang="0">
                  <a:pos x="455" y="1296"/>
                </a:cxn>
                <a:cxn ang="0">
                  <a:pos x="422" y="1147"/>
                </a:cxn>
                <a:cxn ang="0">
                  <a:pos x="445" y="879"/>
                </a:cxn>
                <a:cxn ang="0">
                  <a:pos x="592" y="717"/>
                </a:cxn>
                <a:cxn ang="0">
                  <a:pos x="670" y="551"/>
                </a:cxn>
              </a:cxnLst>
              <a:rect l="0" t="0" r="r" b="b"/>
              <a:pathLst>
                <a:path w="687" h="1324">
                  <a:moveTo>
                    <a:pt x="670" y="551"/>
                  </a:moveTo>
                  <a:cubicBezTo>
                    <a:pt x="669" y="545"/>
                    <a:pt x="664" y="543"/>
                    <a:pt x="659" y="545"/>
                  </a:cubicBezTo>
                  <a:cubicBezTo>
                    <a:pt x="656" y="545"/>
                    <a:pt x="653" y="547"/>
                    <a:pt x="652" y="551"/>
                  </a:cubicBezTo>
                  <a:cubicBezTo>
                    <a:pt x="629" y="624"/>
                    <a:pt x="580" y="675"/>
                    <a:pt x="518" y="719"/>
                  </a:cubicBezTo>
                  <a:cubicBezTo>
                    <a:pt x="493" y="737"/>
                    <a:pt x="439" y="763"/>
                    <a:pt x="424" y="720"/>
                  </a:cubicBezTo>
                  <a:cubicBezTo>
                    <a:pt x="416" y="698"/>
                    <a:pt x="423" y="670"/>
                    <a:pt x="428" y="647"/>
                  </a:cubicBezTo>
                  <a:cubicBezTo>
                    <a:pt x="454" y="529"/>
                    <a:pt x="575" y="435"/>
                    <a:pt x="528" y="305"/>
                  </a:cubicBezTo>
                  <a:cubicBezTo>
                    <a:pt x="528" y="302"/>
                    <a:pt x="526" y="301"/>
                    <a:pt x="524" y="301"/>
                  </a:cubicBezTo>
                  <a:cubicBezTo>
                    <a:pt x="520" y="298"/>
                    <a:pt x="512" y="300"/>
                    <a:pt x="511" y="308"/>
                  </a:cubicBezTo>
                  <a:cubicBezTo>
                    <a:pt x="505" y="354"/>
                    <a:pt x="478" y="426"/>
                    <a:pt x="419" y="415"/>
                  </a:cubicBezTo>
                  <a:cubicBezTo>
                    <a:pt x="372" y="407"/>
                    <a:pt x="376" y="326"/>
                    <a:pt x="376" y="291"/>
                  </a:cubicBezTo>
                  <a:cubicBezTo>
                    <a:pt x="375" y="235"/>
                    <a:pt x="373" y="177"/>
                    <a:pt x="360" y="121"/>
                  </a:cubicBezTo>
                  <a:cubicBezTo>
                    <a:pt x="356" y="104"/>
                    <a:pt x="350" y="88"/>
                    <a:pt x="342" y="72"/>
                  </a:cubicBezTo>
                  <a:cubicBezTo>
                    <a:pt x="341" y="69"/>
                    <a:pt x="340" y="66"/>
                    <a:pt x="338" y="64"/>
                  </a:cubicBezTo>
                  <a:cubicBezTo>
                    <a:pt x="330" y="41"/>
                    <a:pt x="317" y="23"/>
                    <a:pt x="300" y="7"/>
                  </a:cubicBezTo>
                  <a:cubicBezTo>
                    <a:pt x="299" y="6"/>
                    <a:pt x="299" y="6"/>
                    <a:pt x="299" y="5"/>
                  </a:cubicBezTo>
                  <a:cubicBezTo>
                    <a:pt x="298" y="2"/>
                    <a:pt x="295" y="1"/>
                    <a:pt x="292" y="1"/>
                  </a:cubicBezTo>
                  <a:cubicBezTo>
                    <a:pt x="289" y="0"/>
                    <a:pt x="286" y="1"/>
                    <a:pt x="284" y="4"/>
                  </a:cubicBezTo>
                  <a:cubicBezTo>
                    <a:pt x="281" y="6"/>
                    <a:pt x="279" y="10"/>
                    <a:pt x="282" y="15"/>
                  </a:cubicBezTo>
                  <a:cubicBezTo>
                    <a:pt x="308" y="53"/>
                    <a:pt x="311" y="105"/>
                    <a:pt x="315" y="150"/>
                  </a:cubicBezTo>
                  <a:cubicBezTo>
                    <a:pt x="318" y="193"/>
                    <a:pt x="317" y="237"/>
                    <a:pt x="305" y="279"/>
                  </a:cubicBezTo>
                  <a:cubicBezTo>
                    <a:pt x="273" y="395"/>
                    <a:pt x="152" y="267"/>
                    <a:pt x="138" y="202"/>
                  </a:cubicBezTo>
                  <a:cubicBezTo>
                    <a:pt x="138" y="201"/>
                    <a:pt x="137" y="199"/>
                    <a:pt x="136" y="198"/>
                  </a:cubicBezTo>
                  <a:cubicBezTo>
                    <a:pt x="136" y="198"/>
                    <a:pt x="136" y="198"/>
                    <a:pt x="136" y="198"/>
                  </a:cubicBezTo>
                  <a:cubicBezTo>
                    <a:pt x="134" y="195"/>
                    <a:pt x="128" y="193"/>
                    <a:pt x="126" y="198"/>
                  </a:cubicBezTo>
                  <a:cubicBezTo>
                    <a:pt x="100" y="258"/>
                    <a:pt x="118" y="311"/>
                    <a:pt x="161" y="356"/>
                  </a:cubicBezTo>
                  <a:cubicBezTo>
                    <a:pt x="184" y="381"/>
                    <a:pt x="215" y="399"/>
                    <a:pt x="242" y="420"/>
                  </a:cubicBezTo>
                  <a:cubicBezTo>
                    <a:pt x="276" y="448"/>
                    <a:pt x="292" y="484"/>
                    <a:pt x="297" y="527"/>
                  </a:cubicBezTo>
                  <a:cubicBezTo>
                    <a:pt x="303" y="568"/>
                    <a:pt x="298" y="609"/>
                    <a:pt x="285" y="648"/>
                  </a:cubicBezTo>
                  <a:cubicBezTo>
                    <a:pt x="268" y="700"/>
                    <a:pt x="231" y="712"/>
                    <a:pt x="181" y="699"/>
                  </a:cubicBezTo>
                  <a:cubicBezTo>
                    <a:pt x="155" y="691"/>
                    <a:pt x="128" y="680"/>
                    <a:pt x="102" y="671"/>
                  </a:cubicBezTo>
                  <a:cubicBezTo>
                    <a:pt x="74" y="661"/>
                    <a:pt x="25" y="646"/>
                    <a:pt x="13" y="616"/>
                  </a:cubicBezTo>
                  <a:cubicBezTo>
                    <a:pt x="10" y="611"/>
                    <a:pt x="1" y="613"/>
                    <a:pt x="3" y="619"/>
                  </a:cubicBezTo>
                  <a:cubicBezTo>
                    <a:pt x="3" y="619"/>
                    <a:pt x="4" y="619"/>
                    <a:pt x="4" y="619"/>
                  </a:cubicBezTo>
                  <a:cubicBezTo>
                    <a:pt x="1" y="621"/>
                    <a:pt x="0" y="624"/>
                    <a:pt x="1" y="627"/>
                  </a:cubicBezTo>
                  <a:cubicBezTo>
                    <a:pt x="27" y="677"/>
                    <a:pt x="68" y="711"/>
                    <a:pt x="108" y="748"/>
                  </a:cubicBezTo>
                  <a:cubicBezTo>
                    <a:pt x="156" y="792"/>
                    <a:pt x="197" y="847"/>
                    <a:pt x="221" y="908"/>
                  </a:cubicBezTo>
                  <a:cubicBezTo>
                    <a:pt x="268" y="1029"/>
                    <a:pt x="254" y="1180"/>
                    <a:pt x="197" y="1295"/>
                  </a:cubicBezTo>
                  <a:cubicBezTo>
                    <a:pt x="194" y="1300"/>
                    <a:pt x="196" y="1304"/>
                    <a:pt x="200" y="1307"/>
                  </a:cubicBezTo>
                  <a:cubicBezTo>
                    <a:pt x="200" y="1308"/>
                    <a:pt x="201" y="1309"/>
                    <a:pt x="202" y="1310"/>
                  </a:cubicBezTo>
                  <a:cubicBezTo>
                    <a:pt x="225" y="1324"/>
                    <a:pt x="269" y="1315"/>
                    <a:pt x="294" y="1313"/>
                  </a:cubicBezTo>
                  <a:cubicBezTo>
                    <a:pt x="343" y="1309"/>
                    <a:pt x="398" y="1322"/>
                    <a:pt x="445" y="1310"/>
                  </a:cubicBezTo>
                  <a:cubicBezTo>
                    <a:pt x="448" y="1310"/>
                    <a:pt x="450" y="1307"/>
                    <a:pt x="450" y="1304"/>
                  </a:cubicBezTo>
                  <a:cubicBezTo>
                    <a:pt x="455" y="1306"/>
                    <a:pt x="459" y="1299"/>
                    <a:pt x="455" y="1296"/>
                  </a:cubicBezTo>
                  <a:cubicBezTo>
                    <a:pt x="420" y="1263"/>
                    <a:pt x="427" y="1191"/>
                    <a:pt x="422" y="1147"/>
                  </a:cubicBezTo>
                  <a:cubicBezTo>
                    <a:pt x="413" y="1057"/>
                    <a:pt x="408" y="964"/>
                    <a:pt x="445" y="879"/>
                  </a:cubicBezTo>
                  <a:cubicBezTo>
                    <a:pt x="475" y="812"/>
                    <a:pt x="540" y="767"/>
                    <a:pt x="592" y="717"/>
                  </a:cubicBezTo>
                  <a:cubicBezTo>
                    <a:pt x="637" y="675"/>
                    <a:pt x="687" y="617"/>
                    <a:pt x="670" y="551"/>
                  </a:cubicBezTo>
                  <a:close/>
                </a:path>
              </a:pathLst>
            </a:custGeom>
            <a:solidFill>
              <a:schemeClr val="bg2">
                <a:lumMod val="90000"/>
              </a:schemeClr>
            </a:solidFill>
            <a:ln w="12700">
              <a:miter lim="400000"/>
            </a:ln>
          </p:spPr>
          <p:txBody>
            <a:bodyPr anchor="ctr"/>
            <a:lstStyle/>
            <a:p>
              <a:pPr algn="ctr"/>
              <a:endParaRPr>
                <a:latin typeface="Noto Sans S Chinese Light" panose="020B0300000000000000" pitchFamily="34" charset="-122"/>
                <a:ea typeface="Noto Sans S Chinese Light" panose="020B0300000000000000" pitchFamily="34" charset="-122"/>
              </a:endParaRPr>
            </a:p>
          </p:txBody>
        </p:sp>
        <p:sp>
          <p:nvSpPr>
            <p:cNvPr id="78" name="Freeform: Shape 178">
              <a:extLst>
                <a:ext uri="{FF2B5EF4-FFF2-40B4-BE49-F238E27FC236}">
                  <a16:creationId xmlns:a16="http://schemas.microsoft.com/office/drawing/2014/main" id="{12DE6133-E177-4E5A-9233-52E0A057D70B}"/>
                </a:ext>
              </a:extLst>
            </p:cNvPr>
            <p:cNvSpPr>
              <a:spLocks/>
            </p:cNvSpPr>
            <p:nvPr/>
          </p:nvSpPr>
          <p:spPr bwMode="auto">
            <a:xfrm>
              <a:off x="4972515" y="4867620"/>
              <a:ext cx="2626550" cy="861971"/>
            </a:xfrm>
            <a:custGeom>
              <a:avLst/>
              <a:gdLst/>
              <a:ahLst/>
              <a:cxnLst>
                <a:cxn ang="0">
                  <a:pos x="1229" y="237"/>
                </a:cxn>
                <a:cxn ang="0">
                  <a:pos x="0" y="272"/>
                </a:cxn>
                <a:cxn ang="0">
                  <a:pos x="1229" y="237"/>
                </a:cxn>
              </a:cxnLst>
              <a:rect l="0" t="0" r="r" b="b"/>
              <a:pathLst>
                <a:path w="1229" h="272">
                  <a:moveTo>
                    <a:pt x="1229" y="237"/>
                  </a:moveTo>
                  <a:cubicBezTo>
                    <a:pt x="1229" y="237"/>
                    <a:pt x="463" y="138"/>
                    <a:pt x="0" y="272"/>
                  </a:cubicBezTo>
                  <a:cubicBezTo>
                    <a:pt x="0" y="272"/>
                    <a:pt x="516" y="0"/>
                    <a:pt x="1229" y="237"/>
                  </a:cubicBezTo>
                  <a:close/>
                </a:path>
              </a:pathLst>
            </a:custGeom>
            <a:solidFill>
              <a:schemeClr val="tx2">
                <a:lumMod val="40000"/>
                <a:lumOff val="60000"/>
              </a:schemeClr>
            </a:solidFill>
            <a:ln w="12700">
              <a:miter lim="400000"/>
            </a:ln>
          </p:spPr>
          <p:txBody>
            <a:bodyPr anchor="ctr"/>
            <a:lstStyle/>
            <a:p>
              <a:pPr algn="ctr"/>
              <a:endParaRPr>
                <a:latin typeface="Noto Sans S Chinese Light" panose="020B0300000000000000" pitchFamily="34" charset="-122"/>
                <a:ea typeface="Noto Sans S Chinese Light" panose="020B0300000000000000" pitchFamily="34" charset="-122"/>
              </a:endParaRPr>
            </a:p>
          </p:txBody>
        </p:sp>
      </p:grpSp>
      <p:sp>
        <p:nvSpPr>
          <p:cNvPr id="79" name="išľíďè">
            <a:extLst>
              <a:ext uri="{FF2B5EF4-FFF2-40B4-BE49-F238E27FC236}">
                <a16:creationId xmlns:a16="http://schemas.microsoft.com/office/drawing/2014/main" id="{22C7F685-A11D-41B9-88B7-B353493970F8}"/>
              </a:ext>
            </a:extLst>
          </p:cNvPr>
          <p:cNvSpPr/>
          <p:nvPr/>
        </p:nvSpPr>
        <p:spPr bwMode="auto">
          <a:xfrm>
            <a:off x="1546636" y="4339625"/>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80" name="iSlíďè">
            <a:extLst>
              <a:ext uri="{FF2B5EF4-FFF2-40B4-BE49-F238E27FC236}">
                <a16:creationId xmlns:a16="http://schemas.microsoft.com/office/drawing/2014/main" id="{832E9950-884F-4C75-A81D-967EC83929D9}"/>
              </a:ext>
            </a:extLst>
          </p:cNvPr>
          <p:cNvSpPr txBox="1"/>
          <p:nvPr/>
        </p:nvSpPr>
        <p:spPr bwMode="auto">
          <a:xfrm>
            <a:off x="1926722" y="3920064"/>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91" name="išľíďè">
            <a:extLst>
              <a:ext uri="{FF2B5EF4-FFF2-40B4-BE49-F238E27FC236}">
                <a16:creationId xmlns:a16="http://schemas.microsoft.com/office/drawing/2014/main" id="{E2457A95-2459-41AF-BC88-2D825A49DAC3}"/>
              </a:ext>
            </a:extLst>
          </p:cNvPr>
          <p:cNvSpPr/>
          <p:nvPr/>
        </p:nvSpPr>
        <p:spPr bwMode="auto">
          <a:xfrm>
            <a:off x="2197869" y="2798954"/>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92" name="iSlíďè">
            <a:extLst>
              <a:ext uri="{FF2B5EF4-FFF2-40B4-BE49-F238E27FC236}">
                <a16:creationId xmlns:a16="http://schemas.microsoft.com/office/drawing/2014/main" id="{3A61B019-BC1D-43FC-8FD6-B8042437FAF9}"/>
              </a:ext>
            </a:extLst>
          </p:cNvPr>
          <p:cNvSpPr txBox="1"/>
          <p:nvPr/>
        </p:nvSpPr>
        <p:spPr bwMode="auto">
          <a:xfrm>
            <a:off x="2577955" y="2379393"/>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93" name="išľíďè">
            <a:extLst>
              <a:ext uri="{FF2B5EF4-FFF2-40B4-BE49-F238E27FC236}">
                <a16:creationId xmlns:a16="http://schemas.microsoft.com/office/drawing/2014/main" id="{11F58921-169A-4018-BF31-12BF8A6C8403}"/>
              </a:ext>
            </a:extLst>
          </p:cNvPr>
          <p:cNvSpPr/>
          <p:nvPr/>
        </p:nvSpPr>
        <p:spPr bwMode="auto">
          <a:xfrm>
            <a:off x="4356386" y="1259126"/>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95" name="iSlíďè">
            <a:extLst>
              <a:ext uri="{FF2B5EF4-FFF2-40B4-BE49-F238E27FC236}">
                <a16:creationId xmlns:a16="http://schemas.microsoft.com/office/drawing/2014/main" id="{FF7ED959-AB5C-491D-AAF0-7DBB6942851F}"/>
              </a:ext>
            </a:extLst>
          </p:cNvPr>
          <p:cNvSpPr txBox="1"/>
          <p:nvPr/>
        </p:nvSpPr>
        <p:spPr bwMode="auto">
          <a:xfrm>
            <a:off x="4736472" y="839565"/>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98" name="išľíďè">
            <a:extLst>
              <a:ext uri="{FF2B5EF4-FFF2-40B4-BE49-F238E27FC236}">
                <a16:creationId xmlns:a16="http://schemas.microsoft.com/office/drawing/2014/main" id="{9BF9B1A0-4B38-4C3D-A443-E33A9451417A}"/>
              </a:ext>
            </a:extLst>
          </p:cNvPr>
          <p:cNvSpPr/>
          <p:nvPr/>
        </p:nvSpPr>
        <p:spPr bwMode="auto">
          <a:xfrm>
            <a:off x="7968249" y="2749136"/>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101" name="iSlíďè">
            <a:extLst>
              <a:ext uri="{FF2B5EF4-FFF2-40B4-BE49-F238E27FC236}">
                <a16:creationId xmlns:a16="http://schemas.microsoft.com/office/drawing/2014/main" id="{F5C8CE69-DB87-4E15-BAF5-9672B22DBF96}"/>
              </a:ext>
            </a:extLst>
          </p:cNvPr>
          <p:cNvSpPr txBox="1"/>
          <p:nvPr/>
        </p:nvSpPr>
        <p:spPr bwMode="auto">
          <a:xfrm>
            <a:off x="8348335" y="2329575"/>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104" name="išľíďè">
            <a:extLst>
              <a:ext uri="{FF2B5EF4-FFF2-40B4-BE49-F238E27FC236}">
                <a16:creationId xmlns:a16="http://schemas.microsoft.com/office/drawing/2014/main" id="{A2269851-7DE4-4F24-BA5B-523D8ACEE216}"/>
              </a:ext>
            </a:extLst>
          </p:cNvPr>
          <p:cNvSpPr/>
          <p:nvPr/>
        </p:nvSpPr>
        <p:spPr bwMode="auto">
          <a:xfrm>
            <a:off x="8530312" y="4325941"/>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105" name="iSlíďè">
            <a:extLst>
              <a:ext uri="{FF2B5EF4-FFF2-40B4-BE49-F238E27FC236}">
                <a16:creationId xmlns:a16="http://schemas.microsoft.com/office/drawing/2014/main" id="{BA411B77-CB22-4672-8EED-CB060C484960}"/>
              </a:ext>
            </a:extLst>
          </p:cNvPr>
          <p:cNvSpPr txBox="1"/>
          <p:nvPr/>
        </p:nvSpPr>
        <p:spPr bwMode="auto">
          <a:xfrm>
            <a:off x="8910398" y="3906380"/>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Tree>
    <p:extLst>
      <p:ext uri="{BB962C8B-B14F-4D97-AF65-F5344CB8AC3E}">
        <p14:creationId xmlns:p14="http://schemas.microsoft.com/office/powerpoint/2010/main" val="329525329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a:extLst>
              <a:ext uri="{FF2B5EF4-FFF2-40B4-BE49-F238E27FC236}">
                <a16:creationId xmlns:a16="http://schemas.microsoft.com/office/drawing/2014/main" id="{6C9B4CEA-BD13-4DBF-B226-93EF0F6BFA0F}"/>
              </a:ext>
            </a:extLst>
          </p:cNvPr>
          <p:cNvSpPr/>
          <p:nvPr/>
        </p:nvSpPr>
        <p:spPr>
          <a:xfrm>
            <a:off x="1882999" y="1142648"/>
            <a:ext cx="2475932" cy="2475932"/>
          </a:xfrm>
          <a:prstGeom prst="ellipse">
            <a:avLst/>
          </a:prstGeom>
          <a:blipFill>
            <a:blip r:embed="rId3"/>
            <a:stretch>
              <a:fillRect/>
            </a:stretch>
          </a:blipFill>
          <a:ln w="152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dirty="0">
              <a:latin typeface="Noto Sans S Chinese Thin" panose="020B0200000000000000" pitchFamily="34" charset="-122"/>
              <a:ea typeface="Noto Sans S Chinese Thin" panose="020B0200000000000000" pitchFamily="34" charset="-122"/>
            </a:endParaRPr>
          </a:p>
        </p:txBody>
      </p:sp>
      <p:cxnSp>
        <p:nvCxnSpPr>
          <p:cNvPr id="8" name="直接连接符 7">
            <a:extLst>
              <a:ext uri="{FF2B5EF4-FFF2-40B4-BE49-F238E27FC236}">
                <a16:creationId xmlns:a16="http://schemas.microsoft.com/office/drawing/2014/main" id="{EC089368-DA54-4309-87E6-E06BBC14EE25}"/>
              </a:ext>
            </a:extLst>
          </p:cNvPr>
          <p:cNvCxnSpPr/>
          <p:nvPr/>
        </p:nvCxnSpPr>
        <p:spPr>
          <a:xfrm>
            <a:off x="2142902" y="3908791"/>
            <a:ext cx="208049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C4D4098B-BFA4-4F3E-AA95-B3446D0D436A}"/>
              </a:ext>
            </a:extLst>
          </p:cNvPr>
          <p:cNvSpPr txBox="1"/>
          <p:nvPr/>
        </p:nvSpPr>
        <p:spPr>
          <a:xfrm>
            <a:off x="7109445" y="4721892"/>
            <a:ext cx="3343098" cy="262508"/>
          </a:xfrm>
          <a:prstGeom prst="rect">
            <a:avLst/>
          </a:prstGeom>
          <a:noFill/>
        </p:spPr>
        <p:txBody>
          <a:bodyPr wrap="square" rtlCol="0">
            <a:spAutoFit/>
          </a:bodyPr>
          <a:lstStyle/>
          <a:p>
            <a:pPr algn="ctr" defTabSz="842863">
              <a:defRPr/>
            </a:pPr>
            <a:r>
              <a:rPr lang="en-US" altLang="zh-CN" sz="1106" kern="0" dirty="0">
                <a:solidFill>
                  <a:srgbClr val="3A3A3A"/>
                </a:solidFill>
                <a:latin typeface="Noto Sans S Chinese Thin" panose="020B0200000000000000" pitchFamily="34" charset="-122"/>
                <a:ea typeface="Noto Sans S Chinese Thin" panose="020B0200000000000000" pitchFamily="34" charset="-122"/>
              </a:rPr>
              <a:t>Message 02</a:t>
            </a:r>
            <a:endParaRPr lang="zh-CN" altLang="en-US" sz="1106" kern="0" dirty="0">
              <a:solidFill>
                <a:srgbClr val="3A3A3A"/>
              </a:solidFill>
              <a:latin typeface="Noto Sans S Chinese Thin" panose="020B0200000000000000" pitchFamily="34" charset="-122"/>
              <a:ea typeface="Noto Sans S Chinese Thin" panose="020B0200000000000000" pitchFamily="34" charset="-122"/>
            </a:endParaRPr>
          </a:p>
        </p:txBody>
      </p:sp>
      <p:sp>
        <p:nvSpPr>
          <p:cNvPr id="10" name="文本框 9">
            <a:extLst>
              <a:ext uri="{FF2B5EF4-FFF2-40B4-BE49-F238E27FC236}">
                <a16:creationId xmlns:a16="http://schemas.microsoft.com/office/drawing/2014/main" id="{BEF1B6FF-672A-4EEB-B961-11A758AF3B00}"/>
              </a:ext>
            </a:extLst>
          </p:cNvPr>
          <p:cNvSpPr txBox="1"/>
          <p:nvPr/>
        </p:nvSpPr>
        <p:spPr>
          <a:xfrm>
            <a:off x="5160872" y="4708962"/>
            <a:ext cx="3620121" cy="262508"/>
          </a:xfrm>
          <a:prstGeom prst="rect">
            <a:avLst/>
          </a:prstGeom>
          <a:noFill/>
        </p:spPr>
        <p:txBody>
          <a:bodyPr wrap="square" rtlCol="0">
            <a:spAutoFit/>
          </a:bodyPr>
          <a:lstStyle/>
          <a:p>
            <a:pPr algn="ctr" defTabSz="842863">
              <a:defRPr/>
            </a:pPr>
            <a:r>
              <a:rPr lang="en-US" altLang="zh-CN" sz="1106" kern="0" dirty="0">
                <a:solidFill>
                  <a:srgbClr val="3A3A3A"/>
                </a:solidFill>
                <a:latin typeface="Noto Sans S Chinese Thin" panose="020B0200000000000000" pitchFamily="34" charset="-122"/>
                <a:ea typeface="Noto Sans S Chinese Thin" panose="020B0200000000000000" pitchFamily="34" charset="-122"/>
              </a:rPr>
              <a:t>Message 01</a:t>
            </a:r>
            <a:endParaRPr lang="zh-CN" altLang="en-US" sz="1106" kern="0" dirty="0">
              <a:solidFill>
                <a:srgbClr val="3A3A3A"/>
              </a:solidFill>
              <a:latin typeface="Noto Sans S Chinese Thin" panose="020B0200000000000000" pitchFamily="34" charset="-122"/>
              <a:ea typeface="Noto Sans S Chinese Thin" panose="020B0200000000000000" pitchFamily="34" charset="-122"/>
            </a:endParaRPr>
          </a:p>
        </p:txBody>
      </p:sp>
      <p:graphicFrame>
        <p:nvGraphicFramePr>
          <p:cNvPr id="11" name="图表 10">
            <a:extLst>
              <a:ext uri="{FF2B5EF4-FFF2-40B4-BE49-F238E27FC236}">
                <a16:creationId xmlns:a16="http://schemas.microsoft.com/office/drawing/2014/main" id="{13FEBBE0-87A4-4DD1-80D2-0C004E1CBD80}"/>
              </a:ext>
            </a:extLst>
          </p:cNvPr>
          <p:cNvGraphicFramePr/>
          <p:nvPr>
            <p:extLst>
              <p:ext uri="{D42A27DB-BD31-4B8C-83A1-F6EECF244321}">
                <p14:modId xmlns:p14="http://schemas.microsoft.com/office/powerpoint/2010/main" val="1251782470"/>
              </p:ext>
            </p:extLst>
          </p:nvPr>
        </p:nvGraphicFramePr>
        <p:xfrm>
          <a:off x="5693322" y="1142647"/>
          <a:ext cx="5801182" cy="3447110"/>
        </p:xfrm>
        <a:graphic>
          <a:graphicData uri="http://schemas.openxmlformats.org/drawingml/2006/chart">
            <c:chart xmlns:c="http://schemas.openxmlformats.org/drawingml/2006/chart" xmlns:r="http://schemas.openxmlformats.org/officeDocument/2006/relationships" r:id="rId4"/>
          </a:graphicData>
        </a:graphic>
      </p:graphicFrame>
      <p:sp>
        <p:nvSpPr>
          <p:cNvPr id="12" name="矩形 11">
            <a:extLst>
              <a:ext uri="{FF2B5EF4-FFF2-40B4-BE49-F238E27FC236}">
                <a16:creationId xmlns:a16="http://schemas.microsoft.com/office/drawing/2014/main" id="{AE2EFD36-2B82-4451-8B1D-DFC7ABFA9E45}"/>
              </a:ext>
            </a:extLst>
          </p:cNvPr>
          <p:cNvSpPr/>
          <p:nvPr/>
        </p:nvSpPr>
        <p:spPr>
          <a:xfrm>
            <a:off x="6287112" y="4784444"/>
            <a:ext cx="155002" cy="1125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1">
              <a:latin typeface="Noto Sans S Chinese Thin" panose="020B0200000000000000" pitchFamily="34" charset="-122"/>
              <a:ea typeface="Noto Sans S Chinese Thin" panose="020B0200000000000000" pitchFamily="34" charset="-122"/>
            </a:endParaRPr>
          </a:p>
        </p:txBody>
      </p:sp>
      <p:sp>
        <p:nvSpPr>
          <p:cNvPr id="13" name="矩形 12">
            <a:extLst>
              <a:ext uri="{FF2B5EF4-FFF2-40B4-BE49-F238E27FC236}">
                <a16:creationId xmlns:a16="http://schemas.microsoft.com/office/drawing/2014/main" id="{670391DD-7C7A-4D56-80DB-45CDB15130A6}"/>
              </a:ext>
            </a:extLst>
          </p:cNvPr>
          <p:cNvSpPr/>
          <p:nvPr/>
        </p:nvSpPr>
        <p:spPr>
          <a:xfrm>
            <a:off x="8099038" y="4784444"/>
            <a:ext cx="155002" cy="1125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1">
              <a:latin typeface="Noto Sans S Chinese Thin" panose="020B0200000000000000" pitchFamily="34" charset="-122"/>
              <a:ea typeface="Noto Sans S Chinese Thin" panose="020B0200000000000000" pitchFamily="34" charset="-122"/>
            </a:endParaRPr>
          </a:p>
        </p:txBody>
      </p:sp>
      <p:sp>
        <p:nvSpPr>
          <p:cNvPr id="14" name="矩形 13">
            <a:extLst>
              <a:ext uri="{FF2B5EF4-FFF2-40B4-BE49-F238E27FC236}">
                <a16:creationId xmlns:a16="http://schemas.microsoft.com/office/drawing/2014/main" id="{31F7F898-5E2F-433D-B627-FD6F622ED2D5}"/>
              </a:ext>
            </a:extLst>
          </p:cNvPr>
          <p:cNvSpPr/>
          <p:nvPr/>
        </p:nvSpPr>
        <p:spPr>
          <a:xfrm>
            <a:off x="9961402" y="4784444"/>
            <a:ext cx="155002" cy="1125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1">
              <a:latin typeface="Noto Sans S Chinese Thin" panose="020B0200000000000000" pitchFamily="34" charset="-122"/>
              <a:ea typeface="Noto Sans S Chinese Thin" panose="020B0200000000000000" pitchFamily="34" charset="-122"/>
            </a:endParaRPr>
          </a:p>
        </p:txBody>
      </p:sp>
      <p:sp>
        <p:nvSpPr>
          <p:cNvPr id="15" name="TextBox 31">
            <a:extLst>
              <a:ext uri="{FF2B5EF4-FFF2-40B4-BE49-F238E27FC236}">
                <a16:creationId xmlns:a16="http://schemas.microsoft.com/office/drawing/2014/main" id="{8461C729-5303-4ABC-A2B5-C0DDDCE62181}"/>
              </a:ext>
            </a:extLst>
          </p:cNvPr>
          <p:cNvSpPr txBox="1"/>
          <p:nvPr/>
        </p:nvSpPr>
        <p:spPr>
          <a:xfrm>
            <a:off x="1637282" y="4170333"/>
            <a:ext cx="3005715" cy="274049"/>
          </a:xfrm>
          <a:prstGeom prst="rect">
            <a:avLst/>
          </a:prstGeom>
          <a:noFill/>
        </p:spPr>
        <p:txBody>
          <a:bodyPr wrap="square" lIns="0" tIns="0" rIns="0" bIns="0" rtlCol="1">
            <a:spAutoFit/>
          </a:bodyPr>
          <a:lstStyle/>
          <a:p>
            <a:pPr algn="just" defTabSz="1601867">
              <a:lnSpc>
                <a:spcPts val="2277"/>
              </a:lnSpc>
              <a:spcAft>
                <a:spcPts val="2102"/>
              </a:spcAft>
            </a:pPr>
            <a:r>
              <a:rPr lang="en-US" sz="1577" b="1" dirty="0">
                <a:solidFill>
                  <a:schemeClr val="bg2">
                    <a:lumMod val="10000"/>
                  </a:schemeClr>
                </a:solidFill>
                <a:latin typeface="Noto Sans S Chinese Thin" panose="020B0200000000000000" pitchFamily="34" charset="-122"/>
                <a:ea typeface="Noto Sans S Chinese Thin" panose="020B0200000000000000" pitchFamily="34" charset="-122"/>
                <a:cs typeface="Open Sans" pitchFamily="34" charset="0"/>
              </a:rPr>
              <a:t>John Harrison </a:t>
            </a:r>
            <a:r>
              <a:rPr lang="en-US" sz="1489" i="1" dirty="0">
                <a:solidFill>
                  <a:schemeClr val="bg2">
                    <a:lumMod val="10000"/>
                  </a:schemeClr>
                </a:solidFill>
                <a:latin typeface="Noto Sans S Chinese Thin" panose="020B0200000000000000" pitchFamily="34" charset="-122"/>
                <a:ea typeface="Noto Sans S Chinese Thin" panose="020B0200000000000000" pitchFamily="34" charset="-122"/>
                <a:cs typeface="Open Sans" pitchFamily="34" charset="0"/>
              </a:rPr>
              <a:t>/ Executive Director</a:t>
            </a:r>
          </a:p>
        </p:txBody>
      </p:sp>
      <p:sp>
        <p:nvSpPr>
          <p:cNvPr id="17" name="TextBox 7">
            <a:extLst>
              <a:ext uri="{FF2B5EF4-FFF2-40B4-BE49-F238E27FC236}">
                <a16:creationId xmlns:a16="http://schemas.microsoft.com/office/drawing/2014/main" id="{D742644D-7D2D-4D2F-80A1-398622636424}"/>
              </a:ext>
            </a:extLst>
          </p:cNvPr>
          <p:cNvSpPr txBox="1"/>
          <p:nvPr/>
        </p:nvSpPr>
        <p:spPr>
          <a:xfrm>
            <a:off x="1116519" y="4673481"/>
            <a:ext cx="5008056" cy="820225"/>
          </a:xfrm>
          <a:prstGeom prst="rect">
            <a:avLst/>
          </a:prstGeom>
          <a:noFill/>
        </p:spPr>
        <p:txBody>
          <a:bodyPr wrap="square" rtlCol="0">
            <a:spAutoFit/>
          </a:bodyPr>
          <a:lstStyle/>
          <a:p>
            <a:pPr algn="ctr"/>
            <a:r>
              <a:rPr lang="en-US" sz="2365" b="1" spc="394" dirty="0">
                <a:latin typeface="Noto Sans S Chinese Thin" panose="020B0200000000000000" pitchFamily="34" charset="-122"/>
                <a:ea typeface="Noto Sans S Chinese Thin" panose="020B0200000000000000" pitchFamily="34" charset="-122"/>
                <a:cs typeface="Montserrat" charset="0"/>
              </a:rPr>
              <a:t>WRITE HERE</a:t>
            </a:r>
            <a:r>
              <a:rPr lang="en-US" altLang="zh-CN" sz="2365" b="1" spc="394" dirty="0">
                <a:latin typeface="Noto Sans S Chinese Thin" panose="020B0200000000000000" pitchFamily="34" charset="-122"/>
                <a:ea typeface="Noto Sans S Chinese Thin" panose="020B0200000000000000" pitchFamily="34" charset="-122"/>
                <a:cs typeface="Montserrat" charset="0"/>
              </a:rPr>
              <a:t>YOUR TITLE</a:t>
            </a:r>
          </a:p>
          <a:p>
            <a:pPr algn="ctr"/>
            <a:endParaRPr lang="en-US" sz="2365" b="1" spc="394" dirty="0">
              <a:latin typeface="Noto Sans S Chinese Thin" panose="020B0200000000000000" pitchFamily="34" charset="-122"/>
              <a:ea typeface="Noto Sans S Chinese Thin" panose="020B0200000000000000" pitchFamily="34" charset="-122"/>
              <a:cs typeface="Montserrat" charset="0"/>
            </a:endParaRPr>
          </a:p>
        </p:txBody>
      </p:sp>
      <p:sp>
        <p:nvSpPr>
          <p:cNvPr id="16" name="TextBox 37">
            <a:extLst>
              <a:ext uri="{FF2B5EF4-FFF2-40B4-BE49-F238E27FC236}">
                <a16:creationId xmlns:a16="http://schemas.microsoft.com/office/drawing/2014/main" id="{C35585E7-F153-4855-9A71-B3C72F5852BD}"/>
              </a:ext>
            </a:extLst>
          </p:cNvPr>
          <p:cNvSpPr txBox="1"/>
          <p:nvPr/>
        </p:nvSpPr>
        <p:spPr>
          <a:xfrm>
            <a:off x="1458248" y="5188962"/>
            <a:ext cx="9596325" cy="664797"/>
          </a:xfrm>
          <a:prstGeom prst="rect">
            <a:avLst/>
          </a:prstGeom>
          <a:noFill/>
        </p:spPr>
        <p:txBody>
          <a:bodyPr wrap="square" lIns="0" tIns="0" rIns="0" bIns="0" rtlCol="0">
            <a:spAutoFit/>
          </a:bodyPr>
          <a:lstStyle/>
          <a:p>
            <a:pPr defTabSz="913765">
              <a:lnSpc>
                <a:spcPct val="120000"/>
              </a:lnSpc>
              <a:spcBef>
                <a:spcPct val="0"/>
              </a:spcBef>
              <a:defRPr/>
            </a:pP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编辑文字输入替换内容编辑文字输入替换内容编辑文字输入替换内容编辑文字输入替换内容编辑文字输入替换内容编辑文字输入替换内容编辑文字输入替换内容编辑文字输入替换内容编辑文字输入替换内容编辑文字输入替换内容编辑文字输入替换内容编辑文字</a:t>
            </a:r>
          </a:p>
          <a:p>
            <a:pPr algn="ctr" defTabSz="913765">
              <a:lnSpc>
                <a:spcPct val="120000"/>
              </a:lnSpc>
              <a:spcBef>
                <a:spcPct val="0"/>
              </a:spcBef>
              <a:defRPr/>
            </a:pPr>
            <a:endPar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Tree>
    <p:extLst>
      <p:ext uri="{BB962C8B-B14F-4D97-AF65-F5344CB8AC3E}">
        <p14:creationId xmlns:p14="http://schemas.microsoft.com/office/powerpoint/2010/main" val="42207116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9DCF710-287D-4AE9-BFB6-623735E74449}"/>
              </a:ext>
            </a:extLst>
          </p:cNvPr>
          <p:cNvSpPr/>
          <p:nvPr/>
        </p:nvSpPr>
        <p:spPr>
          <a:xfrm>
            <a:off x="6722804" y="1791131"/>
            <a:ext cx="4602480"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Thin" panose="020B0200000000000000" pitchFamily="34" charset="-122"/>
              <a:ea typeface="Noto Sans S Chinese Thin" panose="020B0200000000000000" pitchFamily="34" charset="-122"/>
            </a:endParaRPr>
          </a:p>
        </p:txBody>
      </p:sp>
      <p:sp>
        <p:nvSpPr>
          <p:cNvPr id="15" name="椭圆 14">
            <a:extLst>
              <a:ext uri="{FF2B5EF4-FFF2-40B4-BE49-F238E27FC236}">
                <a16:creationId xmlns:a16="http://schemas.microsoft.com/office/drawing/2014/main" id="{794EFCD4-678F-4C5C-B260-8DEAFA77457C}"/>
              </a:ext>
            </a:extLst>
          </p:cNvPr>
          <p:cNvSpPr/>
          <p:nvPr/>
        </p:nvSpPr>
        <p:spPr>
          <a:xfrm>
            <a:off x="6759749" y="3597128"/>
            <a:ext cx="777875" cy="777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Thin" panose="020B0200000000000000" pitchFamily="34" charset="-122"/>
              <a:ea typeface="Noto Sans S Chinese Thin" panose="020B0200000000000000" pitchFamily="34" charset="-122"/>
            </a:endParaRPr>
          </a:p>
        </p:txBody>
      </p:sp>
      <p:sp>
        <p:nvSpPr>
          <p:cNvPr id="16" name="椭圆 15">
            <a:extLst>
              <a:ext uri="{FF2B5EF4-FFF2-40B4-BE49-F238E27FC236}">
                <a16:creationId xmlns:a16="http://schemas.microsoft.com/office/drawing/2014/main" id="{E248B538-1A54-4C6D-A463-8D915FBF0DE5}"/>
              </a:ext>
            </a:extLst>
          </p:cNvPr>
          <p:cNvSpPr/>
          <p:nvPr/>
        </p:nvSpPr>
        <p:spPr>
          <a:xfrm>
            <a:off x="6759749" y="4928088"/>
            <a:ext cx="777875" cy="777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Thin" panose="020B0200000000000000" pitchFamily="34" charset="-122"/>
              <a:ea typeface="Noto Sans S Chinese Thin" panose="020B0200000000000000" pitchFamily="34" charset="-122"/>
            </a:endParaRPr>
          </a:p>
        </p:txBody>
      </p:sp>
      <p:sp>
        <p:nvSpPr>
          <p:cNvPr id="17" name="高跟鞋">
            <a:extLst>
              <a:ext uri="{FF2B5EF4-FFF2-40B4-BE49-F238E27FC236}">
                <a16:creationId xmlns:a16="http://schemas.microsoft.com/office/drawing/2014/main" id="{FB1749F0-91F1-41B8-B440-5C2AAE7F0228}"/>
              </a:ext>
            </a:extLst>
          </p:cNvPr>
          <p:cNvSpPr/>
          <p:nvPr/>
        </p:nvSpPr>
        <p:spPr bwMode="auto">
          <a:xfrm>
            <a:off x="6920404" y="3757783"/>
            <a:ext cx="457200" cy="457200"/>
          </a:xfrm>
          <a:custGeom>
            <a:avLst/>
            <a:gdLst/>
            <a:ahLst/>
            <a:cxnLst/>
            <a:rect l="0" t="0" r="r" b="b"/>
            <a:pathLst>
              <a:path w="1460500" h="1106488">
                <a:moveTo>
                  <a:pt x="211952" y="0"/>
                </a:moveTo>
                <a:lnTo>
                  <a:pt x="212269" y="0"/>
                </a:lnTo>
                <a:lnTo>
                  <a:pt x="220519" y="3174"/>
                </a:lnTo>
                <a:lnTo>
                  <a:pt x="228134" y="7618"/>
                </a:lnTo>
                <a:lnTo>
                  <a:pt x="235432" y="12379"/>
                </a:lnTo>
                <a:lnTo>
                  <a:pt x="243047" y="17775"/>
                </a:lnTo>
                <a:lnTo>
                  <a:pt x="250027" y="23806"/>
                </a:lnTo>
                <a:lnTo>
                  <a:pt x="257008" y="30789"/>
                </a:lnTo>
                <a:lnTo>
                  <a:pt x="263353" y="37771"/>
                </a:lnTo>
                <a:lnTo>
                  <a:pt x="269699" y="45389"/>
                </a:lnTo>
                <a:lnTo>
                  <a:pt x="275411" y="53642"/>
                </a:lnTo>
                <a:lnTo>
                  <a:pt x="281756" y="62212"/>
                </a:lnTo>
                <a:lnTo>
                  <a:pt x="287150" y="71099"/>
                </a:lnTo>
                <a:lnTo>
                  <a:pt x="292544" y="80304"/>
                </a:lnTo>
                <a:lnTo>
                  <a:pt x="297621" y="90144"/>
                </a:lnTo>
                <a:lnTo>
                  <a:pt x="302698" y="99666"/>
                </a:lnTo>
                <a:lnTo>
                  <a:pt x="307457" y="109823"/>
                </a:lnTo>
                <a:lnTo>
                  <a:pt x="311899" y="120298"/>
                </a:lnTo>
                <a:lnTo>
                  <a:pt x="320783" y="141246"/>
                </a:lnTo>
                <a:lnTo>
                  <a:pt x="328398" y="162513"/>
                </a:lnTo>
                <a:lnTo>
                  <a:pt x="336014" y="183462"/>
                </a:lnTo>
                <a:lnTo>
                  <a:pt x="342994" y="204411"/>
                </a:lnTo>
                <a:lnTo>
                  <a:pt x="354734" y="243769"/>
                </a:lnTo>
                <a:lnTo>
                  <a:pt x="365204" y="278684"/>
                </a:lnTo>
                <a:lnTo>
                  <a:pt x="378213" y="320582"/>
                </a:lnTo>
                <a:lnTo>
                  <a:pt x="391222" y="365019"/>
                </a:lnTo>
                <a:lnTo>
                  <a:pt x="397886" y="387872"/>
                </a:lnTo>
                <a:lnTo>
                  <a:pt x="405183" y="410726"/>
                </a:lnTo>
                <a:lnTo>
                  <a:pt x="412481" y="433579"/>
                </a:lnTo>
                <a:lnTo>
                  <a:pt x="420413" y="456433"/>
                </a:lnTo>
                <a:lnTo>
                  <a:pt x="428980" y="478969"/>
                </a:lnTo>
                <a:lnTo>
                  <a:pt x="437865" y="501504"/>
                </a:lnTo>
                <a:lnTo>
                  <a:pt x="447383" y="523088"/>
                </a:lnTo>
                <a:lnTo>
                  <a:pt x="452460" y="534198"/>
                </a:lnTo>
                <a:lnTo>
                  <a:pt x="457537" y="544355"/>
                </a:lnTo>
                <a:lnTo>
                  <a:pt x="462931" y="554829"/>
                </a:lnTo>
                <a:lnTo>
                  <a:pt x="468642" y="564986"/>
                </a:lnTo>
                <a:lnTo>
                  <a:pt x="474671" y="575143"/>
                </a:lnTo>
                <a:lnTo>
                  <a:pt x="480699" y="584666"/>
                </a:lnTo>
                <a:lnTo>
                  <a:pt x="487045" y="594188"/>
                </a:lnTo>
                <a:lnTo>
                  <a:pt x="493391" y="603393"/>
                </a:lnTo>
                <a:lnTo>
                  <a:pt x="500054" y="612280"/>
                </a:lnTo>
                <a:lnTo>
                  <a:pt x="507352" y="620850"/>
                </a:lnTo>
                <a:lnTo>
                  <a:pt x="514332" y="628468"/>
                </a:lnTo>
                <a:lnTo>
                  <a:pt x="521313" y="636721"/>
                </a:lnTo>
                <a:lnTo>
                  <a:pt x="528928" y="644338"/>
                </a:lnTo>
                <a:lnTo>
                  <a:pt x="536543" y="651956"/>
                </a:lnTo>
                <a:lnTo>
                  <a:pt x="544792" y="659574"/>
                </a:lnTo>
                <a:lnTo>
                  <a:pt x="552725" y="666874"/>
                </a:lnTo>
                <a:lnTo>
                  <a:pt x="561292" y="673857"/>
                </a:lnTo>
                <a:lnTo>
                  <a:pt x="569859" y="681158"/>
                </a:lnTo>
                <a:lnTo>
                  <a:pt x="578743" y="687823"/>
                </a:lnTo>
                <a:lnTo>
                  <a:pt x="587944" y="694806"/>
                </a:lnTo>
                <a:lnTo>
                  <a:pt x="596828" y="701472"/>
                </a:lnTo>
                <a:lnTo>
                  <a:pt x="606665" y="707503"/>
                </a:lnTo>
                <a:lnTo>
                  <a:pt x="616501" y="713851"/>
                </a:lnTo>
                <a:lnTo>
                  <a:pt x="626019" y="719564"/>
                </a:lnTo>
                <a:lnTo>
                  <a:pt x="635855" y="725595"/>
                </a:lnTo>
                <a:lnTo>
                  <a:pt x="645692" y="730991"/>
                </a:lnTo>
                <a:lnTo>
                  <a:pt x="655845" y="736387"/>
                </a:lnTo>
                <a:lnTo>
                  <a:pt x="666316" y="741465"/>
                </a:lnTo>
                <a:lnTo>
                  <a:pt x="676786" y="745909"/>
                </a:lnTo>
                <a:lnTo>
                  <a:pt x="687257" y="750353"/>
                </a:lnTo>
                <a:lnTo>
                  <a:pt x="697728" y="754479"/>
                </a:lnTo>
                <a:lnTo>
                  <a:pt x="708516" y="758288"/>
                </a:lnTo>
                <a:lnTo>
                  <a:pt x="719304" y="762414"/>
                </a:lnTo>
                <a:lnTo>
                  <a:pt x="729774" y="765271"/>
                </a:lnTo>
                <a:lnTo>
                  <a:pt x="741197" y="768445"/>
                </a:lnTo>
                <a:lnTo>
                  <a:pt x="751985" y="771302"/>
                </a:lnTo>
                <a:lnTo>
                  <a:pt x="762773" y="773523"/>
                </a:lnTo>
                <a:lnTo>
                  <a:pt x="773561" y="775428"/>
                </a:lnTo>
                <a:lnTo>
                  <a:pt x="784349" y="777332"/>
                </a:lnTo>
                <a:lnTo>
                  <a:pt x="795771" y="778602"/>
                </a:lnTo>
                <a:lnTo>
                  <a:pt x="806559" y="779237"/>
                </a:lnTo>
                <a:lnTo>
                  <a:pt x="817347" y="780189"/>
                </a:lnTo>
                <a:lnTo>
                  <a:pt x="828770" y="780189"/>
                </a:lnTo>
                <a:lnTo>
                  <a:pt x="839875" y="779554"/>
                </a:lnTo>
                <a:lnTo>
                  <a:pt x="850980" y="778602"/>
                </a:lnTo>
                <a:lnTo>
                  <a:pt x="862403" y="777332"/>
                </a:lnTo>
                <a:lnTo>
                  <a:pt x="873191" y="775428"/>
                </a:lnTo>
                <a:lnTo>
                  <a:pt x="884296" y="773523"/>
                </a:lnTo>
                <a:lnTo>
                  <a:pt x="895401" y="770667"/>
                </a:lnTo>
                <a:lnTo>
                  <a:pt x="906506" y="768128"/>
                </a:lnTo>
                <a:lnTo>
                  <a:pt x="928717" y="761779"/>
                </a:lnTo>
                <a:lnTo>
                  <a:pt x="950293" y="754796"/>
                </a:lnTo>
                <a:lnTo>
                  <a:pt x="994079" y="740196"/>
                </a:lnTo>
                <a:lnTo>
                  <a:pt x="1015655" y="733213"/>
                </a:lnTo>
                <a:lnTo>
                  <a:pt x="1037548" y="726547"/>
                </a:lnTo>
                <a:lnTo>
                  <a:pt x="1048336" y="724008"/>
                </a:lnTo>
                <a:lnTo>
                  <a:pt x="1058807" y="721151"/>
                </a:lnTo>
                <a:lnTo>
                  <a:pt x="1069595" y="718929"/>
                </a:lnTo>
                <a:lnTo>
                  <a:pt x="1080383" y="717025"/>
                </a:lnTo>
                <a:lnTo>
                  <a:pt x="1091171" y="715438"/>
                </a:lnTo>
                <a:lnTo>
                  <a:pt x="1101642" y="714168"/>
                </a:lnTo>
                <a:lnTo>
                  <a:pt x="1112747" y="713851"/>
                </a:lnTo>
                <a:lnTo>
                  <a:pt x="1123535" y="713533"/>
                </a:lnTo>
                <a:lnTo>
                  <a:pt x="1134006" y="714168"/>
                </a:lnTo>
                <a:lnTo>
                  <a:pt x="1144794" y="715120"/>
                </a:lnTo>
                <a:lnTo>
                  <a:pt x="1155264" y="717025"/>
                </a:lnTo>
                <a:lnTo>
                  <a:pt x="1166052" y="719247"/>
                </a:lnTo>
                <a:lnTo>
                  <a:pt x="1182551" y="724008"/>
                </a:lnTo>
                <a:lnTo>
                  <a:pt x="1198099" y="728452"/>
                </a:lnTo>
                <a:lnTo>
                  <a:pt x="1212377" y="733530"/>
                </a:lnTo>
                <a:lnTo>
                  <a:pt x="1226338" y="739561"/>
                </a:lnTo>
                <a:lnTo>
                  <a:pt x="1240299" y="745909"/>
                </a:lnTo>
                <a:lnTo>
                  <a:pt x="1253942" y="753844"/>
                </a:lnTo>
                <a:lnTo>
                  <a:pt x="1268221" y="762414"/>
                </a:lnTo>
                <a:lnTo>
                  <a:pt x="1283451" y="772254"/>
                </a:lnTo>
                <a:lnTo>
                  <a:pt x="1289162" y="776698"/>
                </a:lnTo>
                <a:lnTo>
                  <a:pt x="1294556" y="780824"/>
                </a:lnTo>
                <a:lnTo>
                  <a:pt x="1299633" y="785585"/>
                </a:lnTo>
                <a:lnTo>
                  <a:pt x="1304709" y="790029"/>
                </a:lnTo>
                <a:lnTo>
                  <a:pt x="1309151" y="795107"/>
                </a:lnTo>
                <a:lnTo>
                  <a:pt x="1313276" y="800186"/>
                </a:lnTo>
                <a:lnTo>
                  <a:pt x="1317084" y="805264"/>
                </a:lnTo>
                <a:lnTo>
                  <a:pt x="1320891" y="810343"/>
                </a:lnTo>
                <a:lnTo>
                  <a:pt x="1324064" y="815739"/>
                </a:lnTo>
                <a:lnTo>
                  <a:pt x="1327237" y="821135"/>
                </a:lnTo>
                <a:lnTo>
                  <a:pt x="1330410" y="826531"/>
                </a:lnTo>
                <a:lnTo>
                  <a:pt x="1332948" y="832244"/>
                </a:lnTo>
                <a:lnTo>
                  <a:pt x="1337708" y="843671"/>
                </a:lnTo>
                <a:lnTo>
                  <a:pt x="1341833" y="855732"/>
                </a:lnTo>
                <a:lnTo>
                  <a:pt x="1345323" y="867794"/>
                </a:lnTo>
                <a:lnTo>
                  <a:pt x="1348496" y="879538"/>
                </a:lnTo>
                <a:lnTo>
                  <a:pt x="1351351" y="891917"/>
                </a:lnTo>
                <a:lnTo>
                  <a:pt x="1353572" y="904613"/>
                </a:lnTo>
                <a:lnTo>
                  <a:pt x="1358649" y="929371"/>
                </a:lnTo>
                <a:lnTo>
                  <a:pt x="1361187" y="941750"/>
                </a:lnTo>
                <a:lnTo>
                  <a:pt x="1364360" y="954129"/>
                </a:lnTo>
                <a:lnTo>
                  <a:pt x="1365630" y="958572"/>
                </a:lnTo>
                <a:lnTo>
                  <a:pt x="1367533" y="963333"/>
                </a:lnTo>
                <a:lnTo>
                  <a:pt x="1369754" y="967777"/>
                </a:lnTo>
                <a:lnTo>
                  <a:pt x="1372610" y="971903"/>
                </a:lnTo>
                <a:lnTo>
                  <a:pt x="1375466" y="976030"/>
                </a:lnTo>
                <a:lnTo>
                  <a:pt x="1378639" y="980156"/>
                </a:lnTo>
                <a:lnTo>
                  <a:pt x="1382129" y="983965"/>
                </a:lnTo>
                <a:lnTo>
                  <a:pt x="1385936" y="987774"/>
                </a:lnTo>
                <a:lnTo>
                  <a:pt x="1394186" y="995392"/>
                </a:lnTo>
                <a:lnTo>
                  <a:pt x="1402753" y="1002375"/>
                </a:lnTo>
                <a:lnTo>
                  <a:pt x="1411637" y="1009358"/>
                </a:lnTo>
                <a:lnTo>
                  <a:pt x="1420839" y="1016341"/>
                </a:lnTo>
                <a:lnTo>
                  <a:pt x="1429405" y="1022689"/>
                </a:lnTo>
                <a:lnTo>
                  <a:pt x="1437655" y="1029354"/>
                </a:lnTo>
                <a:lnTo>
                  <a:pt x="1444953" y="1035385"/>
                </a:lnTo>
                <a:lnTo>
                  <a:pt x="1451299" y="1041733"/>
                </a:lnTo>
                <a:lnTo>
                  <a:pt x="1453520" y="1044590"/>
                </a:lnTo>
                <a:lnTo>
                  <a:pt x="1455741" y="1047764"/>
                </a:lnTo>
                <a:lnTo>
                  <a:pt x="1457645" y="1050938"/>
                </a:lnTo>
                <a:lnTo>
                  <a:pt x="1458914" y="1054112"/>
                </a:lnTo>
                <a:lnTo>
                  <a:pt x="1460183" y="1056651"/>
                </a:lnTo>
                <a:lnTo>
                  <a:pt x="1460500" y="1059825"/>
                </a:lnTo>
                <a:lnTo>
                  <a:pt x="1460183" y="1063000"/>
                </a:lnTo>
                <a:lnTo>
                  <a:pt x="1459548" y="1066174"/>
                </a:lnTo>
                <a:lnTo>
                  <a:pt x="1458596" y="1068396"/>
                </a:lnTo>
                <a:lnTo>
                  <a:pt x="1456693" y="1070300"/>
                </a:lnTo>
                <a:lnTo>
                  <a:pt x="1453520" y="1071887"/>
                </a:lnTo>
                <a:lnTo>
                  <a:pt x="1450030" y="1073791"/>
                </a:lnTo>
                <a:lnTo>
                  <a:pt x="1445587" y="1075378"/>
                </a:lnTo>
                <a:lnTo>
                  <a:pt x="1440193" y="1076966"/>
                </a:lnTo>
                <a:lnTo>
                  <a:pt x="1434482" y="1078553"/>
                </a:lnTo>
                <a:lnTo>
                  <a:pt x="1427819" y="1080140"/>
                </a:lnTo>
                <a:lnTo>
                  <a:pt x="1412906" y="1082679"/>
                </a:lnTo>
                <a:lnTo>
                  <a:pt x="1395138" y="1084901"/>
                </a:lnTo>
                <a:lnTo>
                  <a:pt x="1375148" y="1087440"/>
                </a:lnTo>
                <a:lnTo>
                  <a:pt x="1353255" y="1089344"/>
                </a:lnTo>
                <a:lnTo>
                  <a:pt x="1329458" y="1090931"/>
                </a:lnTo>
                <a:lnTo>
                  <a:pt x="1304075" y="1091884"/>
                </a:lnTo>
                <a:lnTo>
                  <a:pt x="1277105" y="1093153"/>
                </a:lnTo>
                <a:lnTo>
                  <a:pt x="1248866" y="1094423"/>
                </a:lnTo>
                <a:lnTo>
                  <a:pt x="1220309" y="1094740"/>
                </a:lnTo>
                <a:lnTo>
                  <a:pt x="1190484" y="1095375"/>
                </a:lnTo>
                <a:lnTo>
                  <a:pt x="1129564" y="1095375"/>
                </a:lnTo>
                <a:lnTo>
                  <a:pt x="1068009" y="1095058"/>
                </a:lnTo>
                <a:lnTo>
                  <a:pt x="1008040" y="1094106"/>
                </a:lnTo>
                <a:lnTo>
                  <a:pt x="950927" y="1091884"/>
                </a:lnTo>
                <a:lnTo>
                  <a:pt x="898891" y="1089662"/>
                </a:lnTo>
                <a:lnTo>
                  <a:pt x="875094" y="1088075"/>
                </a:lnTo>
                <a:lnTo>
                  <a:pt x="852884" y="1086488"/>
                </a:lnTo>
                <a:lnTo>
                  <a:pt x="833212" y="1084901"/>
                </a:lnTo>
                <a:lnTo>
                  <a:pt x="815761" y="1082996"/>
                </a:lnTo>
                <a:lnTo>
                  <a:pt x="800848" y="1081092"/>
                </a:lnTo>
                <a:lnTo>
                  <a:pt x="788473" y="1079187"/>
                </a:lnTo>
                <a:lnTo>
                  <a:pt x="778637" y="1077283"/>
                </a:lnTo>
                <a:lnTo>
                  <a:pt x="775147" y="1076013"/>
                </a:lnTo>
                <a:lnTo>
                  <a:pt x="772609" y="1075061"/>
                </a:lnTo>
                <a:lnTo>
                  <a:pt x="766898" y="1072204"/>
                </a:lnTo>
                <a:lnTo>
                  <a:pt x="762138" y="1069665"/>
                </a:lnTo>
                <a:lnTo>
                  <a:pt x="757061" y="1066491"/>
                </a:lnTo>
                <a:lnTo>
                  <a:pt x="752619" y="1063000"/>
                </a:lnTo>
                <a:lnTo>
                  <a:pt x="748495" y="1059508"/>
                </a:lnTo>
                <a:lnTo>
                  <a:pt x="744052" y="1055699"/>
                </a:lnTo>
                <a:lnTo>
                  <a:pt x="740245" y="1051255"/>
                </a:lnTo>
                <a:lnTo>
                  <a:pt x="736755" y="1047447"/>
                </a:lnTo>
                <a:lnTo>
                  <a:pt x="733264" y="1042685"/>
                </a:lnTo>
                <a:lnTo>
                  <a:pt x="730092" y="1038559"/>
                </a:lnTo>
                <a:lnTo>
                  <a:pt x="724380" y="1029354"/>
                </a:lnTo>
                <a:lnTo>
                  <a:pt x="718986" y="1019197"/>
                </a:lnTo>
                <a:lnTo>
                  <a:pt x="713910" y="1009040"/>
                </a:lnTo>
                <a:lnTo>
                  <a:pt x="709467" y="998566"/>
                </a:lnTo>
                <a:lnTo>
                  <a:pt x="705025" y="988091"/>
                </a:lnTo>
                <a:lnTo>
                  <a:pt x="696141" y="967777"/>
                </a:lnTo>
                <a:lnTo>
                  <a:pt x="691382" y="957620"/>
                </a:lnTo>
                <a:lnTo>
                  <a:pt x="686940" y="947463"/>
                </a:lnTo>
                <a:lnTo>
                  <a:pt x="681546" y="938258"/>
                </a:lnTo>
                <a:lnTo>
                  <a:pt x="675517" y="929371"/>
                </a:lnTo>
                <a:lnTo>
                  <a:pt x="670123" y="921436"/>
                </a:lnTo>
                <a:lnTo>
                  <a:pt x="664412" y="913818"/>
                </a:lnTo>
                <a:lnTo>
                  <a:pt x="651086" y="898265"/>
                </a:lnTo>
                <a:lnTo>
                  <a:pt x="637125" y="882712"/>
                </a:lnTo>
                <a:lnTo>
                  <a:pt x="622529" y="866841"/>
                </a:lnTo>
                <a:lnTo>
                  <a:pt x="606665" y="851288"/>
                </a:lnTo>
                <a:lnTo>
                  <a:pt x="590483" y="835735"/>
                </a:lnTo>
                <a:lnTo>
                  <a:pt x="573349" y="820817"/>
                </a:lnTo>
                <a:lnTo>
                  <a:pt x="555898" y="805582"/>
                </a:lnTo>
                <a:lnTo>
                  <a:pt x="538129" y="790981"/>
                </a:lnTo>
                <a:lnTo>
                  <a:pt x="520361" y="776698"/>
                </a:lnTo>
                <a:lnTo>
                  <a:pt x="502592" y="762732"/>
                </a:lnTo>
                <a:lnTo>
                  <a:pt x="485141" y="749400"/>
                </a:lnTo>
                <a:lnTo>
                  <a:pt x="467690" y="736704"/>
                </a:lnTo>
                <a:lnTo>
                  <a:pt x="450556" y="724325"/>
                </a:lnTo>
                <a:lnTo>
                  <a:pt x="418510" y="702107"/>
                </a:lnTo>
                <a:lnTo>
                  <a:pt x="379165" y="675762"/>
                </a:lnTo>
                <a:lnTo>
                  <a:pt x="358859" y="662431"/>
                </a:lnTo>
                <a:lnTo>
                  <a:pt x="348388" y="656082"/>
                </a:lnTo>
                <a:lnTo>
                  <a:pt x="337283" y="649417"/>
                </a:lnTo>
                <a:lnTo>
                  <a:pt x="326495" y="643704"/>
                </a:lnTo>
                <a:lnTo>
                  <a:pt x="315707" y="637990"/>
                </a:lnTo>
                <a:lnTo>
                  <a:pt x="304919" y="632594"/>
                </a:lnTo>
                <a:lnTo>
                  <a:pt x="293814" y="627516"/>
                </a:lnTo>
                <a:lnTo>
                  <a:pt x="282708" y="623072"/>
                </a:lnTo>
                <a:lnTo>
                  <a:pt x="271603" y="619263"/>
                </a:lnTo>
                <a:lnTo>
                  <a:pt x="260815" y="615772"/>
                </a:lnTo>
                <a:lnTo>
                  <a:pt x="250027" y="613550"/>
                </a:lnTo>
                <a:lnTo>
                  <a:pt x="245037" y="612718"/>
                </a:lnTo>
                <a:lnTo>
                  <a:pt x="241936" y="617567"/>
                </a:lnTo>
                <a:lnTo>
                  <a:pt x="237808" y="625509"/>
                </a:lnTo>
                <a:lnTo>
                  <a:pt x="233363" y="633769"/>
                </a:lnTo>
                <a:lnTo>
                  <a:pt x="229235" y="642664"/>
                </a:lnTo>
                <a:lnTo>
                  <a:pt x="225425" y="651559"/>
                </a:lnTo>
                <a:lnTo>
                  <a:pt x="221933" y="660772"/>
                </a:lnTo>
                <a:lnTo>
                  <a:pt x="218758" y="670621"/>
                </a:lnTo>
                <a:lnTo>
                  <a:pt x="215265" y="680787"/>
                </a:lnTo>
                <a:lnTo>
                  <a:pt x="212725" y="690635"/>
                </a:lnTo>
                <a:lnTo>
                  <a:pt x="209868" y="701119"/>
                </a:lnTo>
                <a:lnTo>
                  <a:pt x="207010" y="711602"/>
                </a:lnTo>
                <a:lnTo>
                  <a:pt x="202565" y="733523"/>
                </a:lnTo>
                <a:lnTo>
                  <a:pt x="198755" y="755443"/>
                </a:lnTo>
                <a:lnTo>
                  <a:pt x="195580" y="778317"/>
                </a:lnTo>
                <a:lnTo>
                  <a:pt x="192723" y="801826"/>
                </a:lnTo>
                <a:lnTo>
                  <a:pt x="190500" y="825017"/>
                </a:lnTo>
                <a:lnTo>
                  <a:pt x="188913" y="848208"/>
                </a:lnTo>
                <a:lnTo>
                  <a:pt x="188278" y="871399"/>
                </a:lnTo>
                <a:lnTo>
                  <a:pt x="187325" y="894273"/>
                </a:lnTo>
                <a:lnTo>
                  <a:pt x="187008" y="916829"/>
                </a:lnTo>
                <a:lnTo>
                  <a:pt x="187008" y="939067"/>
                </a:lnTo>
                <a:lnTo>
                  <a:pt x="187325" y="960034"/>
                </a:lnTo>
                <a:lnTo>
                  <a:pt x="187643" y="980366"/>
                </a:lnTo>
                <a:lnTo>
                  <a:pt x="188595" y="999745"/>
                </a:lnTo>
                <a:lnTo>
                  <a:pt x="190500" y="1035326"/>
                </a:lnTo>
                <a:lnTo>
                  <a:pt x="192405" y="1064553"/>
                </a:lnTo>
                <a:lnTo>
                  <a:pt x="194310" y="1087109"/>
                </a:lnTo>
                <a:lnTo>
                  <a:pt x="196215" y="1106488"/>
                </a:lnTo>
                <a:lnTo>
                  <a:pt x="97790" y="1106488"/>
                </a:lnTo>
                <a:lnTo>
                  <a:pt x="100648" y="1099181"/>
                </a:lnTo>
                <a:lnTo>
                  <a:pt x="103188" y="1091557"/>
                </a:lnTo>
                <a:lnTo>
                  <a:pt x="105728" y="1083615"/>
                </a:lnTo>
                <a:lnTo>
                  <a:pt x="107633" y="1075355"/>
                </a:lnTo>
                <a:lnTo>
                  <a:pt x="109538" y="1067413"/>
                </a:lnTo>
                <a:lnTo>
                  <a:pt x="111443" y="1058517"/>
                </a:lnTo>
                <a:lnTo>
                  <a:pt x="113983" y="1040727"/>
                </a:lnTo>
                <a:lnTo>
                  <a:pt x="116523" y="1021983"/>
                </a:lnTo>
                <a:lnTo>
                  <a:pt x="118110" y="1002287"/>
                </a:lnTo>
                <a:lnTo>
                  <a:pt x="118745" y="981955"/>
                </a:lnTo>
                <a:lnTo>
                  <a:pt x="119063" y="961623"/>
                </a:lnTo>
                <a:lnTo>
                  <a:pt x="118745" y="940655"/>
                </a:lnTo>
                <a:lnTo>
                  <a:pt x="118428" y="919370"/>
                </a:lnTo>
                <a:lnTo>
                  <a:pt x="117158" y="897450"/>
                </a:lnTo>
                <a:lnTo>
                  <a:pt x="115570" y="876165"/>
                </a:lnTo>
                <a:lnTo>
                  <a:pt x="113665" y="854562"/>
                </a:lnTo>
                <a:lnTo>
                  <a:pt x="111760" y="832959"/>
                </a:lnTo>
                <a:lnTo>
                  <a:pt x="109220" y="811674"/>
                </a:lnTo>
                <a:lnTo>
                  <a:pt x="106680" y="790707"/>
                </a:lnTo>
                <a:lnTo>
                  <a:pt x="100965" y="750360"/>
                </a:lnTo>
                <a:lnTo>
                  <a:pt x="94615" y="712555"/>
                </a:lnTo>
                <a:lnTo>
                  <a:pt x="88583" y="678245"/>
                </a:lnTo>
                <a:lnTo>
                  <a:pt x="82868" y="648382"/>
                </a:lnTo>
                <a:lnTo>
                  <a:pt x="77788" y="623603"/>
                </a:lnTo>
                <a:lnTo>
                  <a:pt x="73343" y="605177"/>
                </a:lnTo>
                <a:lnTo>
                  <a:pt x="70386" y="591190"/>
                </a:lnTo>
                <a:lnTo>
                  <a:pt x="70122" y="591014"/>
                </a:lnTo>
                <a:lnTo>
                  <a:pt x="62824" y="585618"/>
                </a:lnTo>
                <a:lnTo>
                  <a:pt x="56161" y="579905"/>
                </a:lnTo>
                <a:lnTo>
                  <a:pt x="49498" y="573239"/>
                </a:lnTo>
                <a:lnTo>
                  <a:pt x="43786" y="566256"/>
                </a:lnTo>
                <a:lnTo>
                  <a:pt x="38392" y="559273"/>
                </a:lnTo>
                <a:lnTo>
                  <a:pt x="32998" y="551338"/>
                </a:lnTo>
                <a:lnTo>
                  <a:pt x="28239" y="543402"/>
                </a:lnTo>
                <a:lnTo>
                  <a:pt x="24114" y="534832"/>
                </a:lnTo>
                <a:lnTo>
                  <a:pt x="20307" y="526262"/>
                </a:lnTo>
                <a:lnTo>
                  <a:pt x="16182" y="517057"/>
                </a:lnTo>
                <a:lnTo>
                  <a:pt x="13326" y="507853"/>
                </a:lnTo>
                <a:lnTo>
                  <a:pt x="10471" y="498013"/>
                </a:lnTo>
                <a:lnTo>
                  <a:pt x="7615" y="487856"/>
                </a:lnTo>
                <a:lnTo>
                  <a:pt x="5711" y="478016"/>
                </a:lnTo>
                <a:lnTo>
                  <a:pt x="3807" y="467542"/>
                </a:lnTo>
                <a:lnTo>
                  <a:pt x="2221" y="456433"/>
                </a:lnTo>
                <a:lnTo>
                  <a:pt x="1586" y="445641"/>
                </a:lnTo>
                <a:lnTo>
                  <a:pt x="634" y="434531"/>
                </a:lnTo>
                <a:lnTo>
                  <a:pt x="317" y="423105"/>
                </a:lnTo>
                <a:lnTo>
                  <a:pt x="0" y="411995"/>
                </a:lnTo>
                <a:lnTo>
                  <a:pt x="317" y="400251"/>
                </a:lnTo>
                <a:lnTo>
                  <a:pt x="634" y="388507"/>
                </a:lnTo>
                <a:lnTo>
                  <a:pt x="1586" y="376763"/>
                </a:lnTo>
                <a:lnTo>
                  <a:pt x="2856" y="364702"/>
                </a:lnTo>
                <a:lnTo>
                  <a:pt x="4125" y="352640"/>
                </a:lnTo>
                <a:lnTo>
                  <a:pt x="5711" y="340579"/>
                </a:lnTo>
                <a:lnTo>
                  <a:pt x="7615" y="328200"/>
                </a:lnTo>
                <a:lnTo>
                  <a:pt x="10153" y="316138"/>
                </a:lnTo>
                <a:lnTo>
                  <a:pt x="12374" y="303759"/>
                </a:lnTo>
                <a:lnTo>
                  <a:pt x="15230" y="292015"/>
                </a:lnTo>
                <a:lnTo>
                  <a:pt x="18086" y="279319"/>
                </a:lnTo>
                <a:lnTo>
                  <a:pt x="21576" y="267575"/>
                </a:lnTo>
                <a:lnTo>
                  <a:pt x="25066" y="255513"/>
                </a:lnTo>
                <a:lnTo>
                  <a:pt x="28556" y="243452"/>
                </a:lnTo>
                <a:lnTo>
                  <a:pt x="32998" y="231390"/>
                </a:lnTo>
                <a:lnTo>
                  <a:pt x="36806" y="219646"/>
                </a:lnTo>
                <a:lnTo>
                  <a:pt x="41565" y="208220"/>
                </a:lnTo>
                <a:lnTo>
                  <a:pt x="46007" y="196475"/>
                </a:lnTo>
                <a:lnTo>
                  <a:pt x="50767" y="185049"/>
                </a:lnTo>
                <a:lnTo>
                  <a:pt x="55843" y="173622"/>
                </a:lnTo>
                <a:lnTo>
                  <a:pt x="60920" y="162830"/>
                </a:lnTo>
                <a:lnTo>
                  <a:pt x="66314" y="152038"/>
                </a:lnTo>
                <a:lnTo>
                  <a:pt x="72026" y="141246"/>
                </a:lnTo>
                <a:lnTo>
                  <a:pt x="77737" y="130772"/>
                </a:lnTo>
                <a:lnTo>
                  <a:pt x="83765" y="120615"/>
                </a:lnTo>
                <a:lnTo>
                  <a:pt x="89477" y="110775"/>
                </a:lnTo>
                <a:lnTo>
                  <a:pt x="96140" y="101253"/>
                </a:lnTo>
                <a:lnTo>
                  <a:pt x="102168" y="92048"/>
                </a:lnTo>
                <a:lnTo>
                  <a:pt x="108832" y="83161"/>
                </a:lnTo>
                <a:lnTo>
                  <a:pt x="115495" y="74591"/>
                </a:lnTo>
                <a:lnTo>
                  <a:pt x="122475" y="66021"/>
                </a:lnTo>
                <a:lnTo>
                  <a:pt x="129456" y="58086"/>
                </a:lnTo>
                <a:lnTo>
                  <a:pt x="136436" y="50468"/>
                </a:lnTo>
                <a:lnTo>
                  <a:pt x="143417" y="43485"/>
                </a:lnTo>
                <a:lnTo>
                  <a:pt x="150714" y="36819"/>
                </a:lnTo>
                <a:lnTo>
                  <a:pt x="158012" y="30471"/>
                </a:lnTo>
                <a:lnTo>
                  <a:pt x="165310" y="24440"/>
                </a:lnTo>
                <a:lnTo>
                  <a:pt x="173242" y="19044"/>
                </a:lnTo>
                <a:lnTo>
                  <a:pt x="180540" y="14283"/>
                </a:lnTo>
                <a:lnTo>
                  <a:pt x="188155" y="10157"/>
                </a:lnTo>
                <a:lnTo>
                  <a:pt x="196087" y="6348"/>
                </a:lnTo>
                <a:lnTo>
                  <a:pt x="204020" y="2857"/>
                </a:lnTo>
                <a:lnTo>
                  <a:pt x="21195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Noto Sans S Chinese Thin" panose="020B0200000000000000" pitchFamily="34" charset="-122"/>
              <a:ea typeface="Noto Sans S Chinese Thin" panose="020B0200000000000000" pitchFamily="34" charset="-122"/>
            </a:endParaRPr>
          </a:p>
        </p:txBody>
      </p:sp>
      <p:sp>
        <p:nvSpPr>
          <p:cNvPr id="18" name="公文包">
            <a:extLst>
              <a:ext uri="{FF2B5EF4-FFF2-40B4-BE49-F238E27FC236}">
                <a16:creationId xmlns:a16="http://schemas.microsoft.com/office/drawing/2014/main" id="{2FFE3A35-455C-4C8F-887E-C276C4CE6380}"/>
              </a:ext>
            </a:extLst>
          </p:cNvPr>
          <p:cNvSpPr>
            <a:spLocks noChangeArrowheads="1"/>
          </p:cNvSpPr>
          <p:nvPr/>
        </p:nvSpPr>
        <p:spPr bwMode="auto">
          <a:xfrm>
            <a:off x="6920404" y="5088108"/>
            <a:ext cx="457835" cy="45783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Noto Sans S Chinese Thin" panose="020B0200000000000000" pitchFamily="34" charset="-122"/>
              <a:ea typeface="Noto Sans S Chinese Thin" panose="020B0200000000000000" pitchFamily="34" charset="-122"/>
            </a:endParaRPr>
          </a:p>
        </p:txBody>
      </p:sp>
      <p:sp>
        <p:nvSpPr>
          <p:cNvPr id="12" name="Rectangle 19">
            <a:extLst>
              <a:ext uri="{FF2B5EF4-FFF2-40B4-BE49-F238E27FC236}">
                <a16:creationId xmlns:a16="http://schemas.microsoft.com/office/drawing/2014/main" id="{ABD691D3-1F3D-42EA-95DF-527EC23136E5}"/>
              </a:ext>
            </a:extLst>
          </p:cNvPr>
          <p:cNvSpPr/>
          <p:nvPr/>
        </p:nvSpPr>
        <p:spPr>
          <a:xfrm>
            <a:off x="6920404" y="1799099"/>
            <a:ext cx="4441825" cy="1089337"/>
          </a:xfrm>
          <a:prstGeom prst="rect">
            <a:avLst/>
          </a:prstGeom>
        </p:spPr>
        <p:txBody>
          <a:bodyPr wrap="square">
            <a:spAutoFit/>
          </a:bodyPr>
          <a:lstStyle/>
          <a:p>
            <a:pPr>
              <a:lnSpc>
                <a:spcPct val="150000"/>
              </a:lnSpc>
            </a:pPr>
            <a:r>
              <a:rPr lang="zh-CN" altLang="en-US" sz="2399" dirty="0">
                <a:solidFill>
                  <a:schemeClr val="bg1"/>
                </a:solidFill>
                <a:latin typeface="Noto Sans S Chinese Thin" panose="020B0200000000000000" pitchFamily="34" charset="-122"/>
                <a:ea typeface="Noto Sans S Chinese Thin" panose="020B0200000000000000" pitchFamily="34" charset="-122"/>
                <a:cs typeface="Open Sans" panose="020B0606030504020204" pitchFamily="34" charset="0"/>
              </a:rPr>
              <a:t>标题内容</a:t>
            </a:r>
            <a:r>
              <a:rPr lang="id-ID" altLang="zh-CN" sz="2399" dirty="0">
                <a:solidFill>
                  <a:schemeClr val="bg1"/>
                </a:solidFill>
                <a:latin typeface="Noto Sans S Chinese Thin" panose="020B0200000000000000" pitchFamily="34" charset="-122"/>
                <a:ea typeface="Noto Sans S Chinese Thin" panose="020B0200000000000000" pitchFamily="34" charset="-122"/>
                <a:cs typeface="Open Sans" panose="020B0606030504020204" pitchFamily="34" charset="0"/>
              </a:rPr>
              <a:t> </a:t>
            </a:r>
            <a:endParaRPr lang="en-US" altLang="zh-CN" sz="2399" dirty="0">
              <a:solidFill>
                <a:schemeClr val="bg1"/>
              </a:solidFill>
              <a:latin typeface="Noto Sans S Chinese Thin" panose="020B0200000000000000" pitchFamily="34" charset="-122"/>
              <a:ea typeface="Noto Sans S Chinese Thin" panose="020B0200000000000000" pitchFamily="34" charset="-122"/>
              <a:cs typeface="Open Sans" panose="020B0606030504020204" pitchFamily="34" charset="0"/>
            </a:endParaRPr>
          </a:p>
          <a:p>
            <a:pPr defTabSz="913765">
              <a:lnSpc>
                <a:spcPct val="120000"/>
              </a:lnSpc>
              <a:spcBef>
                <a:spcPct val="0"/>
              </a:spcBef>
              <a:defRPr/>
            </a:pPr>
            <a:r>
              <a:rPr lang="zh-CN" altLang="en-US" sz="1200" dirty="0">
                <a:solidFill>
                  <a:schemeClr val="bg1"/>
                </a:solidFill>
                <a:latin typeface="Noto Sans S Chinese Thin" panose="020B0200000000000000" pitchFamily="34" charset="-122"/>
                <a:ea typeface="Noto Sans S Chinese Thin" panose="020B0200000000000000" pitchFamily="34" charset="-122"/>
              </a:rPr>
              <a:t>输入替换内容编辑文字输入替换内容编辑文字输入替换内容编辑文字输入替换内容编辑文字</a:t>
            </a:r>
          </a:p>
        </p:txBody>
      </p:sp>
      <p:sp>
        <p:nvSpPr>
          <p:cNvPr id="14" name="Rectangle 19">
            <a:extLst>
              <a:ext uri="{FF2B5EF4-FFF2-40B4-BE49-F238E27FC236}">
                <a16:creationId xmlns:a16="http://schemas.microsoft.com/office/drawing/2014/main" id="{3F07C433-D862-4619-A45B-B0E159B9F027}"/>
              </a:ext>
            </a:extLst>
          </p:cNvPr>
          <p:cNvSpPr/>
          <p:nvPr/>
        </p:nvSpPr>
        <p:spPr>
          <a:xfrm>
            <a:off x="7836360" y="3285666"/>
            <a:ext cx="3525869" cy="1089337"/>
          </a:xfrm>
          <a:prstGeom prst="rect">
            <a:avLst/>
          </a:prstGeom>
        </p:spPr>
        <p:txBody>
          <a:bodyPr wrap="square">
            <a:spAutoFit/>
          </a:bodyPr>
          <a:lstStyle/>
          <a:p>
            <a:pPr>
              <a:lnSpc>
                <a:spcPct val="150000"/>
              </a:lnSpc>
            </a:pPr>
            <a:r>
              <a:rPr lang="zh-CN" altLang="en-US" sz="2399" dirty="0">
                <a:solidFill>
                  <a:schemeClr val="accent1"/>
                </a:solidFill>
                <a:latin typeface="Noto Sans S Chinese Thin" panose="020B0200000000000000" pitchFamily="34" charset="-122"/>
                <a:ea typeface="Noto Sans S Chinese Thin" panose="020B0200000000000000" pitchFamily="34" charset="-122"/>
                <a:cs typeface="Open Sans" panose="020B0606030504020204" pitchFamily="34" charset="0"/>
              </a:rPr>
              <a:t>标题内容</a:t>
            </a:r>
            <a:r>
              <a:rPr lang="id-ID" altLang="zh-CN" sz="2399" dirty="0">
                <a:solidFill>
                  <a:schemeClr val="accent1"/>
                </a:solidFill>
                <a:latin typeface="Noto Sans S Chinese Thin" panose="020B0200000000000000" pitchFamily="34" charset="-122"/>
                <a:ea typeface="Noto Sans S Chinese Thin" panose="020B0200000000000000" pitchFamily="34" charset="-122"/>
                <a:cs typeface="Open Sans" panose="020B0606030504020204" pitchFamily="34" charset="0"/>
              </a:rPr>
              <a:t> </a:t>
            </a:r>
            <a:endParaRPr lang="en-US" altLang="zh-CN" sz="2399" dirty="0">
              <a:solidFill>
                <a:schemeClr val="accent1"/>
              </a:solidFill>
              <a:latin typeface="Noto Sans S Chinese Thin" panose="020B0200000000000000" pitchFamily="34" charset="-122"/>
              <a:ea typeface="Noto Sans S Chinese Thin" panose="020B0200000000000000" pitchFamily="34" charset="-122"/>
              <a:cs typeface="Open Sans" panose="020B0606030504020204" pitchFamily="34" charset="0"/>
            </a:endParaRPr>
          </a:p>
          <a:p>
            <a:pPr defTabSz="913765">
              <a:lnSpc>
                <a:spcPct val="120000"/>
              </a:lnSpc>
              <a:spcBef>
                <a:spcPct val="0"/>
              </a:spcBef>
              <a:defRPr/>
            </a:pP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22" name="Rectangle 19">
            <a:extLst>
              <a:ext uri="{FF2B5EF4-FFF2-40B4-BE49-F238E27FC236}">
                <a16:creationId xmlns:a16="http://schemas.microsoft.com/office/drawing/2014/main" id="{932C14A9-B94D-408E-A297-3E756936CAC1}"/>
              </a:ext>
            </a:extLst>
          </p:cNvPr>
          <p:cNvSpPr/>
          <p:nvPr/>
        </p:nvSpPr>
        <p:spPr>
          <a:xfrm>
            <a:off x="7836359" y="4616626"/>
            <a:ext cx="3525869" cy="1089337"/>
          </a:xfrm>
          <a:prstGeom prst="rect">
            <a:avLst/>
          </a:prstGeom>
        </p:spPr>
        <p:txBody>
          <a:bodyPr wrap="square">
            <a:spAutoFit/>
          </a:bodyPr>
          <a:lstStyle/>
          <a:p>
            <a:pPr>
              <a:lnSpc>
                <a:spcPct val="150000"/>
              </a:lnSpc>
            </a:pPr>
            <a:r>
              <a:rPr lang="zh-CN" altLang="en-US" sz="2399" dirty="0">
                <a:solidFill>
                  <a:schemeClr val="accent1"/>
                </a:solidFill>
                <a:latin typeface="Noto Sans S Chinese Thin" panose="020B0200000000000000" pitchFamily="34" charset="-122"/>
                <a:ea typeface="Noto Sans S Chinese Thin" panose="020B0200000000000000" pitchFamily="34" charset="-122"/>
                <a:cs typeface="Open Sans" panose="020B0606030504020204" pitchFamily="34" charset="0"/>
              </a:rPr>
              <a:t>标题内容</a:t>
            </a:r>
            <a:r>
              <a:rPr lang="id-ID" altLang="zh-CN" sz="2399" dirty="0">
                <a:solidFill>
                  <a:schemeClr val="accent1"/>
                </a:solidFill>
                <a:latin typeface="Noto Sans S Chinese Thin" panose="020B0200000000000000" pitchFamily="34" charset="-122"/>
                <a:ea typeface="Noto Sans S Chinese Thin" panose="020B0200000000000000" pitchFamily="34" charset="-122"/>
                <a:cs typeface="Open Sans" panose="020B0606030504020204" pitchFamily="34" charset="0"/>
              </a:rPr>
              <a:t> </a:t>
            </a:r>
            <a:endParaRPr lang="en-US" altLang="zh-CN" sz="2399" dirty="0">
              <a:solidFill>
                <a:schemeClr val="accent1"/>
              </a:solidFill>
              <a:latin typeface="Noto Sans S Chinese Thin" panose="020B0200000000000000" pitchFamily="34" charset="-122"/>
              <a:ea typeface="Noto Sans S Chinese Thin" panose="020B0200000000000000" pitchFamily="34" charset="-122"/>
              <a:cs typeface="Open Sans" panose="020B0606030504020204" pitchFamily="34" charset="0"/>
            </a:endParaRPr>
          </a:p>
          <a:p>
            <a:pPr defTabSz="913765">
              <a:lnSpc>
                <a:spcPct val="120000"/>
              </a:lnSpc>
              <a:spcBef>
                <a:spcPct val="0"/>
              </a:spcBef>
              <a:defRPr/>
            </a:pP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2" name="矩形 1">
            <a:extLst>
              <a:ext uri="{FF2B5EF4-FFF2-40B4-BE49-F238E27FC236}">
                <a16:creationId xmlns:a16="http://schemas.microsoft.com/office/drawing/2014/main" id="{912F87AE-43A4-4C1B-9466-CD9540EB6903}"/>
              </a:ext>
            </a:extLst>
          </p:cNvPr>
          <p:cNvSpPr/>
          <p:nvPr/>
        </p:nvSpPr>
        <p:spPr>
          <a:xfrm>
            <a:off x="1126836" y="1782617"/>
            <a:ext cx="5181600" cy="38608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670046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0" presetClass="entr" presetSubtype="0" fill="hold" grpId="1"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edge">
                                      <p:cBhvr>
                                        <p:cTn id="11" dur="500"/>
                                        <p:tgtEl>
                                          <p:spTgt spid="1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500"/>
                            </p:stCondLst>
                            <p:childTnLst>
                              <p:par>
                                <p:cTn id="19" presetID="20" presetClass="entr" presetSubtype="0" fill="hold" grpId="1"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edg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animBg="1"/>
      <p:bldP spid="15" grpId="1" bldLvl="0" animBg="1"/>
      <p:bldP spid="16" grpId="0" animBg="1"/>
      <p:bldP spid="16" grpId="1" bldLvl="0" animBg="1"/>
      <p:bldP spid="17" grpId="0" bldLvl="0" animBg="1"/>
      <p:bldP spid="18" grpId="0" bldLvl="0" animBg="1"/>
      <p:bldP spid="12" grpId="0"/>
      <p:bldP spid="14"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8" name="组合 27"/>
          <p:cNvGrpSpPr/>
          <p:nvPr/>
        </p:nvGrpSpPr>
        <p:grpSpPr>
          <a:xfrm rot="17681690">
            <a:off x="-2550363" y="227933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29" name="等腰三角形 28"/>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371544" y="-210867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32" name="等腰三角形 31"/>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4203D8E2-B0CB-4ACF-85C4-AE943A93F846}"/>
              </a:ext>
            </a:extLst>
          </p:cNvPr>
          <p:cNvGrpSpPr/>
          <p:nvPr/>
        </p:nvGrpSpPr>
        <p:grpSpPr>
          <a:xfrm>
            <a:off x="3193330" y="2531386"/>
            <a:ext cx="1029018" cy="941557"/>
            <a:chOff x="4882256" y="2069497"/>
            <a:chExt cx="513617" cy="469963"/>
          </a:xfrm>
        </p:grpSpPr>
        <p:sp>
          <p:nvSpPr>
            <p:cNvPr id="43" name="淘宝网Chenying0907出品 20">
              <a:extLst>
                <a:ext uri="{FF2B5EF4-FFF2-40B4-BE49-F238E27FC236}">
                  <a16:creationId xmlns:a16="http://schemas.microsoft.com/office/drawing/2014/main" id="{57FD8D2C-5D0D-47EA-9294-E0183D2D5E37}"/>
                </a:ext>
              </a:extLst>
            </p:cNvPr>
            <p:cNvSpPr/>
            <p:nvPr/>
          </p:nvSpPr>
          <p:spPr bwMode="auto">
            <a:xfrm rot="5400000" flipV="1">
              <a:off x="4883851" y="2067902"/>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400">
                <a:solidFill>
                  <a:schemeClr val="bg1"/>
                </a:solidFill>
                <a:latin typeface="Noto Sans S Chinese Thin" panose="020B0200000000000000" pitchFamily="34" charset="-122"/>
                <a:ea typeface="Noto Sans S Chinese Thin" panose="020B0200000000000000" pitchFamily="34" charset="-122"/>
              </a:endParaRPr>
            </a:p>
          </p:txBody>
        </p:sp>
        <p:sp>
          <p:nvSpPr>
            <p:cNvPr id="45" name="文本框 44">
              <a:extLst>
                <a:ext uri="{FF2B5EF4-FFF2-40B4-BE49-F238E27FC236}">
                  <a16:creationId xmlns:a16="http://schemas.microsoft.com/office/drawing/2014/main" id="{5EB1A022-B07C-4BAA-966D-8CAFE1ABAE4B}"/>
                </a:ext>
              </a:extLst>
            </p:cNvPr>
            <p:cNvSpPr txBox="1"/>
            <p:nvPr/>
          </p:nvSpPr>
          <p:spPr>
            <a:xfrm>
              <a:off x="4921577" y="2111477"/>
              <a:ext cx="474296" cy="384054"/>
            </a:xfrm>
            <a:prstGeom prst="rect">
              <a:avLst/>
            </a:prstGeom>
            <a:noFill/>
          </p:spPr>
          <p:txBody>
            <a:bodyPr wrap="square" rtlCol="0">
              <a:spAutoFit/>
            </a:bodyPr>
            <a:lstStyle/>
            <a:p>
              <a:r>
                <a:rPr lang="en-US" altLang="zh-CN" sz="4400" b="1" dirty="0">
                  <a:solidFill>
                    <a:schemeClr val="bg1"/>
                  </a:solidFill>
                  <a:latin typeface="Noto Sans S Chinese Thin" panose="020B0200000000000000" pitchFamily="34" charset="-122"/>
                  <a:ea typeface="Noto Sans S Chinese Thin" panose="020B0200000000000000" pitchFamily="34" charset="-122"/>
                  <a:sym typeface="+mn-ea"/>
                </a:rPr>
                <a:t>03</a:t>
              </a:r>
              <a:endParaRPr lang="zh-CN" altLang="en-US" sz="44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grpSp>
      <p:sp>
        <p:nvSpPr>
          <p:cNvPr id="46" name="文本框 45">
            <a:extLst>
              <a:ext uri="{FF2B5EF4-FFF2-40B4-BE49-F238E27FC236}">
                <a16:creationId xmlns:a16="http://schemas.microsoft.com/office/drawing/2014/main" id="{3D810986-73A6-46CA-999E-966FAE63EDB4}"/>
              </a:ext>
            </a:extLst>
          </p:cNvPr>
          <p:cNvSpPr txBox="1"/>
          <p:nvPr/>
        </p:nvSpPr>
        <p:spPr>
          <a:xfrm>
            <a:off x="4788404" y="2341190"/>
            <a:ext cx="3563153" cy="707886"/>
          </a:xfrm>
          <a:prstGeom prst="rect">
            <a:avLst/>
          </a:prstGeom>
          <a:noFill/>
        </p:spPr>
        <p:txBody>
          <a:bodyPr wrap="square" rtlCol="0">
            <a:spAutoFit/>
          </a:bodyPr>
          <a:lstStyle/>
          <a:p>
            <a:pPr algn="ctr"/>
            <a:r>
              <a:rPr lang="zh-CN" altLang="en-US" sz="4000" b="1" dirty="0">
                <a:solidFill>
                  <a:schemeClr val="bg1"/>
                </a:solidFill>
                <a:latin typeface="Noto Sans S Chinese Regular" panose="020B0500000000000000" pitchFamily="34" charset="-122"/>
                <a:ea typeface="Noto Sans S Chinese Regular" panose="020B0500000000000000" pitchFamily="34" charset="-122"/>
              </a:rPr>
              <a:t>活动内容构成</a:t>
            </a:r>
          </a:p>
        </p:txBody>
      </p:sp>
      <p:sp>
        <p:nvSpPr>
          <p:cNvPr id="47" name="矩形 46">
            <a:extLst>
              <a:ext uri="{FF2B5EF4-FFF2-40B4-BE49-F238E27FC236}">
                <a16:creationId xmlns:a16="http://schemas.microsoft.com/office/drawing/2014/main" id="{FB545F40-C821-4891-ACCB-FE0F393CB4CC}"/>
              </a:ext>
            </a:extLst>
          </p:cNvPr>
          <p:cNvSpPr/>
          <p:nvPr/>
        </p:nvSpPr>
        <p:spPr>
          <a:xfrm>
            <a:off x="4935557" y="3156277"/>
            <a:ext cx="3215304" cy="294568"/>
          </a:xfrm>
          <a:prstGeom prst="rect">
            <a:avLst/>
          </a:prstGeom>
        </p:spPr>
        <p:txBody>
          <a:bodyPr wrap="none">
            <a:spAutoFit/>
          </a:bodyPr>
          <a:lstStyle/>
          <a:p>
            <a:r>
              <a:rPr lang="zh-CN" altLang="en-US" sz="1314" spc="788" dirty="0">
                <a:solidFill>
                  <a:schemeClr val="bg1"/>
                </a:solidFill>
                <a:latin typeface="Noto Sans S Chinese Light" panose="020B0300000000000000" pitchFamily="34" charset="-122"/>
                <a:ea typeface="Noto Sans S Chinese Light" panose="020B0300000000000000" pitchFamily="34" charset="-122"/>
              </a:rPr>
              <a:t>COMPANY PROFILE</a:t>
            </a:r>
          </a:p>
        </p:txBody>
      </p:sp>
      <p:cxnSp>
        <p:nvCxnSpPr>
          <p:cNvPr id="48" name="直接连接符 47">
            <a:extLst>
              <a:ext uri="{FF2B5EF4-FFF2-40B4-BE49-F238E27FC236}">
                <a16:creationId xmlns:a16="http://schemas.microsoft.com/office/drawing/2014/main" id="{00CF0DFE-DDAE-4C63-A9B8-3AAC129482B0}"/>
              </a:ext>
            </a:extLst>
          </p:cNvPr>
          <p:cNvCxnSpPr>
            <a:cxnSpLocks/>
          </p:cNvCxnSpPr>
          <p:nvPr/>
        </p:nvCxnSpPr>
        <p:spPr>
          <a:xfrm>
            <a:off x="5103265" y="3578727"/>
            <a:ext cx="39694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0A44C070-BF04-4308-8695-1D06030CACEB}"/>
              </a:ext>
            </a:extLst>
          </p:cNvPr>
          <p:cNvSpPr txBox="1"/>
          <p:nvPr/>
        </p:nvSpPr>
        <p:spPr>
          <a:xfrm>
            <a:off x="4942769" y="3639684"/>
            <a:ext cx="5678336" cy="77033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314" b="1" dirty="0">
                <a:solidFill>
                  <a:schemeClr val="bg1"/>
                </a:solidFill>
                <a:latin typeface="Noto Sans S Chinese Light" panose="020B0300000000000000" pitchFamily="34" charset="-122"/>
                <a:ea typeface="Noto Sans S Chinese Light" panose="020B0300000000000000" pitchFamily="34" charset="-122"/>
                <a:cs typeface="Calibri Light" panose="020F0302020204030204" pitchFamily="34" charset="0"/>
              </a:rPr>
              <a:t>The user can demonstrate on a projector or computer, or print the presentation and make it into a film to be used in a wider field</a:t>
            </a:r>
          </a:p>
        </p:txBody>
      </p:sp>
      <p:grpSp>
        <p:nvGrpSpPr>
          <p:cNvPr id="34" name="组合 33"/>
          <p:cNvGrpSpPr/>
          <p:nvPr/>
        </p:nvGrpSpPr>
        <p:grpSpPr>
          <a:xfrm>
            <a:off x="2390890" y="1748751"/>
            <a:ext cx="2434695" cy="2815052"/>
            <a:chOff x="3872235" y="177799"/>
            <a:chExt cx="5928939" cy="6855179"/>
          </a:xfrm>
        </p:grpSpPr>
        <p:sp>
          <p:nvSpPr>
            <p:cNvPr id="35" name="等腰三角形 34"/>
            <p:cNvSpPr/>
            <p:nvPr/>
          </p:nvSpPr>
          <p:spPr>
            <a:xfrm rot="1581188">
              <a:off x="3938021" y="177799"/>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4425003">
              <a:off x="3544158" y="1497902"/>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26528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7"/>
                                        </p:tgtEl>
                                        <p:attrNameLst>
                                          <p:attrName>ppt_y</p:attrName>
                                        </p:attrNameLst>
                                      </p:cBhvr>
                                      <p:tavLst>
                                        <p:tav tm="0">
                                          <p:val>
                                            <p:strVal val="#ppt_y"/>
                                          </p:val>
                                        </p:tav>
                                        <p:tav tm="100000">
                                          <p:val>
                                            <p:strVal val="#ppt_y"/>
                                          </p:val>
                                        </p:tav>
                                      </p:tavLst>
                                    </p:anim>
                                    <p:anim calcmode="lin" valueType="num">
                                      <p:cBhvr>
                                        <p:cTn id="14"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7"/>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103336" y="1529975"/>
            <a:ext cx="576619" cy="5766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399" dirty="0">
                <a:latin typeface="Noto Sans S Chinese Thin" panose="020B0200000000000000" pitchFamily="34" charset="-122"/>
                <a:ea typeface="Noto Sans S Chinese Thin" panose="020B0200000000000000" pitchFamily="34" charset="-122"/>
              </a:rPr>
              <a:t>1</a:t>
            </a:r>
            <a:endParaRPr lang="zh-CN" altLang="en-US" sz="2399" dirty="0">
              <a:latin typeface="Noto Sans S Chinese Thin" panose="020B0200000000000000" pitchFamily="34" charset="-122"/>
              <a:ea typeface="Noto Sans S Chinese Thin" panose="020B0200000000000000" pitchFamily="34" charset="-122"/>
            </a:endParaRPr>
          </a:p>
        </p:txBody>
      </p:sp>
      <p:cxnSp>
        <p:nvCxnSpPr>
          <p:cNvPr id="7" name="直接连接符 6"/>
          <p:cNvCxnSpPr/>
          <p:nvPr/>
        </p:nvCxnSpPr>
        <p:spPr>
          <a:xfrm>
            <a:off x="5667770" y="1796644"/>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103336" y="2461711"/>
            <a:ext cx="576619" cy="5766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399" dirty="0">
                <a:latin typeface="Noto Sans S Chinese Thin" panose="020B0200000000000000" pitchFamily="34" charset="-122"/>
                <a:ea typeface="Noto Sans S Chinese Thin" panose="020B0200000000000000" pitchFamily="34" charset="-122"/>
              </a:rPr>
              <a:t>2</a:t>
            </a:r>
            <a:endParaRPr lang="zh-CN" altLang="en-US" sz="2399" dirty="0">
              <a:latin typeface="Noto Sans S Chinese Thin" panose="020B0200000000000000" pitchFamily="34" charset="-122"/>
              <a:ea typeface="Noto Sans S Chinese Thin" panose="020B0200000000000000" pitchFamily="34" charset="-122"/>
            </a:endParaRPr>
          </a:p>
        </p:txBody>
      </p:sp>
      <p:cxnSp>
        <p:nvCxnSpPr>
          <p:cNvPr id="12" name="直接连接符 11"/>
          <p:cNvCxnSpPr/>
          <p:nvPr/>
        </p:nvCxnSpPr>
        <p:spPr>
          <a:xfrm>
            <a:off x="5667772" y="2728379"/>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5103336" y="3376797"/>
            <a:ext cx="576619" cy="5766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399" dirty="0">
                <a:latin typeface="Noto Sans S Chinese Thin" panose="020B0200000000000000" pitchFamily="34" charset="-122"/>
                <a:ea typeface="Noto Sans S Chinese Thin" panose="020B0200000000000000" pitchFamily="34" charset="-122"/>
              </a:rPr>
              <a:t>3</a:t>
            </a:r>
            <a:endParaRPr lang="zh-CN" altLang="en-US" sz="2399" dirty="0">
              <a:latin typeface="Noto Sans S Chinese Thin" panose="020B0200000000000000" pitchFamily="34" charset="-122"/>
              <a:ea typeface="Noto Sans S Chinese Thin" panose="020B0200000000000000" pitchFamily="34" charset="-122"/>
            </a:endParaRPr>
          </a:p>
        </p:txBody>
      </p:sp>
      <p:cxnSp>
        <p:nvCxnSpPr>
          <p:cNvPr id="15" name="直接连接符 14"/>
          <p:cNvCxnSpPr/>
          <p:nvPr/>
        </p:nvCxnSpPr>
        <p:spPr>
          <a:xfrm>
            <a:off x="5667772" y="3643466"/>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103338" y="4275087"/>
            <a:ext cx="576619" cy="57665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399" dirty="0">
                <a:latin typeface="Noto Sans S Chinese Thin" panose="020B0200000000000000" pitchFamily="34" charset="-122"/>
                <a:ea typeface="Noto Sans S Chinese Thin" panose="020B0200000000000000" pitchFamily="34" charset="-122"/>
              </a:rPr>
              <a:t>4</a:t>
            </a:r>
            <a:endParaRPr lang="zh-CN" altLang="en-US" sz="2399" dirty="0">
              <a:latin typeface="Noto Sans S Chinese Thin" panose="020B0200000000000000" pitchFamily="34" charset="-122"/>
              <a:ea typeface="Noto Sans S Chinese Thin" panose="020B0200000000000000" pitchFamily="34" charset="-122"/>
            </a:endParaRPr>
          </a:p>
        </p:txBody>
      </p:sp>
      <p:cxnSp>
        <p:nvCxnSpPr>
          <p:cNvPr id="18" name="直接连接符 17"/>
          <p:cNvCxnSpPr/>
          <p:nvPr/>
        </p:nvCxnSpPr>
        <p:spPr>
          <a:xfrm>
            <a:off x="5667773" y="4541755"/>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grpSp>
        <p:nvGrpSpPr>
          <p:cNvPr id="2" name="组合 19"/>
          <p:cNvGrpSpPr/>
          <p:nvPr/>
        </p:nvGrpSpPr>
        <p:grpSpPr>
          <a:xfrm>
            <a:off x="670463" y="1388450"/>
            <a:ext cx="3757923" cy="3767865"/>
            <a:chOff x="9047294" y="2420132"/>
            <a:chExt cx="3920868" cy="3932135"/>
          </a:xfrm>
        </p:grpSpPr>
        <p:sp>
          <p:nvSpPr>
            <p:cNvPr id="21" name="Oval 7"/>
            <p:cNvSpPr>
              <a:spLocks noChangeArrowheads="1"/>
            </p:cNvSpPr>
            <p:nvPr/>
          </p:nvSpPr>
          <p:spPr bwMode="auto">
            <a:xfrm>
              <a:off x="9047294" y="2420132"/>
              <a:ext cx="3920868" cy="3932135"/>
            </a:xfrm>
            <a:prstGeom prst="ellipse">
              <a:avLst/>
            </a:prstGeom>
            <a:noFill/>
            <a:ln w="9525" cap="flat">
              <a:solidFill>
                <a:schemeClr val="bg1">
                  <a:lumMod val="6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21770" tIns="60887" rIns="121770" bIns="60887" numCol="1" anchor="t" anchorCtr="0" compatLnSpc="1">
              <a:prstTxWarp prst="textNoShape">
                <a:avLst/>
              </a:prstTxWarp>
            </a:bodyPr>
            <a:lstStyle/>
            <a:p>
              <a:endParaRPr lang="zh-CN" altLang="en-US" sz="1866" dirty="0">
                <a:latin typeface="Noto Sans S Chinese Thin" panose="020B0200000000000000" pitchFamily="34" charset="-122"/>
                <a:ea typeface="Noto Sans S Chinese Thin" panose="020B0200000000000000" pitchFamily="34" charset="-122"/>
              </a:endParaRPr>
            </a:p>
          </p:txBody>
        </p:sp>
        <p:sp>
          <p:nvSpPr>
            <p:cNvPr id="22" name="Freeform 34"/>
            <p:cNvSpPr>
              <a:spLocks/>
            </p:cNvSpPr>
            <p:nvPr/>
          </p:nvSpPr>
          <p:spPr bwMode="auto">
            <a:xfrm>
              <a:off x="9521570" y="293141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chemeClr val="accent4"/>
            </a:solidFill>
            <a:ln w="4" cap="flat">
              <a:noFill/>
              <a:prstDash val="solid"/>
              <a:miter lim="800000"/>
              <a:headEnd/>
              <a:tailEnd/>
            </a:ln>
          </p:spPr>
          <p:txBody>
            <a:bodyPr vert="horz" wrap="square" lIns="121770" tIns="60887" rIns="121770" bIns="60887"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23" name="Freeform 35"/>
            <p:cNvSpPr>
              <a:spLocks/>
            </p:cNvSpPr>
            <p:nvPr/>
          </p:nvSpPr>
          <p:spPr bwMode="auto">
            <a:xfrm>
              <a:off x="9521570" y="4469169"/>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chemeClr val="accent3"/>
            </a:solidFill>
            <a:ln w="4" cap="flat">
              <a:noFill/>
              <a:prstDash val="solid"/>
              <a:miter lim="800000"/>
              <a:headEnd/>
              <a:tailEnd/>
            </a:ln>
          </p:spPr>
          <p:txBody>
            <a:bodyPr vert="horz" wrap="square" lIns="121770" tIns="60887" rIns="121770" bIns="60887"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24" name="Freeform 37"/>
            <p:cNvSpPr>
              <a:spLocks/>
            </p:cNvSpPr>
            <p:nvPr/>
          </p:nvSpPr>
          <p:spPr bwMode="auto">
            <a:xfrm>
              <a:off x="11110936" y="2931414"/>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chemeClr val="accent1"/>
            </a:solidFill>
            <a:ln w="4" cap="flat">
              <a:noFill/>
              <a:prstDash val="solid"/>
              <a:miter lim="800000"/>
              <a:headEnd/>
              <a:tailEnd/>
            </a:ln>
          </p:spPr>
          <p:txBody>
            <a:bodyPr vert="horz" wrap="square" lIns="121770" tIns="60887" rIns="121770" bIns="60887"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25" name="Freeform 39"/>
            <p:cNvSpPr>
              <a:spLocks/>
            </p:cNvSpPr>
            <p:nvPr/>
          </p:nvSpPr>
          <p:spPr bwMode="auto">
            <a:xfrm>
              <a:off x="11110936" y="4469169"/>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chemeClr val="accent2"/>
            </a:solidFill>
            <a:ln w="4" cap="flat">
              <a:noFill/>
              <a:prstDash val="solid"/>
              <a:miter lim="800000"/>
              <a:headEnd/>
              <a:tailEnd/>
            </a:ln>
          </p:spPr>
          <p:txBody>
            <a:bodyPr vert="horz" wrap="square" lIns="121770" tIns="60887" rIns="121770" bIns="60887"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grpSp>
          <p:nvGrpSpPr>
            <p:cNvPr id="3" name="组合 25"/>
            <p:cNvGrpSpPr/>
            <p:nvPr/>
          </p:nvGrpSpPr>
          <p:grpSpPr>
            <a:xfrm>
              <a:off x="10264647" y="3726102"/>
              <a:ext cx="617239" cy="536670"/>
              <a:chOff x="5481877" y="3723806"/>
              <a:chExt cx="617239" cy="536669"/>
            </a:xfrm>
            <a:solidFill>
              <a:srgbClr val="7C3D67"/>
            </a:solidFill>
          </p:grpSpPr>
          <p:sp>
            <p:nvSpPr>
              <p:cNvPr id="36" name="Oval 32"/>
              <p:cNvSpPr>
                <a:spLocks noChangeArrowheads="1"/>
              </p:cNvSpPr>
              <p:nvPr/>
            </p:nvSpPr>
            <p:spPr bwMode="auto">
              <a:xfrm>
                <a:off x="5481877" y="3723806"/>
                <a:ext cx="536669" cy="536669"/>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37" name="Oval 33"/>
              <p:cNvSpPr>
                <a:spLocks noChangeArrowheads="1"/>
              </p:cNvSpPr>
              <p:nvPr/>
            </p:nvSpPr>
            <p:spPr bwMode="auto">
              <a:xfrm>
                <a:off x="5481877" y="3723806"/>
                <a:ext cx="536669" cy="536669"/>
              </a:xfrm>
              <a:prstGeom prst="ellipse">
                <a:avLst/>
              </a:prstGeom>
              <a:solidFill>
                <a:schemeClr val="accent4"/>
              </a:solidFill>
              <a:ln w="4" cap="flat">
                <a:noFill/>
                <a:prstDash val="solid"/>
                <a:miter lim="800000"/>
                <a:headEnd/>
                <a:tailEnd/>
              </a:ln>
            </p:spPr>
            <p:txBody>
              <a:bodyPr vert="horz" wrap="square" lIns="121882" tIns="60941" rIns="121882" bIns="60941"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38" name="TextBox 20"/>
              <p:cNvSpPr txBox="1"/>
              <p:nvPr/>
            </p:nvSpPr>
            <p:spPr>
              <a:xfrm>
                <a:off x="5516319" y="3774001"/>
                <a:ext cx="582797" cy="438899"/>
              </a:xfrm>
              <a:prstGeom prst="rect">
                <a:avLst/>
              </a:prstGeom>
              <a:noFill/>
            </p:spPr>
            <p:txBody>
              <a:bodyPr wrap="square" rtlCol="0">
                <a:spAutoFit/>
              </a:bodyPr>
              <a:lstStyle/>
              <a:p>
                <a:r>
                  <a:rPr lang="en-US" altLang="zh-CN" sz="2133" spc="-151" dirty="0">
                    <a:solidFill>
                      <a:schemeClr val="bg1"/>
                    </a:solidFill>
                    <a:latin typeface="Noto Sans S Chinese Thin" panose="020B0200000000000000" pitchFamily="34" charset="-122"/>
                    <a:ea typeface="Noto Sans S Chinese Thin" panose="020B0200000000000000" pitchFamily="34" charset="-122"/>
                  </a:rPr>
                  <a:t>01</a:t>
                </a:r>
                <a:endParaRPr lang="zh-CN" altLang="en-US" sz="2133" spc="-151" dirty="0">
                  <a:solidFill>
                    <a:schemeClr val="bg1"/>
                  </a:solidFill>
                  <a:latin typeface="Noto Sans S Chinese Thin" panose="020B0200000000000000" pitchFamily="34" charset="-122"/>
                  <a:ea typeface="Noto Sans S Chinese Thin" panose="020B0200000000000000" pitchFamily="34" charset="-122"/>
                </a:endParaRPr>
              </a:p>
            </p:txBody>
          </p:sp>
        </p:grpSp>
        <p:grpSp>
          <p:nvGrpSpPr>
            <p:cNvPr id="4" name="组合 26"/>
            <p:cNvGrpSpPr/>
            <p:nvPr/>
          </p:nvGrpSpPr>
          <p:grpSpPr>
            <a:xfrm>
              <a:off x="11193502" y="3726102"/>
              <a:ext cx="608913" cy="536670"/>
              <a:chOff x="6410728" y="3723806"/>
              <a:chExt cx="608913" cy="536669"/>
            </a:xfrm>
            <a:solidFill>
              <a:srgbClr val="DF6282"/>
            </a:solidFill>
          </p:grpSpPr>
          <p:sp>
            <p:nvSpPr>
              <p:cNvPr id="34" name="Oval 38"/>
              <p:cNvSpPr>
                <a:spLocks noChangeArrowheads="1"/>
              </p:cNvSpPr>
              <p:nvPr/>
            </p:nvSpPr>
            <p:spPr bwMode="auto">
              <a:xfrm>
                <a:off x="6410728" y="3723806"/>
                <a:ext cx="536669" cy="536669"/>
              </a:xfrm>
              <a:prstGeom prst="ellipse">
                <a:avLst/>
              </a:prstGeom>
              <a:solidFill>
                <a:schemeClr val="accent1"/>
              </a:solidFill>
              <a:ln w="4" cap="flat">
                <a:noFill/>
                <a:prstDash val="solid"/>
                <a:miter lim="800000"/>
                <a:headEnd/>
                <a:tailEnd/>
              </a:ln>
            </p:spPr>
            <p:txBody>
              <a:bodyPr vert="horz" wrap="square" lIns="121882" tIns="60941" rIns="121882" bIns="60941"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35" name="TextBox 23"/>
              <p:cNvSpPr txBox="1"/>
              <p:nvPr/>
            </p:nvSpPr>
            <p:spPr>
              <a:xfrm>
                <a:off x="6436843" y="3774006"/>
                <a:ext cx="582798" cy="438899"/>
              </a:xfrm>
              <a:prstGeom prst="rect">
                <a:avLst/>
              </a:prstGeom>
              <a:noFill/>
            </p:spPr>
            <p:txBody>
              <a:bodyPr wrap="square" rtlCol="0">
                <a:spAutoFit/>
              </a:bodyPr>
              <a:lstStyle/>
              <a:p>
                <a:r>
                  <a:rPr lang="en-US" altLang="zh-CN" sz="2133" spc="-151" dirty="0">
                    <a:solidFill>
                      <a:schemeClr val="bg1"/>
                    </a:solidFill>
                    <a:latin typeface="Noto Sans S Chinese Thin" panose="020B0200000000000000" pitchFamily="34" charset="-122"/>
                    <a:ea typeface="Noto Sans S Chinese Thin" panose="020B0200000000000000" pitchFamily="34" charset="-122"/>
                  </a:rPr>
                  <a:t>02</a:t>
                </a:r>
                <a:endParaRPr lang="zh-CN" altLang="en-US" sz="2133" spc="-151" dirty="0">
                  <a:solidFill>
                    <a:schemeClr val="bg1"/>
                  </a:solidFill>
                  <a:latin typeface="Noto Sans S Chinese Thin" panose="020B0200000000000000" pitchFamily="34" charset="-122"/>
                  <a:ea typeface="Noto Sans S Chinese Thin" panose="020B0200000000000000" pitchFamily="34" charset="-122"/>
                </a:endParaRPr>
              </a:p>
            </p:txBody>
          </p:sp>
        </p:grpSp>
        <p:grpSp>
          <p:nvGrpSpPr>
            <p:cNvPr id="5" name="组合 27"/>
            <p:cNvGrpSpPr/>
            <p:nvPr/>
          </p:nvGrpSpPr>
          <p:grpSpPr>
            <a:xfrm>
              <a:off x="11193502" y="4510459"/>
              <a:ext cx="608913" cy="536669"/>
              <a:chOff x="6410728" y="4508169"/>
              <a:chExt cx="608913" cy="536669"/>
            </a:xfrm>
            <a:solidFill>
              <a:srgbClr val="7C3D67"/>
            </a:solidFill>
          </p:grpSpPr>
          <p:sp>
            <p:nvSpPr>
              <p:cNvPr id="32" name="Oval 40"/>
              <p:cNvSpPr>
                <a:spLocks noChangeArrowheads="1"/>
              </p:cNvSpPr>
              <p:nvPr/>
            </p:nvSpPr>
            <p:spPr bwMode="auto">
              <a:xfrm>
                <a:off x="6410728" y="4508169"/>
                <a:ext cx="536669" cy="536669"/>
              </a:xfrm>
              <a:prstGeom prst="ellipse">
                <a:avLst/>
              </a:prstGeom>
              <a:solidFill>
                <a:schemeClr val="accent2"/>
              </a:solidFill>
              <a:ln w="4" cap="flat">
                <a:noFill/>
                <a:prstDash val="solid"/>
                <a:miter lim="800000"/>
                <a:headEnd/>
                <a:tailEnd/>
              </a:ln>
            </p:spPr>
            <p:txBody>
              <a:bodyPr vert="horz" wrap="square" lIns="121882" tIns="60941" rIns="121882" bIns="60941"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33" name="TextBox 26"/>
              <p:cNvSpPr txBox="1"/>
              <p:nvPr/>
            </p:nvSpPr>
            <p:spPr>
              <a:xfrm>
                <a:off x="6436843" y="4545670"/>
                <a:ext cx="582798" cy="438900"/>
              </a:xfrm>
              <a:prstGeom prst="rect">
                <a:avLst/>
              </a:prstGeom>
              <a:noFill/>
            </p:spPr>
            <p:txBody>
              <a:bodyPr wrap="square" rtlCol="0">
                <a:spAutoFit/>
              </a:bodyPr>
              <a:lstStyle/>
              <a:p>
                <a:r>
                  <a:rPr lang="en-US" altLang="zh-CN" sz="2133" spc="-151" dirty="0">
                    <a:solidFill>
                      <a:schemeClr val="bg1"/>
                    </a:solidFill>
                    <a:latin typeface="Noto Sans S Chinese Thin" panose="020B0200000000000000" pitchFamily="34" charset="-122"/>
                    <a:ea typeface="Noto Sans S Chinese Thin" panose="020B0200000000000000" pitchFamily="34" charset="-122"/>
                  </a:rPr>
                  <a:t>03</a:t>
                </a:r>
                <a:endParaRPr lang="zh-CN" altLang="en-US" sz="2133" spc="-151" dirty="0">
                  <a:solidFill>
                    <a:schemeClr val="bg1"/>
                  </a:solidFill>
                  <a:latin typeface="Noto Sans S Chinese Thin" panose="020B0200000000000000" pitchFamily="34" charset="-122"/>
                  <a:ea typeface="Noto Sans S Chinese Thin" panose="020B0200000000000000" pitchFamily="34" charset="-122"/>
                </a:endParaRPr>
              </a:p>
            </p:txBody>
          </p:sp>
        </p:grpSp>
        <p:grpSp>
          <p:nvGrpSpPr>
            <p:cNvPr id="8" name="组合 28"/>
            <p:cNvGrpSpPr/>
            <p:nvPr/>
          </p:nvGrpSpPr>
          <p:grpSpPr>
            <a:xfrm>
              <a:off x="10264651" y="4510459"/>
              <a:ext cx="607823" cy="536669"/>
              <a:chOff x="5481877" y="4508169"/>
              <a:chExt cx="607824" cy="536669"/>
            </a:xfrm>
            <a:solidFill>
              <a:srgbClr val="DF6282"/>
            </a:solidFill>
          </p:grpSpPr>
          <p:sp>
            <p:nvSpPr>
              <p:cNvPr id="30" name="Oval 36"/>
              <p:cNvSpPr>
                <a:spLocks noChangeArrowheads="1"/>
              </p:cNvSpPr>
              <p:nvPr/>
            </p:nvSpPr>
            <p:spPr bwMode="auto">
              <a:xfrm>
                <a:off x="5481877" y="4508169"/>
                <a:ext cx="536669" cy="536669"/>
              </a:xfrm>
              <a:prstGeom prst="ellipse">
                <a:avLst/>
              </a:prstGeom>
              <a:solidFill>
                <a:schemeClr val="accent3"/>
              </a:solidFill>
              <a:ln w="4" cap="flat">
                <a:noFill/>
                <a:prstDash val="solid"/>
                <a:miter lim="800000"/>
                <a:headEnd/>
                <a:tailEnd/>
              </a:ln>
            </p:spPr>
            <p:txBody>
              <a:bodyPr vert="horz" wrap="square" lIns="121882" tIns="60941" rIns="121882" bIns="60941" numCol="1" anchor="t" anchorCtr="0" compatLnSpc="1">
                <a:prstTxWarp prst="textNoShape">
                  <a:avLst/>
                </a:prstTxWarp>
              </a:bodyPr>
              <a:lstStyle/>
              <a:p>
                <a:endParaRPr lang="zh-CN" altLang="en-US" sz="1866" b="1" dirty="0">
                  <a:latin typeface="Noto Sans S Chinese Thin" panose="020B0200000000000000" pitchFamily="34" charset="-122"/>
                  <a:ea typeface="Noto Sans S Chinese Thin" panose="020B0200000000000000" pitchFamily="34" charset="-122"/>
                </a:endParaRPr>
              </a:p>
            </p:txBody>
          </p:sp>
          <p:sp>
            <p:nvSpPr>
              <p:cNvPr id="31" name="TextBox 29"/>
              <p:cNvSpPr txBox="1"/>
              <p:nvPr/>
            </p:nvSpPr>
            <p:spPr>
              <a:xfrm>
                <a:off x="5506902" y="4545670"/>
                <a:ext cx="582799" cy="438900"/>
              </a:xfrm>
              <a:prstGeom prst="rect">
                <a:avLst/>
              </a:prstGeom>
              <a:noFill/>
            </p:spPr>
            <p:txBody>
              <a:bodyPr wrap="square" rtlCol="0">
                <a:spAutoFit/>
              </a:bodyPr>
              <a:lstStyle/>
              <a:p>
                <a:r>
                  <a:rPr lang="en-US" altLang="zh-CN" sz="2133" spc="-151" dirty="0">
                    <a:solidFill>
                      <a:schemeClr val="bg1"/>
                    </a:solidFill>
                    <a:latin typeface="Noto Sans S Chinese Thin" panose="020B0200000000000000" pitchFamily="34" charset="-122"/>
                    <a:ea typeface="Noto Sans S Chinese Thin" panose="020B0200000000000000" pitchFamily="34" charset="-122"/>
                  </a:rPr>
                  <a:t>04</a:t>
                </a:r>
                <a:endParaRPr lang="zh-CN" altLang="en-US" sz="2133" spc="-151" dirty="0">
                  <a:solidFill>
                    <a:schemeClr val="bg1"/>
                  </a:solidFill>
                  <a:latin typeface="Noto Sans S Chinese Thin" panose="020B0200000000000000" pitchFamily="34" charset="-122"/>
                  <a:ea typeface="Noto Sans S Chinese Thin" panose="020B0200000000000000" pitchFamily="34" charset="-122"/>
                </a:endParaRPr>
              </a:p>
            </p:txBody>
          </p:sp>
        </p:grpSp>
      </p:grpSp>
      <p:sp>
        <p:nvSpPr>
          <p:cNvPr id="39" name="išľíďè">
            <a:extLst>
              <a:ext uri="{FF2B5EF4-FFF2-40B4-BE49-F238E27FC236}">
                <a16:creationId xmlns:a16="http://schemas.microsoft.com/office/drawing/2014/main" id="{C6BF3A68-409C-4A5B-BA55-234A27C8EE3F}"/>
              </a:ext>
            </a:extLst>
          </p:cNvPr>
          <p:cNvSpPr/>
          <p:nvPr/>
        </p:nvSpPr>
        <p:spPr bwMode="auto">
          <a:xfrm>
            <a:off x="6811400" y="1919240"/>
            <a:ext cx="538060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40" name="iSlíďè">
            <a:extLst>
              <a:ext uri="{FF2B5EF4-FFF2-40B4-BE49-F238E27FC236}">
                <a16:creationId xmlns:a16="http://schemas.microsoft.com/office/drawing/2014/main" id="{BF0DD087-609B-4DFC-A080-087828AA516F}"/>
              </a:ext>
            </a:extLst>
          </p:cNvPr>
          <p:cNvSpPr txBox="1"/>
          <p:nvPr/>
        </p:nvSpPr>
        <p:spPr bwMode="auto">
          <a:xfrm>
            <a:off x="6814240" y="162960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41" name="išľíďè">
            <a:extLst>
              <a:ext uri="{FF2B5EF4-FFF2-40B4-BE49-F238E27FC236}">
                <a16:creationId xmlns:a16="http://schemas.microsoft.com/office/drawing/2014/main" id="{9F0F5C9C-1703-4B48-B710-CC61D7ED5628}"/>
              </a:ext>
            </a:extLst>
          </p:cNvPr>
          <p:cNvSpPr/>
          <p:nvPr/>
        </p:nvSpPr>
        <p:spPr bwMode="auto">
          <a:xfrm>
            <a:off x="6811400" y="2819308"/>
            <a:ext cx="538060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42" name="iSlíďè">
            <a:extLst>
              <a:ext uri="{FF2B5EF4-FFF2-40B4-BE49-F238E27FC236}">
                <a16:creationId xmlns:a16="http://schemas.microsoft.com/office/drawing/2014/main" id="{71AB3C5C-E4B1-4CB3-BB6A-3B7E608D6F49}"/>
              </a:ext>
            </a:extLst>
          </p:cNvPr>
          <p:cNvSpPr txBox="1"/>
          <p:nvPr/>
        </p:nvSpPr>
        <p:spPr bwMode="auto">
          <a:xfrm>
            <a:off x="6814240" y="252967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43" name="išľíďè">
            <a:extLst>
              <a:ext uri="{FF2B5EF4-FFF2-40B4-BE49-F238E27FC236}">
                <a16:creationId xmlns:a16="http://schemas.microsoft.com/office/drawing/2014/main" id="{39EB0633-B160-4C19-A7C8-09A94A23F6D6}"/>
              </a:ext>
            </a:extLst>
          </p:cNvPr>
          <p:cNvSpPr/>
          <p:nvPr/>
        </p:nvSpPr>
        <p:spPr bwMode="auto">
          <a:xfrm>
            <a:off x="6796071" y="3709272"/>
            <a:ext cx="538060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44" name="iSlíďè">
            <a:extLst>
              <a:ext uri="{FF2B5EF4-FFF2-40B4-BE49-F238E27FC236}">
                <a16:creationId xmlns:a16="http://schemas.microsoft.com/office/drawing/2014/main" id="{8FC353CF-9BD3-4B1C-B9EA-AEBC72BCB45C}"/>
              </a:ext>
            </a:extLst>
          </p:cNvPr>
          <p:cNvSpPr txBox="1"/>
          <p:nvPr/>
        </p:nvSpPr>
        <p:spPr bwMode="auto">
          <a:xfrm>
            <a:off x="6798911" y="341964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45" name="išľíďè">
            <a:extLst>
              <a:ext uri="{FF2B5EF4-FFF2-40B4-BE49-F238E27FC236}">
                <a16:creationId xmlns:a16="http://schemas.microsoft.com/office/drawing/2014/main" id="{61DAA17C-3D44-4990-99B4-8FE6CBBC29E7}"/>
              </a:ext>
            </a:extLst>
          </p:cNvPr>
          <p:cNvSpPr/>
          <p:nvPr/>
        </p:nvSpPr>
        <p:spPr bwMode="auto">
          <a:xfrm>
            <a:off x="6796071" y="4541755"/>
            <a:ext cx="538060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46" name="iSlíďè">
            <a:extLst>
              <a:ext uri="{FF2B5EF4-FFF2-40B4-BE49-F238E27FC236}">
                <a16:creationId xmlns:a16="http://schemas.microsoft.com/office/drawing/2014/main" id="{89F6C17A-7D04-4738-BE9F-E51B4C7B700D}"/>
              </a:ext>
            </a:extLst>
          </p:cNvPr>
          <p:cNvSpPr txBox="1"/>
          <p:nvPr/>
        </p:nvSpPr>
        <p:spPr bwMode="auto">
          <a:xfrm>
            <a:off x="6798911" y="425212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Tree>
    <p:extLst>
      <p:ext uri="{BB962C8B-B14F-4D97-AF65-F5344CB8AC3E}">
        <p14:creationId xmlns:p14="http://schemas.microsoft.com/office/powerpoint/2010/main" val="13790307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42" presetClass="entr" presetSubtype="0"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down)">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down)">
                                      <p:cBhvr>
                                        <p:cTn id="50" dur="500"/>
                                        <p:tgtEl>
                                          <p:spTgt spid="3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down)">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down)">
                                      <p:cBhvr>
                                        <p:cTn id="65" dur="500"/>
                                        <p:tgtEl>
                                          <p:spTgt spid="4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down)">
                                      <p:cBhvr>
                                        <p:cTn id="70" dur="500"/>
                                        <p:tgtEl>
                                          <p:spTgt spid="4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wipe(down)">
                                      <p:cBhvr>
                                        <p:cTn id="75" dur="500"/>
                                        <p:tgtEl>
                                          <p:spTgt spid="4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wipe(down)">
                                      <p:cBhvr>
                                        <p:cTn id="8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7" grpId="0" animBg="1"/>
      <p:bldP spid="39" grpId="0"/>
      <p:bldP spid="40" grpId="0"/>
      <p:bldP spid="41" grpId="0"/>
      <p:bldP spid="42" grpId="0"/>
      <p:bldP spid="43" grpId="0"/>
      <p:bldP spid="44" grpId="0"/>
      <p:bldP spid="45"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847726" y="1091443"/>
            <a:ext cx="2079103" cy="3509892"/>
          </a:xfrm>
          <a:prstGeom prst="rect">
            <a:avLst/>
          </a:prstGeom>
          <a:solidFill>
            <a:schemeClr val="bg1"/>
          </a:solidFill>
          <a:ln w="6350">
            <a:noFill/>
          </a:ln>
          <a:effectLst>
            <a:outerShdw blurRad="2540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Noto Sans S Chinese Light" panose="020B0300000000000000" pitchFamily="34" charset="-122"/>
              <a:ea typeface="Noto Sans S Chinese Light" panose="020B0300000000000000" pitchFamily="34" charset="-122"/>
              <a:sym typeface="Arial"/>
            </a:endParaRPr>
          </a:p>
        </p:txBody>
      </p:sp>
      <p:sp>
        <p:nvSpPr>
          <p:cNvPr id="3" name="Rectangle 2"/>
          <p:cNvSpPr/>
          <p:nvPr/>
        </p:nvSpPr>
        <p:spPr>
          <a:xfrm>
            <a:off x="746936" y="1364836"/>
            <a:ext cx="2065363" cy="1062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3200" dirty="0">
              <a:solidFill>
                <a:schemeClr val="bg1"/>
              </a:solidFill>
              <a:latin typeface="Noto Sans S Chinese Light" panose="020B0300000000000000" pitchFamily="34" charset="-122"/>
              <a:ea typeface="Noto Sans S Chinese Light" panose="020B0300000000000000" pitchFamily="34" charset="-122"/>
              <a:sym typeface="Arial"/>
            </a:endParaRPr>
          </a:p>
        </p:txBody>
      </p:sp>
      <p:sp>
        <p:nvSpPr>
          <p:cNvPr id="8" name="TextBox 7"/>
          <p:cNvSpPr txBox="1"/>
          <p:nvPr/>
        </p:nvSpPr>
        <p:spPr>
          <a:xfrm>
            <a:off x="987933" y="1618894"/>
            <a:ext cx="1606696" cy="553999"/>
          </a:xfrm>
          <a:prstGeom prst="rect">
            <a:avLst/>
          </a:prstGeom>
          <a:noFill/>
        </p:spPr>
        <p:txBody>
          <a:bodyPr wrap="none" lIns="0" tIns="0" rIns="0" bIns="0" rtlCol="0">
            <a:noAutofit/>
          </a:bodyPr>
          <a:lstStyle/>
          <a:p>
            <a:pPr lvl="0"/>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Dedicated</a:t>
            </a:r>
          </a:p>
          <a:p>
            <a:pPr lvl="0"/>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Support</a:t>
            </a:r>
          </a:p>
        </p:txBody>
      </p:sp>
      <p:sp>
        <p:nvSpPr>
          <p:cNvPr id="62" name="Rectangle 61"/>
          <p:cNvSpPr/>
          <p:nvPr/>
        </p:nvSpPr>
        <p:spPr>
          <a:xfrm>
            <a:off x="2999710" y="1091443"/>
            <a:ext cx="2079103" cy="3509892"/>
          </a:xfrm>
          <a:prstGeom prst="rect">
            <a:avLst/>
          </a:prstGeom>
          <a:solidFill>
            <a:schemeClr val="bg1"/>
          </a:solidFill>
          <a:ln w="6350">
            <a:noFill/>
          </a:ln>
          <a:effectLst>
            <a:outerShdw blurRad="2540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Noto Sans S Chinese Light" panose="020B0300000000000000" pitchFamily="34" charset="-122"/>
              <a:ea typeface="Noto Sans S Chinese Light" panose="020B0300000000000000" pitchFamily="34" charset="-122"/>
              <a:sym typeface="Arial"/>
            </a:endParaRPr>
          </a:p>
        </p:txBody>
      </p:sp>
      <p:sp>
        <p:nvSpPr>
          <p:cNvPr id="63" name="Rectangle 62"/>
          <p:cNvSpPr/>
          <p:nvPr/>
        </p:nvSpPr>
        <p:spPr>
          <a:xfrm>
            <a:off x="2898921" y="1364836"/>
            <a:ext cx="2065363" cy="1062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3200" dirty="0">
              <a:solidFill>
                <a:schemeClr val="bg1"/>
              </a:solidFill>
              <a:latin typeface="Noto Sans S Chinese Light" panose="020B0300000000000000" pitchFamily="34" charset="-122"/>
              <a:ea typeface="Noto Sans S Chinese Light" panose="020B0300000000000000" pitchFamily="34" charset="-122"/>
              <a:sym typeface="Arial"/>
            </a:endParaRPr>
          </a:p>
        </p:txBody>
      </p:sp>
      <p:sp>
        <p:nvSpPr>
          <p:cNvPr id="65" name="TextBox 64"/>
          <p:cNvSpPr txBox="1"/>
          <p:nvPr/>
        </p:nvSpPr>
        <p:spPr>
          <a:xfrm>
            <a:off x="3160765" y="1628418"/>
            <a:ext cx="1799967" cy="553998"/>
          </a:xfrm>
          <a:prstGeom prst="rect">
            <a:avLst/>
          </a:prstGeom>
          <a:noFill/>
        </p:spPr>
        <p:txBody>
          <a:bodyPr wrap="square" lIns="0" tIns="0" rIns="0" bIns="0" rtlCol="0">
            <a:spAutoFit/>
          </a:bodyPr>
          <a:lstStyle/>
          <a:p>
            <a:pPr lvl="0"/>
            <a:r>
              <a:rPr lang="en-IN" dirty="0">
                <a:solidFill>
                  <a:schemeClr val="bg1"/>
                </a:solidFill>
                <a:latin typeface="Noto Sans S Chinese Light" panose="020B0300000000000000" pitchFamily="34" charset="-122"/>
                <a:ea typeface="Noto Sans S Chinese Light" panose="020B0300000000000000" pitchFamily="34" charset="-122"/>
                <a:sym typeface="Arial"/>
              </a:rPr>
              <a:t>Advertisement</a:t>
            </a:r>
          </a:p>
          <a:p>
            <a:pPr lvl="0"/>
            <a:r>
              <a:rPr lang="en-IN" dirty="0">
                <a:solidFill>
                  <a:schemeClr val="bg1"/>
                </a:solidFill>
                <a:latin typeface="Noto Sans S Chinese Light" panose="020B0300000000000000" pitchFamily="34" charset="-122"/>
                <a:ea typeface="Noto Sans S Chinese Light" panose="020B0300000000000000" pitchFamily="34" charset="-122"/>
                <a:sym typeface="Arial"/>
              </a:rPr>
              <a:t>Support</a:t>
            </a:r>
          </a:p>
        </p:txBody>
      </p:sp>
      <p:sp>
        <p:nvSpPr>
          <p:cNvPr id="69" name="Rectangle 68"/>
          <p:cNvSpPr/>
          <p:nvPr/>
        </p:nvSpPr>
        <p:spPr>
          <a:xfrm>
            <a:off x="5151695" y="1091443"/>
            <a:ext cx="2079103" cy="3509892"/>
          </a:xfrm>
          <a:prstGeom prst="rect">
            <a:avLst/>
          </a:prstGeom>
          <a:solidFill>
            <a:schemeClr val="bg1"/>
          </a:solidFill>
          <a:ln w="6350">
            <a:noFill/>
          </a:ln>
          <a:effectLst>
            <a:outerShdw blurRad="2540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Noto Sans S Chinese Light" panose="020B0300000000000000" pitchFamily="34" charset="-122"/>
              <a:ea typeface="Noto Sans S Chinese Light" panose="020B0300000000000000" pitchFamily="34" charset="-122"/>
              <a:sym typeface="Arial"/>
            </a:endParaRPr>
          </a:p>
        </p:txBody>
      </p:sp>
      <p:sp>
        <p:nvSpPr>
          <p:cNvPr id="70" name="Rectangle 69"/>
          <p:cNvSpPr/>
          <p:nvPr/>
        </p:nvSpPr>
        <p:spPr>
          <a:xfrm>
            <a:off x="5050905" y="1364836"/>
            <a:ext cx="2065363" cy="1062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3200" dirty="0">
              <a:solidFill>
                <a:schemeClr val="bg1"/>
              </a:solidFill>
              <a:latin typeface="Noto Sans S Chinese Light" panose="020B0300000000000000" pitchFamily="34" charset="-122"/>
              <a:ea typeface="Noto Sans S Chinese Light" panose="020B0300000000000000" pitchFamily="34" charset="-122"/>
              <a:sym typeface="Arial"/>
            </a:endParaRPr>
          </a:p>
        </p:txBody>
      </p:sp>
      <p:sp>
        <p:nvSpPr>
          <p:cNvPr id="72" name="TextBox 71"/>
          <p:cNvSpPr txBox="1"/>
          <p:nvPr/>
        </p:nvSpPr>
        <p:spPr>
          <a:xfrm>
            <a:off x="5307778" y="1618894"/>
            <a:ext cx="1590823" cy="553999"/>
          </a:xfrm>
          <a:prstGeom prst="rect">
            <a:avLst/>
          </a:prstGeom>
          <a:noFill/>
        </p:spPr>
        <p:txBody>
          <a:bodyPr wrap="none" lIns="0" tIns="0" rIns="0" bIns="0" rtlCol="0">
            <a:normAutofit fontScale="92500" lnSpcReduction="20000"/>
          </a:bodyPr>
          <a:lstStyle/>
          <a:p>
            <a:pPr lvl="0">
              <a:lnSpc>
                <a:spcPct val="110000"/>
              </a:lnSpc>
            </a:pPr>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Product </a:t>
            </a:r>
          </a:p>
          <a:p>
            <a:pPr lvl="0">
              <a:lnSpc>
                <a:spcPct val="110000"/>
              </a:lnSpc>
            </a:pPr>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Launch</a:t>
            </a:r>
          </a:p>
        </p:txBody>
      </p:sp>
      <p:sp>
        <p:nvSpPr>
          <p:cNvPr id="76" name="Rectangle 75"/>
          <p:cNvSpPr/>
          <p:nvPr/>
        </p:nvSpPr>
        <p:spPr>
          <a:xfrm>
            <a:off x="7303681" y="1091443"/>
            <a:ext cx="2079103" cy="3509892"/>
          </a:xfrm>
          <a:prstGeom prst="rect">
            <a:avLst/>
          </a:prstGeom>
          <a:solidFill>
            <a:schemeClr val="bg1"/>
          </a:solidFill>
          <a:ln w="6350">
            <a:noFill/>
          </a:ln>
          <a:effectLst>
            <a:outerShdw blurRad="2540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Noto Sans S Chinese Light" panose="020B0300000000000000" pitchFamily="34" charset="-122"/>
              <a:ea typeface="Noto Sans S Chinese Light" panose="020B0300000000000000" pitchFamily="34" charset="-122"/>
              <a:sym typeface="Arial"/>
            </a:endParaRPr>
          </a:p>
        </p:txBody>
      </p:sp>
      <p:sp>
        <p:nvSpPr>
          <p:cNvPr id="77" name="Rectangle 76"/>
          <p:cNvSpPr/>
          <p:nvPr/>
        </p:nvSpPr>
        <p:spPr>
          <a:xfrm>
            <a:off x="7202891" y="1364836"/>
            <a:ext cx="2065363" cy="1062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3200" dirty="0">
              <a:solidFill>
                <a:schemeClr val="bg1"/>
              </a:solidFill>
              <a:latin typeface="Noto Sans S Chinese Light" panose="020B0300000000000000" pitchFamily="34" charset="-122"/>
              <a:ea typeface="Noto Sans S Chinese Light" panose="020B0300000000000000" pitchFamily="34" charset="-122"/>
              <a:sym typeface="Arial"/>
            </a:endParaRPr>
          </a:p>
        </p:txBody>
      </p:sp>
      <p:sp>
        <p:nvSpPr>
          <p:cNvPr id="79" name="TextBox 78"/>
          <p:cNvSpPr txBox="1"/>
          <p:nvPr/>
        </p:nvSpPr>
        <p:spPr>
          <a:xfrm>
            <a:off x="7491092" y="1618894"/>
            <a:ext cx="1559493" cy="553999"/>
          </a:xfrm>
          <a:prstGeom prst="rect">
            <a:avLst/>
          </a:prstGeom>
          <a:noFill/>
        </p:spPr>
        <p:txBody>
          <a:bodyPr wrap="none" lIns="0" tIns="0" rIns="0" bIns="0" rtlCol="0">
            <a:normAutofit fontScale="92500" lnSpcReduction="20000"/>
          </a:bodyPr>
          <a:lstStyle/>
          <a:p>
            <a:pPr lvl="0">
              <a:lnSpc>
                <a:spcPct val="110000"/>
              </a:lnSpc>
            </a:pPr>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Multi</a:t>
            </a:r>
          </a:p>
          <a:p>
            <a:pPr lvl="0">
              <a:lnSpc>
                <a:spcPct val="110000"/>
              </a:lnSpc>
            </a:pPr>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Color</a:t>
            </a:r>
          </a:p>
        </p:txBody>
      </p:sp>
      <p:sp>
        <p:nvSpPr>
          <p:cNvPr id="83" name="Rectangle 82"/>
          <p:cNvSpPr/>
          <p:nvPr/>
        </p:nvSpPr>
        <p:spPr>
          <a:xfrm>
            <a:off x="9455666" y="1091443"/>
            <a:ext cx="2079103" cy="3509892"/>
          </a:xfrm>
          <a:prstGeom prst="rect">
            <a:avLst/>
          </a:prstGeom>
          <a:solidFill>
            <a:schemeClr val="bg1"/>
          </a:solidFill>
          <a:ln w="6350">
            <a:noFill/>
          </a:ln>
          <a:effectLst>
            <a:outerShdw blurRad="2540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Noto Sans S Chinese Light" panose="020B0300000000000000" pitchFamily="34" charset="-122"/>
              <a:ea typeface="Noto Sans S Chinese Light" panose="020B0300000000000000" pitchFamily="34" charset="-122"/>
              <a:sym typeface="Arial"/>
            </a:endParaRPr>
          </a:p>
        </p:txBody>
      </p:sp>
      <p:sp>
        <p:nvSpPr>
          <p:cNvPr id="84" name="Rectangle 83"/>
          <p:cNvSpPr/>
          <p:nvPr/>
        </p:nvSpPr>
        <p:spPr>
          <a:xfrm>
            <a:off x="9354876" y="1364836"/>
            <a:ext cx="2065363" cy="10621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3200" dirty="0">
              <a:solidFill>
                <a:schemeClr val="bg1"/>
              </a:solidFill>
              <a:latin typeface="Noto Sans S Chinese Light" panose="020B0300000000000000" pitchFamily="34" charset="-122"/>
              <a:ea typeface="Noto Sans S Chinese Light" panose="020B0300000000000000" pitchFamily="34" charset="-122"/>
              <a:sym typeface="Arial"/>
            </a:endParaRPr>
          </a:p>
        </p:txBody>
      </p:sp>
      <p:sp>
        <p:nvSpPr>
          <p:cNvPr id="86" name="TextBox 85"/>
          <p:cNvSpPr txBox="1"/>
          <p:nvPr/>
        </p:nvSpPr>
        <p:spPr>
          <a:xfrm>
            <a:off x="9668996" y="1618894"/>
            <a:ext cx="1533573" cy="553999"/>
          </a:xfrm>
          <a:prstGeom prst="rect">
            <a:avLst/>
          </a:prstGeom>
          <a:noFill/>
        </p:spPr>
        <p:txBody>
          <a:bodyPr wrap="none" lIns="0" tIns="0" rIns="0" bIns="0" rtlCol="0">
            <a:normAutofit fontScale="92500" lnSpcReduction="20000"/>
          </a:bodyPr>
          <a:lstStyle/>
          <a:p>
            <a:pPr lvl="0">
              <a:lnSpc>
                <a:spcPct val="110000"/>
              </a:lnSpc>
            </a:pPr>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Eco</a:t>
            </a:r>
          </a:p>
          <a:p>
            <a:pPr lvl="0">
              <a:lnSpc>
                <a:spcPct val="110000"/>
              </a:lnSpc>
            </a:pPr>
            <a:r>
              <a:rPr lang="en-IN" sz="2000" dirty="0">
                <a:solidFill>
                  <a:schemeClr val="bg1"/>
                </a:solidFill>
                <a:latin typeface="Noto Sans S Chinese Light" panose="020B0300000000000000" pitchFamily="34" charset="-122"/>
                <a:ea typeface="Noto Sans S Chinese Light" panose="020B0300000000000000" pitchFamily="34" charset="-122"/>
                <a:sym typeface="Arial"/>
              </a:rPr>
              <a:t>Friendly</a:t>
            </a:r>
          </a:p>
        </p:txBody>
      </p:sp>
      <p:sp>
        <p:nvSpPr>
          <p:cNvPr id="90" name="TextBox 89"/>
          <p:cNvSpPr txBox="1"/>
          <p:nvPr/>
        </p:nvSpPr>
        <p:spPr>
          <a:xfrm>
            <a:off x="962024" y="4972867"/>
            <a:ext cx="10267952" cy="938719"/>
          </a:xfrm>
          <a:prstGeom prst="rect">
            <a:avLst/>
          </a:prstGeom>
          <a:noFill/>
        </p:spPr>
        <p:txBody>
          <a:bodyPr wrap="square" rtlCol="0">
            <a:spAutoFit/>
          </a:bodyPr>
          <a:lstStyle/>
          <a:p>
            <a:pPr algn="ctr">
              <a:lnSpc>
                <a:spcPts val="2200"/>
              </a:lnSpc>
            </a:pPr>
            <a:r>
              <a:rPr lang="en-IN" sz="1400" dirty="0">
                <a:solidFill>
                  <a:schemeClr val="bg1">
                    <a:lumMod val="50000"/>
                  </a:schemeClr>
                </a:solidFill>
                <a:latin typeface="Noto Sans S Chinese Light" panose="020B0300000000000000" pitchFamily="34" charset="-122"/>
                <a:ea typeface="Noto Sans S Chinese Light" panose="020B0300000000000000" pitchFamily="34" charset="-122"/>
                <a:sym typeface="Arial"/>
              </a:rPr>
              <a:t>Contrary to popular belief, Lorem Ipsum is not simply random text. It has roots in a piece of classical Latin literature from 45 BC, making it over 2000 years old. Richard McClintock, a Latin professor at Hampden-Sydney </a:t>
            </a:r>
            <a:r>
              <a:rPr lang="en-IN" sz="1400" b="1" dirty="0">
                <a:solidFill>
                  <a:schemeClr val="bg1">
                    <a:lumMod val="50000"/>
                  </a:schemeClr>
                </a:solidFill>
                <a:latin typeface="Noto Sans S Chinese Light" panose="020B0300000000000000" pitchFamily="34" charset="-122"/>
                <a:ea typeface="Noto Sans S Chinese Light" panose="020B0300000000000000" pitchFamily="34" charset="-122"/>
                <a:sym typeface="Arial"/>
              </a:rPr>
              <a:t>College</a:t>
            </a:r>
            <a:r>
              <a:rPr lang="en-IN" sz="1400" dirty="0">
                <a:solidFill>
                  <a:schemeClr val="bg1">
                    <a:lumMod val="50000"/>
                  </a:schemeClr>
                </a:solidFill>
                <a:latin typeface="Noto Sans S Chinese Light" panose="020B0300000000000000" pitchFamily="34" charset="-122"/>
                <a:ea typeface="Noto Sans S Chinese Light" panose="020B0300000000000000" pitchFamily="34" charset="-122"/>
                <a:sym typeface="Arial"/>
              </a:rPr>
              <a:t> in Virginia, looked up one of the more obscure Latin words</a:t>
            </a:r>
          </a:p>
        </p:txBody>
      </p:sp>
      <p:sp>
        <p:nvSpPr>
          <p:cNvPr id="35" name="išľíďè">
            <a:extLst>
              <a:ext uri="{FF2B5EF4-FFF2-40B4-BE49-F238E27FC236}">
                <a16:creationId xmlns:a16="http://schemas.microsoft.com/office/drawing/2014/main" id="{A680DD3A-9E93-42D8-AE8A-7CD16F800527}"/>
              </a:ext>
            </a:extLst>
          </p:cNvPr>
          <p:cNvSpPr/>
          <p:nvPr/>
        </p:nvSpPr>
        <p:spPr bwMode="auto">
          <a:xfrm>
            <a:off x="1051459" y="2846389"/>
            <a:ext cx="18502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输入替换内容编辑文字编辑文字输入替换内容编辑文字编辑文字输入替换内容编辑文字编辑文字</a:t>
            </a:r>
          </a:p>
        </p:txBody>
      </p:sp>
      <p:sp>
        <p:nvSpPr>
          <p:cNvPr id="37" name="išľíďè">
            <a:extLst>
              <a:ext uri="{FF2B5EF4-FFF2-40B4-BE49-F238E27FC236}">
                <a16:creationId xmlns:a16="http://schemas.microsoft.com/office/drawing/2014/main" id="{4DF4BA40-7D19-45A0-80A6-808CC8D6E4D7}"/>
              </a:ext>
            </a:extLst>
          </p:cNvPr>
          <p:cNvSpPr/>
          <p:nvPr/>
        </p:nvSpPr>
        <p:spPr bwMode="auto">
          <a:xfrm>
            <a:off x="3187123" y="2846389"/>
            <a:ext cx="18502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输入替换内容编辑文字编辑文字输入替换内容编辑文字编辑文字输入替换内容编辑文字编辑文字</a:t>
            </a:r>
          </a:p>
        </p:txBody>
      </p:sp>
      <p:sp>
        <p:nvSpPr>
          <p:cNvPr id="38" name="išľíďè">
            <a:extLst>
              <a:ext uri="{FF2B5EF4-FFF2-40B4-BE49-F238E27FC236}">
                <a16:creationId xmlns:a16="http://schemas.microsoft.com/office/drawing/2014/main" id="{5627976E-E607-4AE5-931E-E2C61E4DC34A}"/>
              </a:ext>
            </a:extLst>
          </p:cNvPr>
          <p:cNvSpPr/>
          <p:nvPr/>
        </p:nvSpPr>
        <p:spPr bwMode="auto">
          <a:xfrm>
            <a:off x="5339109" y="2846389"/>
            <a:ext cx="18502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输入替换内容编辑文字编辑文字输入替换内容编辑文字编辑文字输入替换内容编辑文字编辑文字</a:t>
            </a:r>
          </a:p>
        </p:txBody>
      </p:sp>
      <p:sp>
        <p:nvSpPr>
          <p:cNvPr id="39" name="išľíďè">
            <a:extLst>
              <a:ext uri="{FF2B5EF4-FFF2-40B4-BE49-F238E27FC236}">
                <a16:creationId xmlns:a16="http://schemas.microsoft.com/office/drawing/2014/main" id="{8A2FFA5E-ACB6-498C-B620-CA4CA4ADD611}"/>
              </a:ext>
            </a:extLst>
          </p:cNvPr>
          <p:cNvSpPr/>
          <p:nvPr/>
        </p:nvSpPr>
        <p:spPr bwMode="auto">
          <a:xfrm>
            <a:off x="7474773" y="2846389"/>
            <a:ext cx="18502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输入替换内容编辑文字编辑文字输入替换内容编辑文字编辑文字输入替换内容编辑文字编辑文字</a:t>
            </a:r>
          </a:p>
        </p:txBody>
      </p:sp>
      <p:sp>
        <p:nvSpPr>
          <p:cNvPr id="40" name="išľíďè">
            <a:extLst>
              <a:ext uri="{FF2B5EF4-FFF2-40B4-BE49-F238E27FC236}">
                <a16:creationId xmlns:a16="http://schemas.microsoft.com/office/drawing/2014/main" id="{1E07FE29-C852-4389-B6F7-94B3C26D0BE8}"/>
              </a:ext>
            </a:extLst>
          </p:cNvPr>
          <p:cNvSpPr/>
          <p:nvPr/>
        </p:nvSpPr>
        <p:spPr bwMode="auto">
          <a:xfrm>
            <a:off x="9570079" y="2846388"/>
            <a:ext cx="18502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输入替换内容编辑文字编辑文字输入替换内容编辑文字编辑文字输入替换内容编辑文字编辑文字</a:t>
            </a:r>
          </a:p>
        </p:txBody>
      </p:sp>
    </p:spTree>
    <p:extLst>
      <p:ext uri="{BB962C8B-B14F-4D97-AF65-F5344CB8AC3E}">
        <p14:creationId xmlns:p14="http://schemas.microsoft.com/office/powerpoint/2010/main" val="130466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down)">
                                      <p:cBhvr>
                                        <p:cTn id="19" dur="500"/>
                                        <p:tgtEl>
                                          <p:spTgt spid="6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down)">
                                      <p:cBhvr>
                                        <p:cTn id="23" dur="500"/>
                                        <p:tgtEl>
                                          <p:spTgt spid="6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wipe(down)">
                                      <p:cBhvr>
                                        <p:cTn id="31" dur="500"/>
                                        <p:tgtEl>
                                          <p:spTgt spid="6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down)">
                                      <p:cBhvr>
                                        <p:cTn id="39" dur="500"/>
                                        <p:tgtEl>
                                          <p:spTgt spid="7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wipe(down)">
                                      <p:cBhvr>
                                        <p:cTn id="47" dur="500"/>
                                        <p:tgtEl>
                                          <p:spTgt spid="77"/>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wipe(down)">
                                      <p:cBhvr>
                                        <p:cTn id="51" dur="500"/>
                                        <p:tgtEl>
                                          <p:spTgt spid="79"/>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wipe(down)">
                                      <p:cBhvr>
                                        <p:cTn id="59" dur="500"/>
                                        <p:tgtEl>
                                          <p:spTgt spid="84"/>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down)">
                                      <p:cBhvr>
                                        <p:cTn id="63" dur="500"/>
                                        <p:tgtEl>
                                          <p:spTgt spid="86"/>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down)">
                                      <p:cBhvr>
                                        <p:cTn id="67" dur="500"/>
                                        <p:tgtEl>
                                          <p:spTgt spid="9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down)">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wipe(down)">
                                      <p:cBhvr>
                                        <p:cTn id="77" dur="500"/>
                                        <p:tgtEl>
                                          <p:spTgt spid="3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down)">
                                      <p:cBhvr>
                                        <p:cTn id="82" dur="500"/>
                                        <p:tgtEl>
                                          <p:spTgt spid="3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down)">
                                      <p:cBhvr>
                                        <p:cTn id="87" dur="500"/>
                                        <p:tgtEl>
                                          <p:spTgt spid="3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down)">
                                      <p:cBhvr>
                                        <p:cTn id="9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animBg="1"/>
      <p:bldP spid="8" grpId="0"/>
      <p:bldP spid="62" grpId="0" animBg="1"/>
      <p:bldP spid="63" grpId="0" animBg="1"/>
      <p:bldP spid="65" grpId="0"/>
      <p:bldP spid="69" grpId="0" animBg="1"/>
      <p:bldP spid="70" grpId="0" animBg="1"/>
      <p:bldP spid="72" grpId="0"/>
      <p:bldP spid="76" grpId="0" animBg="1"/>
      <p:bldP spid="77" grpId="0" animBg="1"/>
      <p:bldP spid="79" grpId="0"/>
      <p:bldP spid="83" grpId="0" animBg="1"/>
      <p:bldP spid="84" grpId="0" animBg="1"/>
      <p:bldP spid="86" grpId="0"/>
      <p:bldP spid="90" grpId="0"/>
      <p:bldP spid="35" grpId="0"/>
      <p:bldP spid="37" grpId="0"/>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744981" y="1946111"/>
            <a:ext cx="3492500" cy="4059767"/>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3"/>
          </a:solidFill>
          <a:ln>
            <a:noFill/>
          </a:ln>
        </p:spPr>
        <p:txBody>
          <a:bodyPr lIns="121908" tIns="60953" rIns="121908" bIns="60953"/>
          <a:lstStyle/>
          <a:p>
            <a:endParaRPr lang="zh-CN" altLang="en-US" sz="240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 name="橢圓 4"/>
          <p:cNvSpPr/>
          <p:nvPr/>
        </p:nvSpPr>
        <p:spPr>
          <a:xfrm>
            <a:off x="4131149" y="2443525"/>
            <a:ext cx="950383" cy="948267"/>
          </a:xfrm>
          <a:prstGeom prst="ellipse">
            <a:avLst/>
          </a:prstGeom>
          <a:solidFill>
            <a:schemeClr val="accent2"/>
          </a:solidFill>
          <a:ln w="25400" cap="flat" cmpd="sng" algn="ctr">
            <a:noFill/>
            <a:prstDash val="solid"/>
            <a:headEnd type="none" w="med" len="med"/>
            <a:tailEnd type="none" w="med" len="med"/>
          </a:ln>
          <a:effectLst/>
        </p:spPr>
        <p:txBody>
          <a:bodyPr lIns="121908" tIns="60953" rIns="121908" bIns="60953"/>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 name="橢圓 6"/>
          <p:cNvSpPr/>
          <p:nvPr/>
        </p:nvSpPr>
        <p:spPr>
          <a:xfrm>
            <a:off x="6014982" y="1156592"/>
            <a:ext cx="950383" cy="950384"/>
          </a:xfrm>
          <a:prstGeom prst="ellipse">
            <a:avLst/>
          </a:prstGeom>
          <a:solidFill>
            <a:schemeClr val="accent2"/>
          </a:solidFill>
          <a:ln w="25400" cap="flat" cmpd="sng" algn="ctr">
            <a:noFill/>
            <a:prstDash val="solid"/>
            <a:headEnd type="none" w="med" len="med"/>
            <a:tailEnd type="none" w="med" len="med"/>
          </a:ln>
          <a:effectLst/>
        </p:spPr>
        <p:txBody>
          <a:bodyPr lIns="121908" tIns="60953" rIns="121908" bIns="60953"/>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5" name="橢圓 8"/>
          <p:cNvSpPr/>
          <p:nvPr/>
        </p:nvSpPr>
        <p:spPr>
          <a:xfrm>
            <a:off x="7761229" y="2767376"/>
            <a:ext cx="950384" cy="948267"/>
          </a:xfrm>
          <a:prstGeom prst="ellipse">
            <a:avLst/>
          </a:prstGeom>
          <a:solidFill>
            <a:schemeClr val="accent2"/>
          </a:solidFill>
          <a:ln w="25400" cap="flat" cmpd="sng" algn="ctr">
            <a:noFill/>
            <a:prstDash val="solid"/>
            <a:headEnd type="none" w="med" len="med"/>
            <a:tailEnd type="none" w="med" len="med"/>
          </a:ln>
          <a:effectLst/>
        </p:spPr>
        <p:txBody>
          <a:bodyPr lIns="121908" tIns="60953" rIns="121908" bIns="60953"/>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nvGrpSpPr>
          <p:cNvPr id="6" name="组合 5"/>
          <p:cNvGrpSpPr/>
          <p:nvPr/>
        </p:nvGrpSpPr>
        <p:grpSpPr>
          <a:xfrm>
            <a:off x="3870796" y="3728345"/>
            <a:ext cx="948267" cy="950383"/>
            <a:chOff x="2903097" y="2796257"/>
            <a:chExt cx="711200" cy="712787"/>
          </a:xfrm>
        </p:grpSpPr>
        <p:sp>
          <p:nvSpPr>
            <p:cNvPr id="7" name="橢圓 3"/>
            <p:cNvSpPr/>
            <p:nvPr/>
          </p:nvSpPr>
          <p:spPr>
            <a:xfrm>
              <a:off x="2903097" y="2796257"/>
              <a:ext cx="711200" cy="712787"/>
            </a:xfrm>
            <a:prstGeom prst="ellipse">
              <a:avLst/>
            </a:prstGeom>
            <a:solidFill>
              <a:schemeClr val="accent1"/>
            </a:solidFill>
            <a:ln w="25400" cap="flat" cmpd="sng" algn="ctr">
              <a:noFill/>
              <a:prstDash val="solid"/>
              <a:headEnd type="none" w="med" len="med"/>
              <a:tailEnd type="none" w="med" len="med"/>
            </a:ln>
            <a:effectLst/>
          </p:spPr>
          <p:txBody>
            <a:bodyPr/>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8" name="KSO_Shape"/>
            <p:cNvSpPr/>
            <p:nvPr/>
          </p:nvSpPr>
          <p:spPr bwMode="auto">
            <a:xfrm>
              <a:off x="3028510" y="295976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grpSp>
        <p:nvGrpSpPr>
          <p:cNvPr id="9" name="组合 8"/>
          <p:cNvGrpSpPr/>
          <p:nvPr/>
        </p:nvGrpSpPr>
        <p:grpSpPr>
          <a:xfrm>
            <a:off x="4958763" y="1738676"/>
            <a:ext cx="950384" cy="948267"/>
            <a:chOff x="3719072" y="1304007"/>
            <a:chExt cx="712788" cy="711200"/>
          </a:xfrm>
        </p:grpSpPr>
        <p:sp>
          <p:nvSpPr>
            <p:cNvPr id="10" name="橢圓 5"/>
            <p:cNvSpPr/>
            <p:nvPr/>
          </p:nvSpPr>
          <p:spPr>
            <a:xfrm>
              <a:off x="3719072" y="1304007"/>
              <a:ext cx="712788" cy="711200"/>
            </a:xfrm>
            <a:prstGeom prst="ellipse">
              <a:avLst/>
            </a:prstGeom>
            <a:solidFill>
              <a:schemeClr val="accent1"/>
            </a:solidFill>
            <a:ln w="25400" cap="flat" cmpd="sng" algn="ctr">
              <a:noFill/>
              <a:prstDash val="solid"/>
              <a:headEnd type="none" w="med" len="med"/>
              <a:tailEnd type="none" w="med" len="med"/>
            </a:ln>
            <a:effectLst/>
          </p:spPr>
          <p:txBody>
            <a:bodyPr/>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11" name="KSO_Shape"/>
            <p:cNvSpPr/>
            <p:nvPr/>
          </p:nvSpPr>
          <p:spPr bwMode="auto">
            <a:xfrm>
              <a:off x="3930210" y="1497682"/>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grpSp>
        <p:nvGrpSpPr>
          <p:cNvPr id="12" name="组合 11"/>
          <p:cNvGrpSpPr/>
          <p:nvPr/>
        </p:nvGrpSpPr>
        <p:grpSpPr>
          <a:xfrm>
            <a:off x="6965363" y="1941878"/>
            <a:ext cx="950384" cy="950383"/>
            <a:chOff x="5224022" y="1456407"/>
            <a:chExt cx="712788" cy="712787"/>
          </a:xfrm>
        </p:grpSpPr>
        <p:sp>
          <p:nvSpPr>
            <p:cNvPr id="13" name="橢圓 7"/>
            <p:cNvSpPr/>
            <p:nvPr/>
          </p:nvSpPr>
          <p:spPr>
            <a:xfrm>
              <a:off x="5224022" y="1456407"/>
              <a:ext cx="712788" cy="712787"/>
            </a:xfrm>
            <a:prstGeom prst="ellipse">
              <a:avLst/>
            </a:prstGeom>
            <a:solidFill>
              <a:schemeClr val="accent1"/>
            </a:solidFill>
            <a:ln w="25400" cap="flat" cmpd="sng" algn="ctr">
              <a:noFill/>
              <a:prstDash val="solid"/>
              <a:headEnd type="none" w="med" len="med"/>
              <a:tailEnd type="none" w="med" len="med"/>
            </a:ln>
            <a:effectLst/>
          </p:spPr>
          <p:txBody>
            <a:bodyPr/>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14" name="KSO_Shape"/>
            <p:cNvSpPr/>
            <p:nvPr/>
          </p:nvSpPr>
          <p:spPr bwMode="auto">
            <a:xfrm>
              <a:off x="5390710" y="161991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grpSp>
        <p:nvGrpSpPr>
          <p:cNvPr id="15" name="组合 14"/>
          <p:cNvGrpSpPr/>
          <p:nvPr/>
        </p:nvGrpSpPr>
        <p:grpSpPr>
          <a:xfrm>
            <a:off x="7915747" y="3975992"/>
            <a:ext cx="948267" cy="948267"/>
            <a:chOff x="5936810" y="2981994"/>
            <a:chExt cx="711200" cy="711200"/>
          </a:xfrm>
        </p:grpSpPr>
        <p:sp>
          <p:nvSpPr>
            <p:cNvPr id="16" name="橢圓 9"/>
            <p:cNvSpPr/>
            <p:nvPr/>
          </p:nvSpPr>
          <p:spPr>
            <a:xfrm>
              <a:off x="5936810" y="2981994"/>
              <a:ext cx="711200" cy="711200"/>
            </a:xfrm>
            <a:prstGeom prst="ellipse">
              <a:avLst/>
            </a:prstGeom>
            <a:solidFill>
              <a:schemeClr val="accent1"/>
            </a:solidFill>
            <a:ln w="25400" cap="flat" cmpd="sng" algn="ctr">
              <a:noFill/>
              <a:prstDash val="solid"/>
              <a:headEnd type="none" w="med" len="med"/>
              <a:tailEnd type="none" w="med" len="med"/>
            </a:ln>
            <a:effectLst/>
          </p:spPr>
          <p:txBody>
            <a:bodyPr/>
            <a:lstStyle/>
            <a:p>
              <a:pPr marL="311535" indent="-311535">
                <a:lnSpc>
                  <a:spcPct val="95000"/>
                </a:lnSpc>
                <a:spcBef>
                  <a:spcPct val="50000"/>
                </a:spcBef>
                <a:spcAft>
                  <a:spcPct val="35000"/>
                </a:spcAft>
                <a:buClr>
                  <a:srgbClr val="678BA8"/>
                </a:buClr>
                <a:buFontTx/>
                <a:buChar char="•"/>
                <a:defRPr/>
              </a:pPr>
              <a:endParaRPr lang="zh-TW" altLang="en-US" sz="4267" kern="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17" name="KSO_Shape"/>
            <p:cNvSpPr>
              <a:spLocks noChangeArrowheads="1"/>
            </p:cNvSpPr>
            <p:nvPr/>
          </p:nvSpPr>
          <p:spPr bwMode="auto">
            <a:xfrm>
              <a:off x="6090797" y="3175669"/>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sp>
        <p:nvSpPr>
          <p:cNvPr id="22" name="灯片编号占位符 21"/>
          <p:cNvSpPr>
            <a:spLocks noGrp="1"/>
          </p:cNvSpPr>
          <p:nvPr>
            <p:ph type="sldNum" sz="quarter" idx="12"/>
          </p:nvPr>
        </p:nvSpPr>
        <p:spPr>
          <a:prstGeom prst="rect">
            <a:avLst/>
          </a:prstGeom>
        </p:spPr>
        <p:txBody>
          <a:bodyPr vert="horz" lIns="121908" tIns="60953" rIns="121908" bIns="60953" rtlCol="0" anchor="ctr"/>
          <a:lstStyle/>
          <a:p>
            <a:fld id="{E050F338-EFDA-4F8E-882C-DA95E7E9D7D9}" type="slidenum">
              <a:rPr lang="zh-CN" altLang="en-US" smtClean="0"/>
              <a:pPr/>
              <a:t>16</a:t>
            </a:fld>
            <a:endParaRPr lang="zh-CN" altLang="en-US"/>
          </a:p>
        </p:txBody>
      </p:sp>
      <p:sp>
        <p:nvSpPr>
          <p:cNvPr id="23" name="išľíďè">
            <a:extLst>
              <a:ext uri="{FF2B5EF4-FFF2-40B4-BE49-F238E27FC236}">
                <a16:creationId xmlns:a16="http://schemas.microsoft.com/office/drawing/2014/main" id="{F1200528-C460-443B-8F22-3B8D8EC8368A}"/>
              </a:ext>
            </a:extLst>
          </p:cNvPr>
          <p:cNvSpPr/>
          <p:nvPr/>
        </p:nvSpPr>
        <p:spPr bwMode="auto">
          <a:xfrm>
            <a:off x="1581096" y="2844315"/>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输入替换内容编辑文字输入替换内容编辑文字输入替换内容编辑文字</a:t>
            </a:r>
          </a:p>
        </p:txBody>
      </p:sp>
      <p:sp>
        <p:nvSpPr>
          <p:cNvPr id="24" name="iSlíďè">
            <a:extLst>
              <a:ext uri="{FF2B5EF4-FFF2-40B4-BE49-F238E27FC236}">
                <a16:creationId xmlns:a16="http://schemas.microsoft.com/office/drawing/2014/main" id="{C4C4CC23-00E2-4080-B96B-ED5B519438CC}"/>
              </a:ext>
            </a:extLst>
          </p:cNvPr>
          <p:cNvSpPr txBox="1"/>
          <p:nvPr/>
        </p:nvSpPr>
        <p:spPr bwMode="auto">
          <a:xfrm>
            <a:off x="1617445" y="2424753"/>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标题文本预设</a:t>
            </a:r>
          </a:p>
        </p:txBody>
      </p:sp>
      <p:sp>
        <p:nvSpPr>
          <p:cNvPr id="25" name="išľíďè">
            <a:extLst>
              <a:ext uri="{FF2B5EF4-FFF2-40B4-BE49-F238E27FC236}">
                <a16:creationId xmlns:a16="http://schemas.microsoft.com/office/drawing/2014/main" id="{408A65EE-89F0-4962-98BB-C1DD9AE65830}"/>
              </a:ext>
            </a:extLst>
          </p:cNvPr>
          <p:cNvSpPr/>
          <p:nvPr/>
        </p:nvSpPr>
        <p:spPr bwMode="auto">
          <a:xfrm>
            <a:off x="1153616" y="4234225"/>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输入替换内容编辑文字输入替换内容编辑文字输入替换内容编辑文字</a:t>
            </a:r>
          </a:p>
        </p:txBody>
      </p:sp>
      <p:sp>
        <p:nvSpPr>
          <p:cNvPr id="26" name="iSlíďè">
            <a:extLst>
              <a:ext uri="{FF2B5EF4-FFF2-40B4-BE49-F238E27FC236}">
                <a16:creationId xmlns:a16="http://schemas.microsoft.com/office/drawing/2014/main" id="{6842E022-1B81-4F90-92CA-4025E4CA1BE1}"/>
              </a:ext>
            </a:extLst>
          </p:cNvPr>
          <p:cNvSpPr txBox="1"/>
          <p:nvPr/>
        </p:nvSpPr>
        <p:spPr bwMode="auto">
          <a:xfrm>
            <a:off x="1189965" y="3814663"/>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标题文本预设</a:t>
            </a:r>
          </a:p>
        </p:txBody>
      </p:sp>
      <p:sp>
        <p:nvSpPr>
          <p:cNvPr id="27" name="išľíďè">
            <a:extLst>
              <a:ext uri="{FF2B5EF4-FFF2-40B4-BE49-F238E27FC236}">
                <a16:creationId xmlns:a16="http://schemas.microsoft.com/office/drawing/2014/main" id="{BF7FC321-A4A9-4A8C-8554-E3C1EC2AC518}"/>
              </a:ext>
            </a:extLst>
          </p:cNvPr>
          <p:cNvSpPr/>
          <p:nvPr/>
        </p:nvSpPr>
        <p:spPr bwMode="auto">
          <a:xfrm>
            <a:off x="7187614" y="1180019"/>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输入替换内容编辑文字输入替换内容编辑文字输入替换内容编辑文字</a:t>
            </a:r>
          </a:p>
        </p:txBody>
      </p:sp>
      <p:sp>
        <p:nvSpPr>
          <p:cNvPr id="28" name="iSlíďè">
            <a:extLst>
              <a:ext uri="{FF2B5EF4-FFF2-40B4-BE49-F238E27FC236}">
                <a16:creationId xmlns:a16="http://schemas.microsoft.com/office/drawing/2014/main" id="{EA2419E6-A629-49C9-92E6-FD9DD35BA24E}"/>
              </a:ext>
            </a:extLst>
          </p:cNvPr>
          <p:cNvSpPr txBox="1"/>
          <p:nvPr/>
        </p:nvSpPr>
        <p:spPr bwMode="auto">
          <a:xfrm>
            <a:off x="7197773" y="789087"/>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标题文本预设</a:t>
            </a:r>
          </a:p>
        </p:txBody>
      </p:sp>
      <p:sp>
        <p:nvSpPr>
          <p:cNvPr id="29" name="išľíďè">
            <a:extLst>
              <a:ext uri="{FF2B5EF4-FFF2-40B4-BE49-F238E27FC236}">
                <a16:creationId xmlns:a16="http://schemas.microsoft.com/office/drawing/2014/main" id="{F8E1FD19-7484-42A4-8AC5-C4166F8A47AF}"/>
              </a:ext>
            </a:extLst>
          </p:cNvPr>
          <p:cNvSpPr/>
          <p:nvPr/>
        </p:nvSpPr>
        <p:spPr bwMode="auto">
          <a:xfrm>
            <a:off x="8864014" y="3093108"/>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输入替换内容编辑文字输入替换内容编辑文字输入替换内容编辑文字</a:t>
            </a:r>
          </a:p>
        </p:txBody>
      </p:sp>
      <p:sp>
        <p:nvSpPr>
          <p:cNvPr id="30" name="iSlíďè">
            <a:extLst>
              <a:ext uri="{FF2B5EF4-FFF2-40B4-BE49-F238E27FC236}">
                <a16:creationId xmlns:a16="http://schemas.microsoft.com/office/drawing/2014/main" id="{73B46923-2B99-4415-A8F5-273D0B75C444}"/>
              </a:ext>
            </a:extLst>
          </p:cNvPr>
          <p:cNvSpPr txBox="1"/>
          <p:nvPr/>
        </p:nvSpPr>
        <p:spPr bwMode="auto">
          <a:xfrm>
            <a:off x="8864014" y="2673546"/>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标题文本预设</a:t>
            </a:r>
          </a:p>
        </p:txBody>
      </p:sp>
      <p:sp>
        <p:nvSpPr>
          <p:cNvPr id="31" name="išľíďè">
            <a:extLst>
              <a:ext uri="{FF2B5EF4-FFF2-40B4-BE49-F238E27FC236}">
                <a16:creationId xmlns:a16="http://schemas.microsoft.com/office/drawing/2014/main" id="{A33EDAF9-F166-4BE4-8D45-B8171D076636}"/>
              </a:ext>
            </a:extLst>
          </p:cNvPr>
          <p:cNvSpPr/>
          <p:nvPr/>
        </p:nvSpPr>
        <p:spPr bwMode="auto">
          <a:xfrm>
            <a:off x="8897824" y="4333018"/>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输入替换内容编辑文字输入替换内容编辑文字输入替换内容编辑文字</a:t>
            </a:r>
          </a:p>
        </p:txBody>
      </p:sp>
      <p:sp>
        <p:nvSpPr>
          <p:cNvPr id="32" name="iSlíďè">
            <a:extLst>
              <a:ext uri="{FF2B5EF4-FFF2-40B4-BE49-F238E27FC236}">
                <a16:creationId xmlns:a16="http://schemas.microsoft.com/office/drawing/2014/main" id="{8E84DEA7-3572-45D2-9333-3C5A0860F4F3}"/>
              </a:ext>
            </a:extLst>
          </p:cNvPr>
          <p:cNvSpPr txBox="1"/>
          <p:nvPr/>
        </p:nvSpPr>
        <p:spPr bwMode="auto">
          <a:xfrm>
            <a:off x="8897824" y="3913456"/>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cs typeface="+mn-ea"/>
                <a:sym typeface="+mn-lt"/>
              </a:rPr>
              <a:t>标题文本预设</a:t>
            </a:r>
          </a:p>
        </p:txBody>
      </p:sp>
    </p:spTree>
    <p:extLst>
      <p:ext uri="{BB962C8B-B14F-4D97-AF65-F5344CB8AC3E}">
        <p14:creationId xmlns:p14="http://schemas.microsoft.com/office/powerpoint/2010/main" val="1044850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53" presetClass="entr" presetSubtype="16"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111041-F6E0-43D6-89D9-CCDEB9CBDE81}"/>
              </a:ext>
            </a:extLst>
          </p:cNvPr>
          <p:cNvGrpSpPr/>
          <p:nvPr/>
        </p:nvGrpSpPr>
        <p:grpSpPr>
          <a:xfrm>
            <a:off x="3392983" y="1450179"/>
            <a:ext cx="5346284" cy="3682004"/>
            <a:chOff x="3033218" y="1945814"/>
            <a:chExt cx="6139039" cy="4227977"/>
          </a:xfrm>
        </p:grpSpPr>
        <p:grpSp>
          <p:nvGrpSpPr>
            <p:cNvPr id="2" name="组合 1"/>
            <p:cNvGrpSpPr/>
            <p:nvPr/>
          </p:nvGrpSpPr>
          <p:grpSpPr>
            <a:xfrm>
              <a:off x="4159780" y="1945814"/>
              <a:ext cx="3851024" cy="4227977"/>
              <a:chOff x="3119835" y="1459360"/>
              <a:chExt cx="2888268" cy="3170983"/>
            </a:xfrm>
          </p:grpSpPr>
          <p:grpSp>
            <p:nvGrpSpPr>
              <p:cNvPr id="4" name="组合 3"/>
              <p:cNvGrpSpPr/>
              <p:nvPr/>
            </p:nvGrpSpPr>
            <p:grpSpPr>
              <a:xfrm>
                <a:off x="3708758" y="1971672"/>
                <a:ext cx="1731780" cy="2658671"/>
                <a:chOff x="2043906" y="2184400"/>
                <a:chExt cx="2185988" cy="3355982"/>
              </a:xfrm>
            </p:grpSpPr>
            <p:grpSp>
              <p:nvGrpSpPr>
                <p:cNvPr id="30" name="组合 29"/>
                <p:cNvGrpSpPr>
                  <a:grpSpLocks noChangeAspect="1"/>
                </p:cNvGrpSpPr>
                <p:nvPr/>
              </p:nvGrpSpPr>
              <p:grpSpPr bwMode="auto">
                <a:xfrm>
                  <a:off x="2043906" y="2184400"/>
                  <a:ext cx="2185988" cy="2435225"/>
                  <a:chOff x="1068" y="723"/>
                  <a:chExt cx="1377" cy="1534"/>
                </a:xfrm>
              </p:grpSpPr>
              <p:sp>
                <p:nvSpPr>
                  <p:cNvPr id="48" name="任意多边形: 形状 47"/>
                  <p:cNvSpPr/>
                  <p:nvPr/>
                </p:nvSpPr>
                <p:spPr bwMode="auto">
                  <a:xfrm>
                    <a:off x="1068" y="723"/>
                    <a:ext cx="1377" cy="1534"/>
                  </a:xfrm>
                  <a:custGeom>
                    <a:avLst/>
                    <a:gdLst>
                      <a:gd name="T0" fmla="*/ 290 w 580"/>
                      <a:gd name="T1" fmla="*/ 0 h 646"/>
                      <a:gd name="T2" fmla="*/ 290 w 580"/>
                      <a:gd name="T3" fmla="*/ 0 h 646"/>
                      <a:gd name="T4" fmla="*/ 290 w 580"/>
                      <a:gd name="T5" fmla="*/ 0 h 646"/>
                      <a:gd name="T6" fmla="*/ 289 w 580"/>
                      <a:gd name="T7" fmla="*/ 0 h 646"/>
                      <a:gd name="T8" fmla="*/ 289 w 580"/>
                      <a:gd name="T9" fmla="*/ 0 h 646"/>
                      <a:gd name="T10" fmla="*/ 0 w 580"/>
                      <a:gd name="T11" fmla="*/ 290 h 646"/>
                      <a:gd name="T12" fmla="*/ 58 w 580"/>
                      <a:gd name="T13" fmla="*/ 464 h 646"/>
                      <a:gd name="T14" fmla="*/ 175 w 580"/>
                      <a:gd name="T15" fmla="*/ 646 h 646"/>
                      <a:gd name="T16" fmla="*/ 405 w 580"/>
                      <a:gd name="T17" fmla="*/ 646 h 646"/>
                      <a:gd name="T18" fmla="*/ 521 w 580"/>
                      <a:gd name="T19" fmla="*/ 464 h 646"/>
                      <a:gd name="T20" fmla="*/ 580 w 580"/>
                      <a:gd name="T21" fmla="*/ 290 h 646"/>
                      <a:gd name="T22" fmla="*/ 290 w 580"/>
                      <a:gd name="T23"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0" h="646">
                        <a:moveTo>
                          <a:pt x="290" y="0"/>
                        </a:moveTo>
                        <a:cubicBezTo>
                          <a:pt x="290" y="0"/>
                          <a:pt x="290" y="0"/>
                          <a:pt x="290" y="0"/>
                        </a:cubicBezTo>
                        <a:cubicBezTo>
                          <a:pt x="290" y="0"/>
                          <a:pt x="290" y="0"/>
                          <a:pt x="290" y="0"/>
                        </a:cubicBezTo>
                        <a:cubicBezTo>
                          <a:pt x="290" y="0"/>
                          <a:pt x="290" y="0"/>
                          <a:pt x="289" y="0"/>
                        </a:cubicBezTo>
                        <a:cubicBezTo>
                          <a:pt x="289" y="0"/>
                          <a:pt x="289" y="0"/>
                          <a:pt x="289" y="0"/>
                        </a:cubicBezTo>
                        <a:cubicBezTo>
                          <a:pt x="129" y="0"/>
                          <a:pt x="0" y="130"/>
                          <a:pt x="0" y="290"/>
                        </a:cubicBezTo>
                        <a:cubicBezTo>
                          <a:pt x="0" y="355"/>
                          <a:pt x="21" y="416"/>
                          <a:pt x="58" y="464"/>
                        </a:cubicBezTo>
                        <a:cubicBezTo>
                          <a:pt x="84" y="499"/>
                          <a:pt x="164" y="583"/>
                          <a:pt x="175" y="646"/>
                        </a:cubicBezTo>
                        <a:cubicBezTo>
                          <a:pt x="405" y="646"/>
                          <a:pt x="405" y="646"/>
                          <a:pt x="405" y="646"/>
                        </a:cubicBezTo>
                        <a:cubicBezTo>
                          <a:pt x="415" y="583"/>
                          <a:pt x="495" y="499"/>
                          <a:pt x="521" y="464"/>
                        </a:cubicBezTo>
                        <a:cubicBezTo>
                          <a:pt x="558" y="416"/>
                          <a:pt x="580" y="355"/>
                          <a:pt x="580" y="290"/>
                        </a:cubicBezTo>
                        <a:cubicBezTo>
                          <a:pt x="580" y="130"/>
                          <a:pt x="450" y="0"/>
                          <a:pt x="290" y="0"/>
                        </a:cubicBezTo>
                        <a:close/>
                      </a:path>
                    </a:pathLst>
                  </a:custGeom>
                  <a:noFill/>
                  <a:ln w="9525">
                    <a:solidFill>
                      <a:srgbClr val="000000"/>
                    </a:solidFill>
                    <a:round/>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9" name="任意多边形: 形状 48"/>
                  <p:cNvSpPr/>
                  <p:nvPr/>
                </p:nvSpPr>
                <p:spPr bwMode="auto">
                  <a:xfrm>
                    <a:off x="1555" y="1599"/>
                    <a:ext cx="401" cy="658"/>
                  </a:xfrm>
                  <a:custGeom>
                    <a:avLst/>
                    <a:gdLst>
                      <a:gd name="T0" fmla="*/ 165 w 169"/>
                      <a:gd name="T1" fmla="*/ 0 h 277"/>
                      <a:gd name="T2" fmla="*/ 161 w 169"/>
                      <a:gd name="T3" fmla="*/ 3 h 277"/>
                      <a:gd name="T4" fmla="*/ 159 w 169"/>
                      <a:gd name="T5" fmla="*/ 10 h 277"/>
                      <a:gd name="T6" fmla="*/ 129 w 169"/>
                      <a:gd name="T7" fmla="*/ 10 h 277"/>
                      <a:gd name="T8" fmla="*/ 123 w 169"/>
                      <a:gd name="T9" fmla="*/ 6 h 277"/>
                      <a:gd name="T10" fmla="*/ 46 w 169"/>
                      <a:gd name="T11" fmla="*/ 6 h 277"/>
                      <a:gd name="T12" fmla="*/ 41 w 169"/>
                      <a:gd name="T13" fmla="*/ 10 h 277"/>
                      <a:gd name="T14" fmla="*/ 10 w 169"/>
                      <a:gd name="T15" fmla="*/ 10 h 277"/>
                      <a:gd name="T16" fmla="*/ 9 w 169"/>
                      <a:gd name="T17" fmla="*/ 3 h 277"/>
                      <a:gd name="T18" fmla="*/ 4 w 169"/>
                      <a:gd name="T19" fmla="*/ 0 h 277"/>
                      <a:gd name="T20" fmla="*/ 1 w 169"/>
                      <a:gd name="T21" fmla="*/ 5 h 277"/>
                      <a:gd name="T22" fmla="*/ 47 w 169"/>
                      <a:gd name="T23" fmla="*/ 201 h 277"/>
                      <a:gd name="T24" fmla="*/ 41 w 169"/>
                      <a:gd name="T25" fmla="*/ 277 h 277"/>
                      <a:gd name="T26" fmla="*/ 128 w 169"/>
                      <a:gd name="T27" fmla="*/ 277 h 277"/>
                      <a:gd name="T28" fmla="*/ 122 w 169"/>
                      <a:gd name="T29" fmla="*/ 201 h 277"/>
                      <a:gd name="T30" fmla="*/ 168 w 169"/>
                      <a:gd name="T31" fmla="*/ 5 h 277"/>
                      <a:gd name="T32" fmla="*/ 165 w 169"/>
                      <a:gd name="T33" fmla="*/ 0 h 277"/>
                      <a:gd name="T34" fmla="*/ 101 w 169"/>
                      <a:gd name="T35" fmla="*/ 180 h 277"/>
                      <a:gd name="T36" fmla="*/ 69 w 169"/>
                      <a:gd name="T37" fmla="*/ 180 h 277"/>
                      <a:gd name="T38" fmla="*/ 69 w 169"/>
                      <a:gd name="T39" fmla="*/ 112 h 277"/>
                      <a:gd name="T40" fmla="*/ 101 w 169"/>
                      <a:gd name="T41" fmla="*/ 112 h 277"/>
                      <a:gd name="T42" fmla="*/ 101 w 169"/>
                      <a:gd name="T43" fmla="*/ 180 h 277"/>
                      <a:gd name="T44" fmla="*/ 119 w 169"/>
                      <a:gd name="T45" fmla="*/ 180 h 277"/>
                      <a:gd name="T46" fmla="*/ 113 w 169"/>
                      <a:gd name="T47" fmla="*/ 180 h 277"/>
                      <a:gd name="T48" fmla="*/ 113 w 169"/>
                      <a:gd name="T49" fmla="*/ 100 h 277"/>
                      <a:gd name="T50" fmla="*/ 107 w 169"/>
                      <a:gd name="T51" fmla="*/ 94 h 277"/>
                      <a:gd name="T52" fmla="*/ 101 w 169"/>
                      <a:gd name="T53" fmla="*/ 100 h 277"/>
                      <a:gd name="T54" fmla="*/ 101 w 169"/>
                      <a:gd name="T55" fmla="*/ 104 h 277"/>
                      <a:gd name="T56" fmla="*/ 69 w 169"/>
                      <a:gd name="T57" fmla="*/ 104 h 277"/>
                      <a:gd name="T58" fmla="*/ 69 w 169"/>
                      <a:gd name="T59" fmla="*/ 100 h 277"/>
                      <a:gd name="T60" fmla="*/ 63 w 169"/>
                      <a:gd name="T61" fmla="*/ 94 h 277"/>
                      <a:gd name="T62" fmla="*/ 57 w 169"/>
                      <a:gd name="T63" fmla="*/ 100 h 277"/>
                      <a:gd name="T64" fmla="*/ 57 w 169"/>
                      <a:gd name="T65" fmla="*/ 180 h 277"/>
                      <a:gd name="T66" fmla="*/ 50 w 169"/>
                      <a:gd name="T67" fmla="*/ 180 h 277"/>
                      <a:gd name="T68" fmla="*/ 11 w 169"/>
                      <a:gd name="T69" fmla="*/ 14 h 277"/>
                      <a:gd name="T70" fmla="*/ 41 w 169"/>
                      <a:gd name="T71" fmla="*/ 14 h 277"/>
                      <a:gd name="T72" fmla="*/ 46 w 169"/>
                      <a:gd name="T73" fmla="*/ 18 h 277"/>
                      <a:gd name="T74" fmla="*/ 123 w 169"/>
                      <a:gd name="T75" fmla="*/ 18 h 277"/>
                      <a:gd name="T76" fmla="*/ 129 w 169"/>
                      <a:gd name="T77" fmla="*/ 14 h 277"/>
                      <a:gd name="T78" fmla="*/ 158 w 169"/>
                      <a:gd name="T79" fmla="*/ 14 h 277"/>
                      <a:gd name="T80" fmla="*/ 119 w 169"/>
                      <a:gd name="T81" fmla="*/ 18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277">
                        <a:moveTo>
                          <a:pt x="165" y="0"/>
                        </a:moveTo>
                        <a:cubicBezTo>
                          <a:pt x="163" y="0"/>
                          <a:pt x="161" y="1"/>
                          <a:pt x="161" y="3"/>
                        </a:cubicBezTo>
                        <a:cubicBezTo>
                          <a:pt x="159" y="10"/>
                          <a:pt x="159" y="10"/>
                          <a:pt x="159" y="10"/>
                        </a:cubicBezTo>
                        <a:cubicBezTo>
                          <a:pt x="129" y="10"/>
                          <a:pt x="129" y="10"/>
                          <a:pt x="129" y="10"/>
                        </a:cubicBezTo>
                        <a:cubicBezTo>
                          <a:pt x="128" y="8"/>
                          <a:pt x="126" y="6"/>
                          <a:pt x="123" y="6"/>
                        </a:cubicBezTo>
                        <a:cubicBezTo>
                          <a:pt x="46" y="6"/>
                          <a:pt x="46" y="6"/>
                          <a:pt x="46" y="6"/>
                        </a:cubicBezTo>
                        <a:cubicBezTo>
                          <a:pt x="44" y="6"/>
                          <a:pt x="41" y="8"/>
                          <a:pt x="41" y="10"/>
                        </a:cubicBezTo>
                        <a:cubicBezTo>
                          <a:pt x="10" y="10"/>
                          <a:pt x="10" y="10"/>
                          <a:pt x="10" y="10"/>
                        </a:cubicBezTo>
                        <a:cubicBezTo>
                          <a:pt x="9" y="3"/>
                          <a:pt x="9" y="3"/>
                          <a:pt x="9" y="3"/>
                        </a:cubicBezTo>
                        <a:cubicBezTo>
                          <a:pt x="8" y="1"/>
                          <a:pt x="6" y="0"/>
                          <a:pt x="4" y="0"/>
                        </a:cubicBezTo>
                        <a:cubicBezTo>
                          <a:pt x="2" y="1"/>
                          <a:pt x="0" y="3"/>
                          <a:pt x="1" y="5"/>
                        </a:cubicBezTo>
                        <a:cubicBezTo>
                          <a:pt x="47" y="201"/>
                          <a:pt x="47" y="201"/>
                          <a:pt x="47" y="201"/>
                        </a:cubicBezTo>
                        <a:cubicBezTo>
                          <a:pt x="41" y="277"/>
                          <a:pt x="41" y="277"/>
                          <a:pt x="41" y="277"/>
                        </a:cubicBezTo>
                        <a:cubicBezTo>
                          <a:pt x="128" y="277"/>
                          <a:pt x="128" y="277"/>
                          <a:pt x="128" y="277"/>
                        </a:cubicBezTo>
                        <a:cubicBezTo>
                          <a:pt x="122" y="201"/>
                          <a:pt x="122" y="201"/>
                          <a:pt x="122" y="201"/>
                        </a:cubicBezTo>
                        <a:cubicBezTo>
                          <a:pt x="168" y="5"/>
                          <a:pt x="168" y="5"/>
                          <a:pt x="168" y="5"/>
                        </a:cubicBezTo>
                        <a:cubicBezTo>
                          <a:pt x="169" y="3"/>
                          <a:pt x="168" y="1"/>
                          <a:pt x="165" y="0"/>
                        </a:cubicBezTo>
                        <a:close/>
                        <a:moveTo>
                          <a:pt x="101" y="180"/>
                        </a:moveTo>
                        <a:cubicBezTo>
                          <a:pt x="69" y="180"/>
                          <a:pt x="69" y="180"/>
                          <a:pt x="69" y="180"/>
                        </a:cubicBezTo>
                        <a:cubicBezTo>
                          <a:pt x="69" y="112"/>
                          <a:pt x="69" y="112"/>
                          <a:pt x="69" y="112"/>
                        </a:cubicBezTo>
                        <a:cubicBezTo>
                          <a:pt x="101" y="112"/>
                          <a:pt x="101" y="112"/>
                          <a:pt x="101" y="112"/>
                        </a:cubicBezTo>
                        <a:lnTo>
                          <a:pt x="101" y="180"/>
                        </a:lnTo>
                        <a:close/>
                        <a:moveTo>
                          <a:pt x="119" y="180"/>
                        </a:moveTo>
                        <a:cubicBezTo>
                          <a:pt x="113" y="180"/>
                          <a:pt x="113" y="180"/>
                          <a:pt x="113" y="180"/>
                        </a:cubicBezTo>
                        <a:cubicBezTo>
                          <a:pt x="113" y="100"/>
                          <a:pt x="113" y="100"/>
                          <a:pt x="113" y="100"/>
                        </a:cubicBezTo>
                        <a:cubicBezTo>
                          <a:pt x="113" y="97"/>
                          <a:pt x="110" y="94"/>
                          <a:pt x="107" y="94"/>
                        </a:cubicBezTo>
                        <a:cubicBezTo>
                          <a:pt x="103" y="94"/>
                          <a:pt x="101" y="97"/>
                          <a:pt x="101" y="100"/>
                        </a:cubicBezTo>
                        <a:cubicBezTo>
                          <a:pt x="101" y="104"/>
                          <a:pt x="101" y="104"/>
                          <a:pt x="101" y="104"/>
                        </a:cubicBezTo>
                        <a:cubicBezTo>
                          <a:pt x="69" y="104"/>
                          <a:pt x="69" y="104"/>
                          <a:pt x="69" y="104"/>
                        </a:cubicBezTo>
                        <a:cubicBezTo>
                          <a:pt x="69" y="100"/>
                          <a:pt x="69" y="100"/>
                          <a:pt x="69" y="100"/>
                        </a:cubicBezTo>
                        <a:cubicBezTo>
                          <a:pt x="69" y="97"/>
                          <a:pt x="66" y="94"/>
                          <a:pt x="63" y="94"/>
                        </a:cubicBezTo>
                        <a:cubicBezTo>
                          <a:pt x="59" y="94"/>
                          <a:pt x="57" y="97"/>
                          <a:pt x="57" y="100"/>
                        </a:cubicBezTo>
                        <a:cubicBezTo>
                          <a:pt x="57" y="180"/>
                          <a:pt x="57" y="180"/>
                          <a:pt x="57" y="180"/>
                        </a:cubicBezTo>
                        <a:cubicBezTo>
                          <a:pt x="50" y="180"/>
                          <a:pt x="50" y="180"/>
                          <a:pt x="50" y="180"/>
                        </a:cubicBezTo>
                        <a:cubicBezTo>
                          <a:pt x="11" y="14"/>
                          <a:pt x="11" y="14"/>
                          <a:pt x="11" y="14"/>
                        </a:cubicBezTo>
                        <a:cubicBezTo>
                          <a:pt x="41" y="14"/>
                          <a:pt x="41" y="14"/>
                          <a:pt x="41" y="14"/>
                        </a:cubicBezTo>
                        <a:cubicBezTo>
                          <a:pt x="41" y="16"/>
                          <a:pt x="44" y="18"/>
                          <a:pt x="46" y="18"/>
                        </a:cubicBezTo>
                        <a:cubicBezTo>
                          <a:pt x="123" y="18"/>
                          <a:pt x="123" y="18"/>
                          <a:pt x="123" y="18"/>
                        </a:cubicBezTo>
                        <a:cubicBezTo>
                          <a:pt x="126" y="18"/>
                          <a:pt x="128" y="16"/>
                          <a:pt x="129" y="14"/>
                        </a:cubicBezTo>
                        <a:cubicBezTo>
                          <a:pt x="158" y="14"/>
                          <a:pt x="158" y="14"/>
                          <a:pt x="158" y="14"/>
                        </a:cubicBezTo>
                        <a:lnTo>
                          <a:pt x="119" y="180"/>
                        </a:lnTo>
                        <a:close/>
                      </a:path>
                    </a:pathLst>
                  </a:custGeom>
                  <a:solidFill>
                    <a:schemeClr val="tx2">
                      <a:lumMod val="50000"/>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grpSp>
            <p:grpSp>
              <p:nvGrpSpPr>
                <p:cNvPr id="31" name="组合 30"/>
                <p:cNvGrpSpPr>
                  <a:grpSpLocks noChangeAspect="1"/>
                </p:cNvGrpSpPr>
                <p:nvPr/>
              </p:nvGrpSpPr>
              <p:grpSpPr bwMode="auto">
                <a:xfrm>
                  <a:off x="2590801" y="4610106"/>
                  <a:ext cx="1092200" cy="930276"/>
                  <a:chOff x="3594" y="2904"/>
                  <a:chExt cx="688" cy="586"/>
                </a:xfrm>
              </p:grpSpPr>
              <p:sp>
                <p:nvSpPr>
                  <p:cNvPr id="32" name="矩形 31"/>
                  <p:cNvSpPr/>
                  <p:nvPr/>
                </p:nvSpPr>
                <p:spPr bwMode="auto">
                  <a:xfrm>
                    <a:off x="3653" y="2907"/>
                    <a:ext cx="570" cy="49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3" name="任意多边形: 形状 32"/>
                  <p:cNvSpPr/>
                  <p:nvPr/>
                </p:nvSpPr>
                <p:spPr bwMode="auto">
                  <a:xfrm>
                    <a:off x="3653" y="3404"/>
                    <a:ext cx="570" cy="62"/>
                  </a:xfrm>
                  <a:custGeom>
                    <a:avLst/>
                    <a:gdLst>
                      <a:gd name="T0" fmla="*/ 0 w 570"/>
                      <a:gd name="T1" fmla="*/ 0 h 62"/>
                      <a:gd name="T2" fmla="*/ 570 w 570"/>
                      <a:gd name="T3" fmla="*/ 0 h 62"/>
                      <a:gd name="T4" fmla="*/ 527 w 570"/>
                      <a:gd name="T5" fmla="*/ 62 h 62"/>
                      <a:gd name="T6" fmla="*/ 43 w 570"/>
                      <a:gd name="T7" fmla="*/ 62 h 62"/>
                      <a:gd name="T8" fmla="*/ 0 w 570"/>
                      <a:gd name="T9" fmla="*/ 0 h 62"/>
                    </a:gdLst>
                    <a:ahLst/>
                    <a:cxnLst>
                      <a:cxn ang="0">
                        <a:pos x="T0" y="T1"/>
                      </a:cxn>
                      <a:cxn ang="0">
                        <a:pos x="T2" y="T3"/>
                      </a:cxn>
                      <a:cxn ang="0">
                        <a:pos x="T4" y="T5"/>
                      </a:cxn>
                      <a:cxn ang="0">
                        <a:pos x="T6" y="T7"/>
                      </a:cxn>
                      <a:cxn ang="0">
                        <a:pos x="T8" y="T9"/>
                      </a:cxn>
                    </a:cxnLst>
                    <a:rect l="0" t="0" r="r" b="b"/>
                    <a:pathLst>
                      <a:path w="570" h="62">
                        <a:moveTo>
                          <a:pt x="0" y="0"/>
                        </a:moveTo>
                        <a:lnTo>
                          <a:pt x="570" y="0"/>
                        </a:lnTo>
                        <a:lnTo>
                          <a:pt x="527" y="62"/>
                        </a:lnTo>
                        <a:lnTo>
                          <a:pt x="43" y="62"/>
                        </a:ln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4" name="任意多边形: 形状 33"/>
                  <p:cNvSpPr/>
                  <p:nvPr/>
                </p:nvSpPr>
                <p:spPr bwMode="auto">
                  <a:xfrm>
                    <a:off x="3594" y="2904"/>
                    <a:ext cx="688" cy="126"/>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5" name="任意多边形: 形状 34"/>
                  <p:cNvSpPr/>
                  <p:nvPr/>
                </p:nvSpPr>
                <p:spPr bwMode="auto">
                  <a:xfrm>
                    <a:off x="3594" y="3030"/>
                    <a:ext cx="688" cy="123"/>
                  </a:xfrm>
                  <a:custGeom>
                    <a:avLst/>
                    <a:gdLst>
                      <a:gd name="T0" fmla="*/ 290 w 290"/>
                      <a:gd name="T1" fmla="*/ 19 h 52"/>
                      <a:gd name="T2" fmla="*/ 267 w 290"/>
                      <a:gd name="T3" fmla="*/ 40 h 52"/>
                      <a:gd name="T4" fmla="*/ 23 w 290"/>
                      <a:gd name="T5" fmla="*/ 52 h 52"/>
                      <a:gd name="T6" fmla="*/ 0 w 290"/>
                      <a:gd name="T7" fmla="*/ 33 h 52"/>
                      <a:gd name="T8" fmla="*/ 0 w 290"/>
                      <a:gd name="T9" fmla="*/ 33 h 52"/>
                      <a:gd name="T10" fmla="*/ 23 w 290"/>
                      <a:gd name="T11" fmla="*/ 12 h 52"/>
                      <a:gd name="T12" fmla="*/ 267 w 290"/>
                      <a:gd name="T13" fmla="*/ 0 h 52"/>
                      <a:gd name="T14" fmla="*/ 290 w 290"/>
                      <a:gd name="T15" fmla="*/ 19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2">
                        <a:moveTo>
                          <a:pt x="290" y="19"/>
                        </a:moveTo>
                        <a:cubicBezTo>
                          <a:pt x="290" y="30"/>
                          <a:pt x="280" y="40"/>
                          <a:pt x="267" y="40"/>
                        </a:cubicBezTo>
                        <a:cubicBezTo>
                          <a:pt x="23" y="52"/>
                          <a:pt x="23" y="52"/>
                          <a:pt x="23" y="52"/>
                        </a:cubicBezTo>
                        <a:cubicBezTo>
                          <a:pt x="10" y="52"/>
                          <a:pt x="0" y="44"/>
                          <a:pt x="0" y="33"/>
                        </a:cubicBezTo>
                        <a:cubicBezTo>
                          <a:pt x="0" y="33"/>
                          <a:pt x="0" y="33"/>
                          <a:pt x="0" y="33"/>
                        </a:cubicBezTo>
                        <a:cubicBezTo>
                          <a:pt x="0" y="22"/>
                          <a:pt x="10" y="12"/>
                          <a:pt x="23" y="12"/>
                        </a:cubicBezTo>
                        <a:cubicBezTo>
                          <a:pt x="267" y="0"/>
                          <a:pt x="267" y="0"/>
                          <a:pt x="267" y="0"/>
                        </a:cubicBezTo>
                        <a:cubicBezTo>
                          <a:pt x="280" y="0"/>
                          <a:pt x="290" y="8"/>
                          <a:pt x="290" y="1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6" name="任意多边形: 形状 35"/>
                  <p:cNvSpPr/>
                  <p:nvPr/>
                </p:nvSpPr>
                <p:spPr bwMode="auto">
                  <a:xfrm>
                    <a:off x="3594" y="3153"/>
                    <a:ext cx="688" cy="126"/>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7" name="任意多边形: 形状 36"/>
                  <p:cNvSpPr/>
                  <p:nvPr/>
                </p:nvSpPr>
                <p:spPr bwMode="auto">
                  <a:xfrm>
                    <a:off x="3594" y="3279"/>
                    <a:ext cx="688" cy="125"/>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8" name="任意多边形: 形状 37"/>
                  <p:cNvSpPr/>
                  <p:nvPr/>
                </p:nvSpPr>
                <p:spPr bwMode="auto">
                  <a:xfrm>
                    <a:off x="3902" y="2904"/>
                    <a:ext cx="380" cy="112"/>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39" name="任意多边形: 形状 38"/>
                  <p:cNvSpPr/>
                  <p:nvPr/>
                </p:nvSpPr>
                <p:spPr bwMode="auto">
                  <a:xfrm>
                    <a:off x="3902" y="3030"/>
                    <a:ext cx="380" cy="111"/>
                  </a:xfrm>
                  <a:custGeom>
                    <a:avLst/>
                    <a:gdLst>
                      <a:gd name="T0" fmla="*/ 137 w 160"/>
                      <a:gd name="T1" fmla="*/ 0 h 47"/>
                      <a:gd name="T2" fmla="*/ 0 w 160"/>
                      <a:gd name="T3" fmla="*/ 7 h 47"/>
                      <a:gd name="T4" fmla="*/ 15 w 160"/>
                      <a:gd name="T5" fmla="*/ 26 h 47"/>
                      <a:gd name="T6" fmla="*/ 0 w 160"/>
                      <a:gd name="T7" fmla="*/ 47 h 47"/>
                      <a:gd name="T8" fmla="*/ 137 w 160"/>
                      <a:gd name="T9" fmla="*/ 40 h 47"/>
                      <a:gd name="T10" fmla="*/ 160 w 160"/>
                      <a:gd name="T11" fmla="*/ 19 h 47"/>
                      <a:gd name="T12" fmla="*/ 137 w 160"/>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0"/>
                        </a:moveTo>
                        <a:cubicBezTo>
                          <a:pt x="0" y="7"/>
                          <a:pt x="0" y="7"/>
                          <a:pt x="0" y="7"/>
                        </a:cubicBezTo>
                        <a:cubicBezTo>
                          <a:pt x="8" y="6"/>
                          <a:pt x="15" y="15"/>
                          <a:pt x="15" y="26"/>
                        </a:cubicBezTo>
                        <a:cubicBezTo>
                          <a:pt x="15" y="37"/>
                          <a:pt x="8" y="46"/>
                          <a:pt x="0" y="47"/>
                        </a:cubicBezTo>
                        <a:cubicBezTo>
                          <a:pt x="137" y="40"/>
                          <a:pt x="137" y="40"/>
                          <a:pt x="137" y="40"/>
                        </a:cubicBezTo>
                        <a:cubicBezTo>
                          <a:pt x="150" y="40"/>
                          <a:pt x="160" y="30"/>
                          <a:pt x="160" y="19"/>
                        </a:cubicBezTo>
                        <a:cubicBezTo>
                          <a:pt x="160" y="8"/>
                          <a:pt x="150" y="0"/>
                          <a:pt x="137"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0" name="任意多边形: 形状 39"/>
                  <p:cNvSpPr/>
                  <p:nvPr/>
                </p:nvSpPr>
                <p:spPr bwMode="auto">
                  <a:xfrm>
                    <a:off x="3902" y="3153"/>
                    <a:ext cx="380" cy="111"/>
                  </a:xfrm>
                  <a:custGeom>
                    <a:avLst/>
                    <a:gdLst>
                      <a:gd name="T0" fmla="*/ 137 w 160"/>
                      <a:gd name="T1" fmla="*/ 1 h 47"/>
                      <a:gd name="T2" fmla="*/ 0 w 160"/>
                      <a:gd name="T3" fmla="*/ 7 h 47"/>
                      <a:gd name="T4" fmla="*/ 15 w 160"/>
                      <a:gd name="T5" fmla="*/ 27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6"/>
                          <a:pt x="15" y="27"/>
                        </a:cubicBezTo>
                        <a:cubicBezTo>
                          <a:pt x="15" y="38"/>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1" name="任意多边形: 形状 40"/>
                  <p:cNvSpPr/>
                  <p:nvPr/>
                </p:nvSpPr>
                <p:spPr bwMode="auto">
                  <a:xfrm>
                    <a:off x="3902" y="3279"/>
                    <a:ext cx="380" cy="111"/>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2" name="任意多边形: 形状 41"/>
                  <p:cNvSpPr/>
                  <p:nvPr/>
                </p:nvSpPr>
                <p:spPr bwMode="auto">
                  <a:xfrm>
                    <a:off x="3902" y="3376"/>
                    <a:ext cx="321" cy="28"/>
                  </a:xfrm>
                  <a:custGeom>
                    <a:avLst/>
                    <a:gdLst>
                      <a:gd name="T0" fmla="*/ 0 w 321"/>
                      <a:gd name="T1" fmla="*/ 28 h 28"/>
                      <a:gd name="T2" fmla="*/ 321 w 321"/>
                      <a:gd name="T3" fmla="*/ 28 h 28"/>
                      <a:gd name="T4" fmla="*/ 321 w 321"/>
                      <a:gd name="T5" fmla="*/ 0 h 28"/>
                      <a:gd name="T6" fmla="*/ 0 w 321"/>
                      <a:gd name="T7" fmla="*/ 14 h 28"/>
                      <a:gd name="T8" fmla="*/ 0 w 321"/>
                      <a:gd name="T9" fmla="*/ 28 h 28"/>
                    </a:gdLst>
                    <a:ahLst/>
                    <a:cxnLst>
                      <a:cxn ang="0">
                        <a:pos x="T0" y="T1"/>
                      </a:cxn>
                      <a:cxn ang="0">
                        <a:pos x="T2" y="T3"/>
                      </a:cxn>
                      <a:cxn ang="0">
                        <a:pos x="T4" y="T5"/>
                      </a:cxn>
                      <a:cxn ang="0">
                        <a:pos x="T6" y="T7"/>
                      </a:cxn>
                      <a:cxn ang="0">
                        <a:pos x="T8" y="T9"/>
                      </a:cxn>
                    </a:cxnLst>
                    <a:rect l="0" t="0" r="r" b="b"/>
                    <a:pathLst>
                      <a:path w="321" h="28">
                        <a:moveTo>
                          <a:pt x="0" y="28"/>
                        </a:moveTo>
                        <a:lnTo>
                          <a:pt x="321" y="28"/>
                        </a:lnTo>
                        <a:lnTo>
                          <a:pt x="321" y="0"/>
                        </a:lnTo>
                        <a:lnTo>
                          <a:pt x="0" y="14"/>
                        </a:lnTo>
                        <a:lnTo>
                          <a:pt x="0" y="28"/>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3" name="任意多边形: 形状 42"/>
                  <p:cNvSpPr/>
                  <p:nvPr/>
                </p:nvSpPr>
                <p:spPr bwMode="auto">
                  <a:xfrm>
                    <a:off x="3902" y="3250"/>
                    <a:ext cx="321" cy="45"/>
                  </a:xfrm>
                  <a:custGeom>
                    <a:avLst/>
                    <a:gdLst>
                      <a:gd name="T0" fmla="*/ 0 w 321"/>
                      <a:gd name="T1" fmla="*/ 45 h 45"/>
                      <a:gd name="T2" fmla="*/ 321 w 321"/>
                      <a:gd name="T3" fmla="*/ 31 h 45"/>
                      <a:gd name="T4" fmla="*/ 321 w 321"/>
                      <a:gd name="T5" fmla="*/ 0 h 45"/>
                      <a:gd name="T6" fmla="*/ 0 w 321"/>
                      <a:gd name="T7" fmla="*/ 17 h 45"/>
                      <a:gd name="T8" fmla="*/ 0 w 321"/>
                      <a:gd name="T9" fmla="*/ 45 h 45"/>
                    </a:gdLst>
                    <a:ahLst/>
                    <a:cxnLst>
                      <a:cxn ang="0">
                        <a:pos x="T0" y="T1"/>
                      </a:cxn>
                      <a:cxn ang="0">
                        <a:pos x="T2" y="T3"/>
                      </a:cxn>
                      <a:cxn ang="0">
                        <a:pos x="T4" y="T5"/>
                      </a:cxn>
                      <a:cxn ang="0">
                        <a:pos x="T6" y="T7"/>
                      </a:cxn>
                      <a:cxn ang="0">
                        <a:pos x="T8" y="T9"/>
                      </a:cxn>
                    </a:cxnLst>
                    <a:rect l="0" t="0" r="r" b="b"/>
                    <a:pathLst>
                      <a:path w="321" h="45">
                        <a:moveTo>
                          <a:pt x="0" y="45"/>
                        </a:moveTo>
                        <a:lnTo>
                          <a:pt x="321" y="31"/>
                        </a:lnTo>
                        <a:lnTo>
                          <a:pt x="321" y="0"/>
                        </a:lnTo>
                        <a:lnTo>
                          <a:pt x="0" y="17"/>
                        </a:lnTo>
                        <a:lnTo>
                          <a:pt x="0" y="4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4" name="任意多边形: 形状 43"/>
                  <p:cNvSpPr/>
                  <p:nvPr/>
                </p:nvSpPr>
                <p:spPr bwMode="auto">
                  <a:xfrm>
                    <a:off x="3902" y="3001"/>
                    <a:ext cx="321" cy="45"/>
                  </a:xfrm>
                  <a:custGeom>
                    <a:avLst/>
                    <a:gdLst>
                      <a:gd name="T0" fmla="*/ 0 w 321"/>
                      <a:gd name="T1" fmla="*/ 15 h 45"/>
                      <a:gd name="T2" fmla="*/ 0 w 321"/>
                      <a:gd name="T3" fmla="*/ 45 h 45"/>
                      <a:gd name="T4" fmla="*/ 321 w 321"/>
                      <a:gd name="T5" fmla="*/ 29 h 45"/>
                      <a:gd name="T6" fmla="*/ 321 w 321"/>
                      <a:gd name="T7" fmla="*/ 0 h 45"/>
                      <a:gd name="T8" fmla="*/ 0 w 321"/>
                      <a:gd name="T9" fmla="*/ 15 h 45"/>
                    </a:gdLst>
                    <a:ahLst/>
                    <a:cxnLst>
                      <a:cxn ang="0">
                        <a:pos x="T0" y="T1"/>
                      </a:cxn>
                      <a:cxn ang="0">
                        <a:pos x="T2" y="T3"/>
                      </a:cxn>
                      <a:cxn ang="0">
                        <a:pos x="T4" y="T5"/>
                      </a:cxn>
                      <a:cxn ang="0">
                        <a:pos x="T6" y="T7"/>
                      </a:cxn>
                      <a:cxn ang="0">
                        <a:pos x="T8" y="T9"/>
                      </a:cxn>
                    </a:cxnLst>
                    <a:rect l="0" t="0" r="r" b="b"/>
                    <a:pathLst>
                      <a:path w="321" h="45">
                        <a:moveTo>
                          <a:pt x="0" y="15"/>
                        </a:moveTo>
                        <a:lnTo>
                          <a:pt x="0" y="45"/>
                        </a:lnTo>
                        <a:lnTo>
                          <a:pt x="321" y="29"/>
                        </a:lnTo>
                        <a:lnTo>
                          <a:pt x="321" y="0"/>
                        </a:lnTo>
                        <a:lnTo>
                          <a:pt x="0" y="1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5" name="任意多边形: 形状 44"/>
                  <p:cNvSpPr/>
                  <p:nvPr/>
                </p:nvSpPr>
                <p:spPr bwMode="auto">
                  <a:xfrm>
                    <a:off x="3902" y="3127"/>
                    <a:ext cx="321" cy="43"/>
                  </a:xfrm>
                  <a:custGeom>
                    <a:avLst/>
                    <a:gdLst>
                      <a:gd name="T0" fmla="*/ 0 w 321"/>
                      <a:gd name="T1" fmla="*/ 43 h 43"/>
                      <a:gd name="T2" fmla="*/ 321 w 321"/>
                      <a:gd name="T3" fmla="*/ 28 h 43"/>
                      <a:gd name="T4" fmla="*/ 321 w 321"/>
                      <a:gd name="T5" fmla="*/ 0 h 43"/>
                      <a:gd name="T6" fmla="*/ 0 w 321"/>
                      <a:gd name="T7" fmla="*/ 14 h 43"/>
                      <a:gd name="T8" fmla="*/ 0 w 321"/>
                      <a:gd name="T9" fmla="*/ 43 h 43"/>
                    </a:gdLst>
                    <a:ahLst/>
                    <a:cxnLst>
                      <a:cxn ang="0">
                        <a:pos x="T0" y="T1"/>
                      </a:cxn>
                      <a:cxn ang="0">
                        <a:pos x="T2" y="T3"/>
                      </a:cxn>
                      <a:cxn ang="0">
                        <a:pos x="T4" y="T5"/>
                      </a:cxn>
                      <a:cxn ang="0">
                        <a:pos x="T6" y="T7"/>
                      </a:cxn>
                      <a:cxn ang="0">
                        <a:pos x="T8" y="T9"/>
                      </a:cxn>
                    </a:cxnLst>
                    <a:rect l="0" t="0" r="r" b="b"/>
                    <a:pathLst>
                      <a:path w="321" h="43">
                        <a:moveTo>
                          <a:pt x="0" y="43"/>
                        </a:moveTo>
                        <a:lnTo>
                          <a:pt x="321" y="28"/>
                        </a:lnTo>
                        <a:lnTo>
                          <a:pt x="321" y="0"/>
                        </a:lnTo>
                        <a:lnTo>
                          <a:pt x="0" y="14"/>
                        </a:lnTo>
                        <a:lnTo>
                          <a:pt x="0" y="43"/>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6" name="任意多边形: 形状 45"/>
                  <p:cNvSpPr/>
                  <p:nvPr/>
                </p:nvSpPr>
                <p:spPr bwMode="auto">
                  <a:xfrm>
                    <a:off x="3717" y="3466"/>
                    <a:ext cx="439" cy="24"/>
                  </a:xfrm>
                  <a:custGeom>
                    <a:avLst/>
                    <a:gdLst>
                      <a:gd name="T0" fmla="*/ 0 w 185"/>
                      <a:gd name="T1" fmla="*/ 0 h 10"/>
                      <a:gd name="T2" fmla="*/ 0 w 185"/>
                      <a:gd name="T3" fmla="*/ 0 h 10"/>
                      <a:gd name="T4" fmla="*/ 46 w 185"/>
                      <a:gd name="T5" fmla="*/ 10 h 10"/>
                      <a:gd name="T6" fmla="*/ 140 w 185"/>
                      <a:gd name="T7" fmla="*/ 10 h 10"/>
                      <a:gd name="T8" fmla="*/ 185 w 185"/>
                      <a:gd name="T9" fmla="*/ 0 h 10"/>
                      <a:gd name="T10" fmla="*/ 185 w 185"/>
                      <a:gd name="T11" fmla="*/ 0 h 10"/>
                      <a:gd name="T12" fmla="*/ 0 w 18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85" h="10">
                        <a:moveTo>
                          <a:pt x="0" y="0"/>
                        </a:moveTo>
                        <a:cubicBezTo>
                          <a:pt x="0" y="0"/>
                          <a:pt x="0" y="0"/>
                          <a:pt x="0" y="0"/>
                        </a:cubicBezTo>
                        <a:cubicBezTo>
                          <a:pt x="0" y="5"/>
                          <a:pt x="21" y="10"/>
                          <a:pt x="46" y="10"/>
                        </a:cubicBezTo>
                        <a:cubicBezTo>
                          <a:pt x="140" y="10"/>
                          <a:pt x="140" y="10"/>
                          <a:pt x="140" y="10"/>
                        </a:cubicBezTo>
                        <a:cubicBezTo>
                          <a:pt x="165" y="10"/>
                          <a:pt x="185" y="5"/>
                          <a:pt x="185" y="0"/>
                        </a:cubicBezTo>
                        <a:cubicBezTo>
                          <a:pt x="185" y="0"/>
                          <a:pt x="185" y="0"/>
                          <a:pt x="185" y="0"/>
                        </a:cubicBezTo>
                        <a:lnTo>
                          <a:pt x="0"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47" name="任意多边形: 形状 46"/>
                  <p:cNvSpPr/>
                  <p:nvPr/>
                </p:nvSpPr>
                <p:spPr bwMode="auto">
                  <a:xfrm>
                    <a:off x="3902" y="3404"/>
                    <a:ext cx="321" cy="62"/>
                  </a:xfrm>
                  <a:custGeom>
                    <a:avLst/>
                    <a:gdLst>
                      <a:gd name="T0" fmla="*/ 0 w 321"/>
                      <a:gd name="T1" fmla="*/ 62 h 62"/>
                      <a:gd name="T2" fmla="*/ 278 w 321"/>
                      <a:gd name="T3" fmla="*/ 62 h 62"/>
                      <a:gd name="T4" fmla="*/ 321 w 321"/>
                      <a:gd name="T5" fmla="*/ 0 h 62"/>
                      <a:gd name="T6" fmla="*/ 0 w 321"/>
                      <a:gd name="T7" fmla="*/ 0 h 62"/>
                      <a:gd name="T8" fmla="*/ 0 w 321"/>
                      <a:gd name="T9" fmla="*/ 62 h 62"/>
                    </a:gdLst>
                    <a:ahLst/>
                    <a:cxnLst>
                      <a:cxn ang="0">
                        <a:pos x="T0" y="T1"/>
                      </a:cxn>
                      <a:cxn ang="0">
                        <a:pos x="T2" y="T3"/>
                      </a:cxn>
                      <a:cxn ang="0">
                        <a:pos x="T4" y="T5"/>
                      </a:cxn>
                      <a:cxn ang="0">
                        <a:pos x="T6" y="T7"/>
                      </a:cxn>
                      <a:cxn ang="0">
                        <a:pos x="T8" y="T9"/>
                      </a:cxn>
                    </a:cxnLst>
                    <a:rect l="0" t="0" r="r" b="b"/>
                    <a:pathLst>
                      <a:path w="321" h="62">
                        <a:moveTo>
                          <a:pt x="0" y="62"/>
                        </a:moveTo>
                        <a:lnTo>
                          <a:pt x="278" y="62"/>
                        </a:lnTo>
                        <a:lnTo>
                          <a:pt x="321" y="0"/>
                        </a:lnTo>
                        <a:lnTo>
                          <a:pt x="0" y="0"/>
                        </a:lnTo>
                        <a:lnTo>
                          <a:pt x="0" y="62"/>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grpSp>
          </p:grpSp>
          <p:sp>
            <p:nvSpPr>
              <p:cNvPr id="5" name="任意多边形: 形状 4"/>
              <p:cNvSpPr/>
              <p:nvPr/>
            </p:nvSpPr>
            <p:spPr bwMode="auto">
              <a:xfrm>
                <a:off x="3313199" y="1516955"/>
                <a:ext cx="2531557" cy="2394866"/>
              </a:xfrm>
              <a:custGeom>
                <a:avLst/>
                <a:gdLst>
                  <a:gd name="T0" fmla="*/ 843 w 1158"/>
                  <a:gd name="T1" fmla="*/ 1095 h 1095"/>
                  <a:gd name="T2" fmla="*/ 1158 w 1158"/>
                  <a:gd name="T3" fmla="*/ 579 h 1095"/>
                  <a:gd name="T4" fmla="*/ 579 w 1158"/>
                  <a:gd name="T5" fmla="*/ 0 h 1095"/>
                  <a:gd name="T6" fmla="*/ 0 w 1158"/>
                  <a:gd name="T7" fmla="*/ 579 h 1095"/>
                  <a:gd name="T8" fmla="*/ 315 w 1158"/>
                  <a:gd name="T9" fmla="*/ 1095 h 1095"/>
                </a:gdLst>
                <a:ahLst/>
                <a:cxnLst>
                  <a:cxn ang="0">
                    <a:pos x="T0" y="T1"/>
                  </a:cxn>
                  <a:cxn ang="0">
                    <a:pos x="T2" y="T3"/>
                  </a:cxn>
                  <a:cxn ang="0">
                    <a:pos x="T4" y="T5"/>
                  </a:cxn>
                  <a:cxn ang="0">
                    <a:pos x="T6" y="T7"/>
                  </a:cxn>
                  <a:cxn ang="0">
                    <a:pos x="T8" y="T9"/>
                  </a:cxn>
                </a:cxnLst>
                <a:rect l="0" t="0" r="r" b="b"/>
                <a:pathLst>
                  <a:path w="1158" h="1095">
                    <a:moveTo>
                      <a:pt x="843" y="1095"/>
                    </a:moveTo>
                    <a:cubicBezTo>
                      <a:pt x="1030" y="999"/>
                      <a:pt x="1158" y="804"/>
                      <a:pt x="1158" y="579"/>
                    </a:cubicBezTo>
                    <a:cubicBezTo>
                      <a:pt x="1158" y="260"/>
                      <a:pt x="899" y="0"/>
                      <a:pt x="579" y="0"/>
                    </a:cubicBezTo>
                    <a:cubicBezTo>
                      <a:pt x="259" y="0"/>
                      <a:pt x="0" y="260"/>
                      <a:pt x="0" y="579"/>
                    </a:cubicBezTo>
                    <a:cubicBezTo>
                      <a:pt x="0" y="804"/>
                      <a:pt x="128" y="999"/>
                      <a:pt x="315" y="1095"/>
                    </a:cubicBezTo>
                  </a:path>
                </a:pathLst>
              </a:custGeom>
              <a:noFill/>
              <a:ln w="25400" cap="flat">
                <a:solidFill>
                  <a:schemeClr val="tx2"/>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18" name="椭圆 17"/>
              <p:cNvSpPr>
                <a:spLocks noChangeAspect="1"/>
              </p:cNvSpPr>
              <p:nvPr/>
            </p:nvSpPr>
            <p:spPr>
              <a:xfrm>
                <a:off x="3480497" y="3471399"/>
                <a:ext cx="417205" cy="417205"/>
              </a:xfrm>
              <a:prstGeom prst="ellipse">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2400">
                    <a:solidFill>
                      <a:schemeClr val="accent1"/>
                    </a:solidFill>
                    <a:latin typeface="Noto Sans S Chinese Light" panose="020B0300000000000000" pitchFamily="34" charset="-122"/>
                    <a:ea typeface="Noto Sans S Chinese Light" panose="020B0300000000000000" pitchFamily="34" charset="-122"/>
                    <a:cs typeface="+mn-ea"/>
                    <a:sym typeface="Arial"/>
                  </a:rPr>
                  <a:t>01</a:t>
                </a:r>
              </a:p>
            </p:txBody>
          </p:sp>
          <p:sp>
            <p:nvSpPr>
              <p:cNvPr id="19" name="椭圆 18"/>
              <p:cNvSpPr>
                <a:spLocks noChangeAspect="1"/>
              </p:cNvSpPr>
              <p:nvPr/>
            </p:nvSpPr>
            <p:spPr>
              <a:xfrm>
                <a:off x="3119835" y="2394032"/>
                <a:ext cx="417205" cy="417205"/>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2400">
                    <a:solidFill>
                      <a:schemeClr val="accent2"/>
                    </a:solidFill>
                    <a:latin typeface="Noto Sans S Chinese Light" panose="020B0300000000000000" pitchFamily="34" charset="-122"/>
                    <a:ea typeface="Noto Sans S Chinese Light" panose="020B0300000000000000" pitchFamily="34" charset="-122"/>
                    <a:cs typeface="+mn-ea"/>
                    <a:sym typeface="Arial"/>
                  </a:rPr>
                  <a:t>02</a:t>
                </a:r>
              </a:p>
            </p:txBody>
          </p:sp>
          <p:sp>
            <p:nvSpPr>
              <p:cNvPr id="20" name="椭圆 19"/>
              <p:cNvSpPr>
                <a:spLocks noChangeAspect="1"/>
              </p:cNvSpPr>
              <p:nvPr/>
            </p:nvSpPr>
            <p:spPr>
              <a:xfrm>
                <a:off x="3778817" y="1469058"/>
                <a:ext cx="417205" cy="417205"/>
              </a:xfrm>
              <a:prstGeom prst="ellipse">
                <a:avLst/>
              </a:prstGeom>
              <a:solidFill>
                <a:schemeClr val="bg1"/>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2400">
                    <a:solidFill>
                      <a:schemeClr val="accent3"/>
                    </a:solidFill>
                    <a:latin typeface="Noto Sans S Chinese Light" panose="020B0300000000000000" pitchFamily="34" charset="-122"/>
                    <a:ea typeface="Noto Sans S Chinese Light" panose="020B0300000000000000" pitchFamily="34" charset="-122"/>
                    <a:cs typeface="+mn-ea"/>
                    <a:sym typeface="Arial"/>
                  </a:rPr>
                  <a:t>03</a:t>
                </a:r>
              </a:p>
            </p:txBody>
          </p:sp>
          <p:sp>
            <p:nvSpPr>
              <p:cNvPr id="21" name="椭圆 20"/>
              <p:cNvSpPr>
                <a:spLocks noChangeAspect="1"/>
              </p:cNvSpPr>
              <p:nvPr/>
            </p:nvSpPr>
            <p:spPr>
              <a:xfrm>
                <a:off x="4916216" y="1459360"/>
                <a:ext cx="417205" cy="417205"/>
              </a:xfrm>
              <a:prstGeom prst="ellipse">
                <a:avLst/>
              </a:prstGeom>
              <a:solidFill>
                <a:schemeClr val="bg1"/>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2400">
                    <a:solidFill>
                      <a:schemeClr val="accent4"/>
                    </a:solidFill>
                    <a:latin typeface="Noto Sans S Chinese Light" panose="020B0300000000000000" pitchFamily="34" charset="-122"/>
                    <a:ea typeface="Noto Sans S Chinese Light" panose="020B0300000000000000" pitchFamily="34" charset="-122"/>
                    <a:cs typeface="+mn-ea"/>
                    <a:sym typeface="Arial"/>
                  </a:rPr>
                  <a:t>04</a:t>
                </a:r>
              </a:p>
            </p:txBody>
          </p:sp>
          <p:sp>
            <p:nvSpPr>
              <p:cNvPr id="22" name="椭圆 21"/>
              <p:cNvSpPr>
                <a:spLocks noChangeAspect="1"/>
              </p:cNvSpPr>
              <p:nvPr/>
            </p:nvSpPr>
            <p:spPr>
              <a:xfrm>
                <a:off x="5590898" y="2372328"/>
                <a:ext cx="417205" cy="417205"/>
              </a:xfrm>
              <a:prstGeom prst="ellipse">
                <a:avLst/>
              </a:prstGeom>
              <a:solidFill>
                <a:schemeClr val="bg1"/>
              </a:solid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2400">
                    <a:solidFill>
                      <a:schemeClr val="accent5"/>
                    </a:solidFill>
                    <a:latin typeface="Noto Sans S Chinese Light" panose="020B0300000000000000" pitchFamily="34" charset="-122"/>
                    <a:ea typeface="Noto Sans S Chinese Light" panose="020B0300000000000000" pitchFamily="34" charset="-122"/>
                    <a:cs typeface="+mn-ea"/>
                    <a:sym typeface="Arial"/>
                  </a:rPr>
                  <a:t>05</a:t>
                </a:r>
              </a:p>
            </p:txBody>
          </p:sp>
          <p:sp>
            <p:nvSpPr>
              <p:cNvPr id="23" name="椭圆 22"/>
              <p:cNvSpPr>
                <a:spLocks noChangeAspect="1"/>
              </p:cNvSpPr>
              <p:nvPr/>
            </p:nvSpPr>
            <p:spPr>
              <a:xfrm>
                <a:off x="5249170" y="3455697"/>
                <a:ext cx="417205" cy="417205"/>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2400">
                    <a:solidFill>
                      <a:schemeClr val="accent6"/>
                    </a:solidFill>
                    <a:latin typeface="Noto Sans S Chinese Light" panose="020B0300000000000000" pitchFamily="34" charset="-122"/>
                    <a:ea typeface="Noto Sans S Chinese Light" panose="020B0300000000000000" pitchFamily="34" charset="-122"/>
                    <a:cs typeface="+mn-ea"/>
                    <a:sym typeface="Arial"/>
                  </a:rPr>
                  <a:t>06</a:t>
                </a:r>
              </a:p>
            </p:txBody>
          </p:sp>
        </p:grpSp>
        <p:sp>
          <p:nvSpPr>
            <p:cNvPr id="24" name="任意多边形: 形状 23"/>
            <p:cNvSpPr/>
            <p:nvPr/>
          </p:nvSpPr>
          <p:spPr bwMode="auto">
            <a:xfrm>
              <a:off x="3295476" y="4995215"/>
              <a:ext cx="373763" cy="483757"/>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chemeClr val="accent1"/>
            </a:solidFill>
            <a:ln>
              <a:noFill/>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25" name="任意多边形: 形状 24"/>
            <p:cNvSpPr/>
            <p:nvPr/>
          </p:nvSpPr>
          <p:spPr bwMode="auto">
            <a:xfrm>
              <a:off x="3033218" y="3694398"/>
              <a:ext cx="397299" cy="329000"/>
            </a:xfrm>
            <a:custGeom>
              <a:avLst/>
              <a:gdLst>
                <a:gd name="T0" fmla="*/ 179 w 202"/>
                <a:gd name="T1" fmla="*/ 86 h 167"/>
                <a:gd name="T2" fmla="*/ 202 w 202"/>
                <a:gd name="T3" fmla="*/ 133 h 167"/>
                <a:gd name="T4" fmla="*/ 155 w 202"/>
                <a:gd name="T5" fmla="*/ 133 h 167"/>
                <a:gd name="T6" fmla="*/ 179 w 202"/>
                <a:gd name="T7" fmla="*/ 86 h 167"/>
                <a:gd name="T8" fmla="*/ 28 w 202"/>
                <a:gd name="T9" fmla="*/ 15 h 167"/>
                <a:gd name="T10" fmla="*/ 34 w 202"/>
                <a:gd name="T11" fmla="*/ 12 h 167"/>
                <a:gd name="T12" fmla="*/ 167 w 202"/>
                <a:gd name="T13" fmla="*/ 12 h 167"/>
                <a:gd name="T14" fmla="*/ 173 w 202"/>
                <a:gd name="T15" fmla="*/ 18 h 167"/>
                <a:gd name="T16" fmla="*/ 173 w 202"/>
                <a:gd name="T17" fmla="*/ 47 h 167"/>
                <a:gd name="T18" fmla="*/ 161 w 202"/>
                <a:gd name="T19" fmla="*/ 47 h 167"/>
                <a:gd name="T20" fmla="*/ 179 w 202"/>
                <a:gd name="T21" fmla="*/ 78 h 167"/>
                <a:gd name="T22" fmla="*/ 197 w 202"/>
                <a:gd name="T23" fmla="*/ 47 h 167"/>
                <a:gd name="T24" fmla="*/ 185 w 202"/>
                <a:gd name="T25" fmla="*/ 47 h 167"/>
                <a:gd name="T26" fmla="*/ 185 w 202"/>
                <a:gd name="T27" fmla="*/ 18 h 167"/>
                <a:gd name="T28" fmla="*/ 167 w 202"/>
                <a:gd name="T29" fmla="*/ 0 h 167"/>
                <a:gd name="T30" fmla="*/ 34 w 202"/>
                <a:gd name="T31" fmla="*/ 0 h 167"/>
                <a:gd name="T32" fmla="*/ 16 w 202"/>
                <a:gd name="T33" fmla="*/ 15 h 167"/>
                <a:gd name="T34" fmla="*/ 16 w 202"/>
                <a:gd name="T35" fmla="*/ 24 h 167"/>
                <a:gd name="T36" fmla="*/ 28 w 202"/>
                <a:gd name="T37" fmla="*/ 24 h 167"/>
                <a:gd name="T38" fmla="*/ 28 w 202"/>
                <a:gd name="T39" fmla="*/ 15 h 167"/>
                <a:gd name="T40" fmla="*/ 173 w 202"/>
                <a:gd name="T41" fmla="*/ 152 h 167"/>
                <a:gd name="T42" fmla="*/ 167 w 202"/>
                <a:gd name="T43" fmla="*/ 155 h 167"/>
                <a:gd name="T44" fmla="*/ 34 w 202"/>
                <a:gd name="T45" fmla="*/ 155 h 167"/>
                <a:gd name="T46" fmla="*/ 28 w 202"/>
                <a:gd name="T47" fmla="*/ 149 h 167"/>
                <a:gd name="T48" fmla="*/ 28 w 202"/>
                <a:gd name="T49" fmla="*/ 121 h 167"/>
                <a:gd name="T50" fmla="*/ 40 w 202"/>
                <a:gd name="T51" fmla="*/ 121 h 167"/>
                <a:gd name="T52" fmla="*/ 22 w 202"/>
                <a:gd name="T53" fmla="*/ 90 h 167"/>
                <a:gd name="T54" fmla="*/ 4 w 202"/>
                <a:gd name="T55" fmla="*/ 121 h 167"/>
                <a:gd name="T56" fmla="*/ 16 w 202"/>
                <a:gd name="T57" fmla="*/ 121 h 167"/>
                <a:gd name="T58" fmla="*/ 16 w 202"/>
                <a:gd name="T59" fmla="*/ 149 h 167"/>
                <a:gd name="T60" fmla="*/ 34 w 202"/>
                <a:gd name="T61" fmla="*/ 167 h 167"/>
                <a:gd name="T62" fmla="*/ 167 w 202"/>
                <a:gd name="T63" fmla="*/ 167 h 167"/>
                <a:gd name="T64" fmla="*/ 185 w 202"/>
                <a:gd name="T65" fmla="*/ 152 h 167"/>
                <a:gd name="T66" fmla="*/ 185 w 202"/>
                <a:gd name="T67" fmla="*/ 144 h 167"/>
                <a:gd name="T68" fmla="*/ 173 w 202"/>
                <a:gd name="T69" fmla="*/ 144 h 167"/>
                <a:gd name="T70" fmla="*/ 173 w 202"/>
                <a:gd name="T71" fmla="*/ 152 h 167"/>
                <a:gd name="T72" fmla="*/ 45 w 202"/>
                <a:gd name="T73" fmla="*/ 35 h 167"/>
                <a:gd name="T74" fmla="*/ 0 w 202"/>
                <a:gd name="T75" fmla="*/ 35 h 167"/>
                <a:gd name="T76" fmla="*/ 0 w 202"/>
                <a:gd name="T77" fmla="*/ 80 h 167"/>
                <a:gd name="T78" fmla="*/ 45 w 202"/>
                <a:gd name="T79" fmla="*/ 80 h 167"/>
                <a:gd name="T80" fmla="*/ 45 w 202"/>
                <a:gd name="T81" fmla="*/ 35 h 167"/>
                <a:gd name="T82" fmla="*/ 66 w 202"/>
                <a:gd name="T83" fmla="*/ 84 h 167"/>
                <a:gd name="T84" fmla="*/ 101 w 202"/>
                <a:gd name="T85" fmla="*/ 119 h 167"/>
                <a:gd name="T86" fmla="*/ 136 w 202"/>
                <a:gd name="T87" fmla="*/ 84 h 167"/>
                <a:gd name="T88" fmla="*/ 101 w 202"/>
                <a:gd name="T89" fmla="*/ 49 h 167"/>
                <a:gd name="T90" fmla="*/ 66 w 202"/>
                <a:gd name="T91" fmla="*/ 8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2" h="167">
                  <a:moveTo>
                    <a:pt x="179" y="86"/>
                  </a:moveTo>
                  <a:cubicBezTo>
                    <a:pt x="202" y="133"/>
                    <a:pt x="202" y="133"/>
                    <a:pt x="202" y="133"/>
                  </a:cubicBezTo>
                  <a:cubicBezTo>
                    <a:pt x="155" y="133"/>
                    <a:pt x="155" y="133"/>
                    <a:pt x="155" y="133"/>
                  </a:cubicBezTo>
                  <a:lnTo>
                    <a:pt x="179" y="86"/>
                  </a:lnTo>
                  <a:close/>
                  <a:moveTo>
                    <a:pt x="28" y="15"/>
                  </a:moveTo>
                  <a:cubicBezTo>
                    <a:pt x="28" y="14"/>
                    <a:pt x="30" y="12"/>
                    <a:pt x="34" y="12"/>
                  </a:cubicBezTo>
                  <a:cubicBezTo>
                    <a:pt x="167" y="12"/>
                    <a:pt x="167" y="12"/>
                    <a:pt x="167" y="12"/>
                  </a:cubicBezTo>
                  <a:cubicBezTo>
                    <a:pt x="170" y="12"/>
                    <a:pt x="173" y="15"/>
                    <a:pt x="173" y="18"/>
                  </a:cubicBezTo>
                  <a:cubicBezTo>
                    <a:pt x="173" y="47"/>
                    <a:pt x="173" y="47"/>
                    <a:pt x="173" y="47"/>
                  </a:cubicBezTo>
                  <a:cubicBezTo>
                    <a:pt x="161" y="47"/>
                    <a:pt x="161" y="47"/>
                    <a:pt x="161" y="47"/>
                  </a:cubicBezTo>
                  <a:cubicBezTo>
                    <a:pt x="179" y="78"/>
                    <a:pt x="179" y="78"/>
                    <a:pt x="179" y="78"/>
                  </a:cubicBezTo>
                  <a:cubicBezTo>
                    <a:pt x="197" y="47"/>
                    <a:pt x="197" y="47"/>
                    <a:pt x="197" y="47"/>
                  </a:cubicBezTo>
                  <a:cubicBezTo>
                    <a:pt x="185" y="47"/>
                    <a:pt x="185" y="47"/>
                    <a:pt x="185" y="47"/>
                  </a:cubicBezTo>
                  <a:cubicBezTo>
                    <a:pt x="185" y="18"/>
                    <a:pt x="185" y="18"/>
                    <a:pt x="185" y="18"/>
                  </a:cubicBezTo>
                  <a:cubicBezTo>
                    <a:pt x="185" y="8"/>
                    <a:pt x="177" y="0"/>
                    <a:pt x="167" y="0"/>
                  </a:cubicBezTo>
                  <a:cubicBezTo>
                    <a:pt x="34" y="0"/>
                    <a:pt x="34" y="0"/>
                    <a:pt x="34" y="0"/>
                  </a:cubicBezTo>
                  <a:cubicBezTo>
                    <a:pt x="24" y="0"/>
                    <a:pt x="16" y="7"/>
                    <a:pt x="16" y="15"/>
                  </a:cubicBezTo>
                  <a:cubicBezTo>
                    <a:pt x="16" y="24"/>
                    <a:pt x="16" y="24"/>
                    <a:pt x="16" y="24"/>
                  </a:cubicBezTo>
                  <a:cubicBezTo>
                    <a:pt x="28" y="24"/>
                    <a:pt x="28" y="24"/>
                    <a:pt x="28" y="24"/>
                  </a:cubicBezTo>
                  <a:lnTo>
                    <a:pt x="28" y="15"/>
                  </a:lnTo>
                  <a:close/>
                  <a:moveTo>
                    <a:pt x="173" y="152"/>
                  </a:moveTo>
                  <a:cubicBezTo>
                    <a:pt x="173" y="153"/>
                    <a:pt x="170" y="155"/>
                    <a:pt x="167" y="155"/>
                  </a:cubicBezTo>
                  <a:cubicBezTo>
                    <a:pt x="34" y="155"/>
                    <a:pt x="34" y="155"/>
                    <a:pt x="34" y="155"/>
                  </a:cubicBezTo>
                  <a:cubicBezTo>
                    <a:pt x="30" y="155"/>
                    <a:pt x="28" y="153"/>
                    <a:pt x="28" y="149"/>
                  </a:cubicBezTo>
                  <a:cubicBezTo>
                    <a:pt x="28" y="121"/>
                    <a:pt x="28" y="121"/>
                    <a:pt x="28" y="121"/>
                  </a:cubicBezTo>
                  <a:cubicBezTo>
                    <a:pt x="40" y="121"/>
                    <a:pt x="40" y="121"/>
                    <a:pt x="40" y="121"/>
                  </a:cubicBezTo>
                  <a:cubicBezTo>
                    <a:pt x="22" y="90"/>
                    <a:pt x="22" y="90"/>
                    <a:pt x="22" y="90"/>
                  </a:cubicBezTo>
                  <a:cubicBezTo>
                    <a:pt x="4" y="121"/>
                    <a:pt x="4" y="121"/>
                    <a:pt x="4" y="121"/>
                  </a:cubicBezTo>
                  <a:cubicBezTo>
                    <a:pt x="16" y="121"/>
                    <a:pt x="16" y="121"/>
                    <a:pt x="16" y="121"/>
                  </a:cubicBezTo>
                  <a:cubicBezTo>
                    <a:pt x="16" y="149"/>
                    <a:pt x="16" y="149"/>
                    <a:pt x="16" y="149"/>
                  </a:cubicBezTo>
                  <a:cubicBezTo>
                    <a:pt x="16" y="159"/>
                    <a:pt x="24" y="167"/>
                    <a:pt x="34" y="167"/>
                  </a:cubicBezTo>
                  <a:cubicBezTo>
                    <a:pt x="167" y="167"/>
                    <a:pt x="167" y="167"/>
                    <a:pt x="167" y="167"/>
                  </a:cubicBezTo>
                  <a:cubicBezTo>
                    <a:pt x="177" y="167"/>
                    <a:pt x="185" y="161"/>
                    <a:pt x="185" y="152"/>
                  </a:cubicBezTo>
                  <a:cubicBezTo>
                    <a:pt x="185" y="144"/>
                    <a:pt x="185" y="144"/>
                    <a:pt x="185" y="144"/>
                  </a:cubicBezTo>
                  <a:cubicBezTo>
                    <a:pt x="173" y="144"/>
                    <a:pt x="173" y="144"/>
                    <a:pt x="173" y="144"/>
                  </a:cubicBezTo>
                  <a:lnTo>
                    <a:pt x="173" y="152"/>
                  </a:lnTo>
                  <a:close/>
                  <a:moveTo>
                    <a:pt x="45" y="35"/>
                  </a:moveTo>
                  <a:cubicBezTo>
                    <a:pt x="0" y="35"/>
                    <a:pt x="0" y="35"/>
                    <a:pt x="0" y="35"/>
                  </a:cubicBezTo>
                  <a:cubicBezTo>
                    <a:pt x="0" y="80"/>
                    <a:pt x="0" y="80"/>
                    <a:pt x="0" y="80"/>
                  </a:cubicBezTo>
                  <a:cubicBezTo>
                    <a:pt x="45" y="80"/>
                    <a:pt x="45" y="80"/>
                    <a:pt x="45" y="80"/>
                  </a:cubicBezTo>
                  <a:lnTo>
                    <a:pt x="45" y="35"/>
                  </a:lnTo>
                  <a:close/>
                  <a:moveTo>
                    <a:pt x="66" y="84"/>
                  </a:moveTo>
                  <a:cubicBezTo>
                    <a:pt x="66" y="103"/>
                    <a:pt x="82" y="119"/>
                    <a:pt x="101" y="119"/>
                  </a:cubicBezTo>
                  <a:cubicBezTo>
                    <a:pt x="120" y="119"/>
                    <a:pt x="136" y="103"/>
                    <a:pt x="136" y="84"/>
                  </a:cubicBezTo>
                  <a:cubicBezTo>
                    <a:pt x="136" y="65"/>
                    <a:pt x="120" y="49"/>
                    <a:pt x="101" y="49"/>
                  </a:cubicBezTo>
                  <a:cubicBezTo>
                    <a:pt x="82" y="49"/>
                    <a:pt x="66" y="65"/>
                    <a:pt x="66" y="84"/>
                  </a:cubicBezTo>
                  <a:close/>
                </a:path>
              </a:pathLst>
            </a:custGeom>
            <a:solidFill>
              <a:schemeClr val="accent2"/>
            </a:solidFill>
            <a:ln>
              <a:noFill/>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26" name="任意多边形: 形状 25"/>
            <p:cNvSpPr/>
            <p:nvPr/>
          </p:nvSpPr>
          <p:spPr bwMode="auto">
            <a:xfrm>
              <a:off x="3266258" y="2291328"/>
              <a:ext cx="423577" cy="421556"/>
            </a:xfrm>
            <a:custGeom>
              <a:avLst/>
              <a:gdLst>
                <a:gd name="T0" fmla="*/ 149 w 177"/>
                <a:gd name="T1" fmla="*/ 6 h 176"/>
                <a:gd name="T2" fmla="*/ 15 w 177"/>
                <a:gd name="T3" fmla="*/ 122 h 176"/>
                <a:gd name="T4" fmla="*/ 7 w 177"/>
                <a:gd name="T5" fmla="*/ 154 h 176"/>
                <a:gd name="T6" fmla="*/ 9 w 177"/>
                <a:gd name="T7" fmla="*/ 174 h 176"/>
                <a:gd name="T8" fmla="*/ 54 w 177"/>
                <a:gd name="T9" fmla="*/ 162 h 176"/>
                <a:gd name="T10" fmla="*/ 171 w 177"/>
                <a:gd name="T11" fmla="*/ 45 h 176"/>
                <a:gd name="T12" fmla="*/ 44 w 177"/>
                <a:gd name="T13" fmla="*/ 157 h 176"/>
                <a:gd name="T14" fmla="*/ 15 w 177"/>
                <a:gd name="T15" fmla="*/ 151 h 176"/>
                <a:gd name="T16" fmla="*/ 21 w 177"/>
                <a:gd name="T17" fmla="*/ 128 h 176"/>
                <a:gd name="T18" fmla="*/ 44 w 177"/>
                <a:gd name="T19" fmla="*/ 157 h 176"/>
                <a:gd name="T20" fmla="*/ 25 w 177"/>
                <a:gd name="T21" fmla="*/ 122 h 176"/>
                <a:gd name="T22" fmla="*/ 110 w 177"/>
                <a:gd name="T23" fmla="*/ 47 h 176"/>
                <a:gd name="T24" fmla="*/ 54 w 177"/>
                <a:gd name="T25" fmla="*/ 152 h 176"/>
                <a:gd name="T26" fmla="*/ 153 w 177"/>
                <a:gd name="T27" fmla="*/ 53 h 176"/>
                <a:gd name="T28" fmla="*/ 163 w 177"/>
                <a:gd name="T29" fmla="*/ 40 h 176"/>
                <a:gd name="T30" fmla="*/ 161 w 177"/>
                <a:gd name="T31" fmla="*/ 29 h 176"/>
                <a:gd name="T32" fmla="*/ 160 w 177"/>
                <a:gd name="T33" fmla="*/ 35 h 176"/>
                <a:gd name="T34" fmla="*/ 148 w 177"/>
                <a:gd name="T35" fmla="*/ 48 h 176"/>
                <a:gd name="T36" fmla="*/ 137 w 177"/>
                <a:gd name="T37" fmla="*/ 11 h 176"/>
                <a:gd name="T38" fmla="*/ 166 w 177"/>
                <a:gd name="T39" fmla="*/ 32 h 176"/>
                <a:gd name="T40" fmla="*/ 6 w 177"/>
                <a:gd name="T41" fmla="*/ 46 h 176"/>
                <a:gd name="T42" fmla="*/ 6 w 177"/>
                <a:gd name="T43" fmla="*/ 36 h 176"/>
                <a:gd name="T44" fmla="*/ 42 w 177"/>
                <a:gd name="T45" fmla="*/ 0 h 176"/>
                <a:gd name="T46" fmla="*/ 86 w 177"/>
                <a:gd name="T47" fmla="*/ 44 h 176"/>
                <a:gd name="T48" fmla="*/ 80 w 177"/>
                <a:gd name="T49" fmla="*/ 49 h 176"/>
                <a:gd name="T50" fmla="*/ 71 w 177"/>
                <a:gd name="T51" fmla="*/ 53 h 176"/>
                <a:gd name="T52" fmla="*/ 73 w 177"/>
                <a:gd name="T53" fmla="*/ 41 h 176"/>
                <a:gd name="T54" fmla="*/ 63 w 177"/>
                <a:gd name="T55" fmla="*/ 46 h 176"/>
                <a:gd name="T56" fmla="*/ 65 w 177"/>
                <a:gd name="T57" fmla="*/ 34 h 176"/>
                <a:gd name="T58" fmla="*/ 56 w 177"/>
                <a:gd name="T59" fmla="*/ 38 h 176"/>
                <a:gd name="T60" fmla="*/ 58 w 177"/>
                <a:gd name="T61" fmla="*/ 27 h 176"/>
                <a:gd name="T62" fmla="*/ 49 w 177"/>
                <a:gd name="T63" fmla="*/ 31 h 176"/>
                <a:gd name="T64" fmla="*/ 52 w 177"/>
                <a:gd name="T65" fmla="*/ 21 h 176"/>
                <a:gd name="T66" fmla="*/ 35 w 177"/>
                <a:gd name="T67" fmla="*/ 28 h 176"/>
                <a:gd name="T68" fmla="*/ 42 w 177"/>
                <a:gd name="T69" fmla="*/ 10 h 176"/>
                <a:gd name="T70" fmla="*/ 57 w 177"/>
                <a:gd name="T71" fmla="*/ 73 h 176"/>
                <a:gd name="T72" fmla="*/ 6 w 177"/>
                <a:gd name="T73" fmla="*/ 46 h 176"/>
                <a:gd name="T74" fmla="*/ 172 w 177"/>
                <a:gd name="T75" fmla="*/ 140 h 176"/>
                <a:gd name="T76" fmla="*/ 136 w 177"/>
                <a:gd name="T77" fmla="*/ 176 h 176"/>
                <a:gd name="T78" fmla="*/ 92 w 177"/>
                <a:gd name="T79" fmla="*/ 132 h 176"/>
                <a:gd name="T80" fmla="*/ 143 w 177"/>
                <a:gd name="T81" fmla="*/ 159 h 176"/>
                <a:gd name="T82" fmla="*/ 161 w 177"/>
                <a:gd name="T83" fmla="*/ 130 h 176"/>
                <a:gd name="T84" fmla="*/ 144 w 177"/>
                <a:gd name="T85" fmla="*/ 136 h 176"/>
                <a:gd name="T86" fmla="*/ 153 w 177"/>
                <a:gd name="T87" fmla="*/ 121 h 176"/>
                <a:gd name="T88" fmla="*/ 143 w 177"/>
                <a:gd name="T89" fmla="*/ 125 h 176"/>
                <a:gd name="T90" fmla="*/ 145 w 177"/>
                <a:gd name="T91" fmla="*/ 114 h 176"/>
                <a:gd name="T92" fmla="*/ 136 w 177"/>
                <a:gd name="T93" fmla="*/ 118 h 176"/>
                <a:gd name="T94" fmla="*/ 138 w 177"/>
                <a:gd name="T95" fmla="*/ 107 h 176"/>
                <a:gd name="T96" fmla="*/ 129 w 177"/>
                <a:gd name="T97" fmla="*/ 111 h 176"/>
                <a:gd name="T98" fmla="*/ 131 w 177"/>
                <a:gd name="T99" fmla="*/ 99 h 176"/>
                <a:gd name="T100" fmla="*/ 121 w 177"/>
                <a:gd name="T101" fmla="*/ 104 h 176"/>
                <a:gd name="T102" fmla="*/ 128 w 177"/>
                <a:gd name="T103" fmla="*/ 96 h 176"/>
                <a:gd name="T104" fmla="*/ 172 w 177"/>
                <a:gd name="T105" fmla="*/ 13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76">
                  <a:moveTo>
                    <a:pt x="171" y="27"/>
                  </a:moveTo>
                  <a:cubicBezTo>
                    <a:pt x="149" y="6"/>
                    <a:pt x="149" y="6"/>
                    <a:pt x="149" y="6"/>
                  </a:cubicBezTo>
                  <a:cubicBezTo>
                    <a:pt x="145" y="1"/>
                    <a:pt x="137" y="1"/>
                    <a:pt x="132" y="6"/>
                  </a:cubicBezTo>
                  <a:cubicBezTo>
                    <a:pt x="15" y="122"/>
                    <a:pt x="15" y="122"/>
                    <a:pt x="15" y="122"/>
                  </a:cubicBezTo>
                  <a:cubicBezTo>
                    <a:pt x="15" y="123"/>
                    <a:pt x="15" y="123"/>
                    <a:pt x="15" y="123"/>
                  </a:cubicBezTo>
                  <a:cubicBezTo>
                    <a:pt x="15" y="123"/>
                    <a:pt x="7" y="154"/>
                    <a:pt x="7" y="154"/>
                  </a:cubicBezTo>
                  <a:cubicBezTo>
                    <a:pt x="3" y="168"/>
                    <a:pt x="3" y="168"/>
                    <a:pt x="3" y="168"/>
                  </a:cubicBezTo>
                  <a:cubicBezTo>
                    <a:pt x="2" y="173"/>
                    <a:pt x="4" y="175"/>
                    <a:pt x="9" y="174"/>
                  </a:cubicBezTo>
                  <a:cubicBezTo>
                    <a:pt x="23" y="170"/>
                    <a:pt x="23" y="170"/>
                    <a:pt x="23" y="170"/>
                  </a:cubicBezTo>
                  <a:cubicBezTo>
                    <a:pt x="23" y="170"/>
                    <a:pt x="54" y="162"/>
                    <a:pt x="54" y="162"/>
                  </a:cubicBezTo>
                  <a:cubicBezTo>
                    <a:pt x="54" y="162"/>
                    <a:pt x="54" y="162"/>
                    <a:pt x="54" y="162"/>
                  </a:cubicBezTo>
                  <a:cubicBezTo>
                    <a:pt x="171" y="45"/>
                    <a:pt x="171" y="45"/>
                    <a:pt x="171" y="45"/>
                  </a:cubicBezTo>
                  <a:cubicBezTo>
                    <a:pt x="176" y="40"/>
                    <a:pt x="176" y="32"/>
                    <a:pt x="171" y="27"/>
                  </a:cubicBezTo>
                  <a:close/>
                  <a:moveTo>
                    <a:pt x="44" y="157"/>
                  </a:moveTo>
                  <a:cubicBezTo>
                    <a:pt x="25" y="162"/>
                    <a:pt x="25" y="162"/>
                    <a:pt x="25" y="162"/>
                  </a:cubicBezTo>
                  <a:cubicBezTo>
                    <a:pt x="15" y="151"/>
                    <a:pt x="15" y="151"/>
                    <a:pt x="15" y="151"/>
                  </a:cubicBezTo>
                  <a:cubicBezTo>
                    <a:pt x="20" y="133"/>
                    <a:pt x="20" y="133"/>
                    <a:pt x="20" y="133"/>
                  </a:cubicBezTo>
                  <a:cubicBezTo>
                    <a:pt x="20" y="131"/>
                    <a:pt x="20" y="129"/>
                    <a:pt x="21" y="128"/>
                  </a:cubicBezTo>
                  <a:cubicBezTo>
                    <a:pt x="49" y="156"/>
                    <a:pt x="49" y="156"/>
                    <a:pt x="49" y="156"/>
                  </a:cubicBezTo>
                  <a:cubicBezTo>
                    <a:pt x="47" y="156"/>
                    <a:pt x="46" y="157"/>
                    <a:pt x="44" y="157"/>
                  </a:cubicBezTo>
                  <a:close/>
                  <a:moveTo>
                    <a:pt x="54" y="152"/>
                  </a:moveTo>
                  <a:cubicBezTo>
                    <a:pt x="25" y="122"/>
                    <a:pt x="25" y="122"/>
                    <a:pt x="25" y="122"/>
                  </a:cubicBezTo>
                  <a:cubicBezTo>
                    <a:pt x="105" y="42"/>
                    <a:pt x="105" y="42"/>
                    <a:pt x="105" y="42"/>
                  </a:cubicBezTo>
                  <a:cubicBezTo>
                    <a:pt x="110" y="47"/>
                    <a:pt x="110" y="47"/>
                    <a:pt x="110" y="47"/>
                  </a:cubicBezTo>
                  <a:cubicBezTo>
                    <a:pt x="134" y="72"/>
                    <a:pt x="134" y="72"/>
                    <a:pt x="134" y="72"/>
                  </a:cubicBezTo>
                  <a:lnTo>
                    <a:pt x="54" y="152"/>
                  </a:lnTo>
                  <a:close/>
                  <a:moveTo>
                    <a:pt x="166" y="40"/>
                  </a:moveTo>
                  <a:cubicBezTo>
                    <a:pt x="153" y="53"/>
                    <a:pt x="153" y="53"/>
                    <a:pt x="153" y="53"/>
                  </a:cubicBezTo>
                  <a:cubicBezTo>
                    <a:pt x="151" y="52"/>
                    <a:pt x="151" y="52"/>
                    <a:pt x="151" y="52"/>
                  </a:cubicBezTo>
                  <a:cubicBezTo>
                    <a:pt x="163" y="40"/>
                    <a:pt x="163" y="40"/>
                    <a:pt x="163" y="40"/>
                  </a:cubicBezTo>
                  <a:cubicBezTo>
                    <a:pt x="164" y="39"/>
                    <a:pt x="165" y="37"/>
                    <a:pt x="165" y="35"/>
                  </a:cubicBezTo>
                  <a:cubicBezTo>
                    <a:pt x="165" y="32"/>
                    <a:pt x="162" y="29"/>
                    <a:pt x="161" y="29"/>
                  </a:cubicBezTo>
                  <a:cubicBezTo>
                    <a:pt x="158" y="33"/>
                    <a:pt x="158" y="33"/>
                    <a:pt x="158" y="33"/>
                  </a:cubicBezTo>
                  <a:cubicBezTo>
                    <a:pt x="159" y="34"/>
                    <a:pt x="160" y="35"/>
                    <a:pt x="160" y="35"/>
                  </a:cubicBezTo>
                  <a:cubicBezTo>
                    <a:pt x="160" y="36"/>
                    <a:pt x="160" y="36"/>
                    <a:pt x="159" y="36"/>
                  </a:cubicBezTo>
                  <a:cubicBezTo>
                    <a:pt x="148" y="48"/>
                    <a:pt x="148" y="48"/>
                    <a:pt x="148" y="48"/>
                  </a:cubicBezTo>
                  <a:cubicBezTo>
                    <a:pt x="124" y="24"/>
                    <a:pt x="124" y="24"/>
                    <a:pt x="124" y="24"/>
                  </a:cubicBezTo>
                  <a:cubicBezTo>
                    <a:pt x="137" y="11"/>
                    <a:pt x="137" y="11"/>
                    <a:pt x="137" y="11"/>
                  </a:cubicBezTo>
                  <a:cubicBezTo>
                    <a:pt x="139" y="9"/>
                    <a:pt x="142" y="9"/>
                    <a:pt x="144" y="11"/>
                  </a:cubicBezTo>
                  <a:cubicBezTo>
                    <a:pt x="166" y="32"/>
                    <a:pt x="166" y="32"/>
                    <a:pt x="166" y="32"/>
                  </a:cubicBezTo>
                  <a:cubicBezTo>
                    <a:pt x="168" y="34"/>
                    <a:pt x="168" y="38"/>
                    <a:pt x="166" y="40"/>
                  </a:cubicBezTo>
                  <a:close/>
                  <a:moveTo>
                    <a:pt x="6" y="46"/>
                  </a:moveTo>
                  <a:cubicBezTo>
                    <a:pt x="0" y="41"/>
                    <a:pt x="0" y="41"/>
                    <a:pt x="0" y="41"/>
                  </a:cubicBezTo>
                  <a:cubicBezTo>
                    <a:pt x="6" y="36"/>
                    <a:pt x="6" y="36"/>
                    <a:pt x="6" y="36"/>
                  </a:cubicBezTo>
                  <a:cubicBezTo>
                    <a:pt x="36" y="5"/>
                    <a:pt x="36" y="5"/>
                    <a:pt x="36" y="5"/>
                  </a:cubicBezTo>
                  <a:cubicBezTo>
                    <a:pt x="42" y="0"/>
                    <a:pt x="42" y="0"/>
                    <a:pt x="42" y="0"/>
                  </a:cubicBezTo>
                  <a:cubicBezTo>
                    <a:pt x="47" y="5"/>
                    <a:pt x="47" y="5"/>
                    <a:pt x="47" y="5"/>
                  </a:cubicBezTo>
                  <a:cubicBezTo>
                    <a:pt x="86" y="44"/>
                    <a:pt x="86" y="44"/>
                    <a:pt x="86" y="44"/>
                  </a:cubicBezTo>
                  <a:cubicBezTo>
                    <a:pt x="81" y="49"/>
                    <a:pt x="81" y="49"/>
                    <a:pt x="81" y="49"/>
                  </a:cubicBezTo>
                  <a:cubicBezTo>
                    <a:pt x="80" y="49"/>
                    <a:pt x="80" y="49"/>
                    <a:pt x="80" y="49"/>
                  </a:cubicBezTo>
                  <a:cubicBezTo>
                    <a:pt x="73" y="55"/>
                    <a:pt x="73" y="55"/>
                    <a:pt x="73" y="55"/>
                  </a:cubicBezTo>
                  <a:cubicBezTo>
                    <a:pt x="71" y="53"/>
                    <a:pt x="71" y="53"/>
                    <a:pt x="71" y="53"/>
                  </a:cubicBezTo>
                  <a:cubicBezTo>
                    <a:pt x="77" y="46"/>
                    <a:pt x="77" y="46"/>
                    <a:pt x="77" y="46"/>
                  </a:cubicBezTo>
                  <a:cubicBezTo>
                    <a:pt x="73" y="41"/>
                    <a:pt x="73" y="41"/>
                    <a:pt x="73" y="41"/>
                  </a:cubicBezTo>
                  <a:cubicBezTo>
                    <a:pt x="66" y="48"/>
                    <a:pt x="66" y="48"/>
                    <a:pt x="66" y="48"/>
                  </a:cubicBezTo>
                  <a:cubicBezTo>
                    <a:pt x="63" y="46"/>
                    <a:pt x="63" y="46"/>
                    <a:pt x="63" y="46"/>
                  </a:cubicBezTo>
                  <a:cubicBezTo>
                    <a:pt x="70" y="39"/>
                    <a:pt x="70" y="39"/>
                    <a:pt x="70" y="39"/>
                  </a:cubicBezTo>
                  <a:cubicBezTo>
                    <a:pt x="65" y="34"/>
                    <a:pt x="65" y="34"/>
                    <a:pt x="65" y="34"/>
                  </a:cubicBezTo>
                  <a:cubicBezTo>
                    <a:pt x="59" y="41"/>
                    <a:pt x="59" y="41"/>
                    <a:pt x="59" y="41"/>
                  </a:cubicBezTo>
                  <a:cubicBezTo>
                    <a:pt x="56" y="38"/>
                    <a:pt x="56" y="38"/>
                    <a:pt x="56" y="38"/>
                  </a:cubicBezTo>
                  <a:cubicBezTo>
                    <a:pt x="63" y="32"/>
                    <a:pt x="63" y="32"/>
                    <a:pt x="63" y="32"/>
                  </a:cubicBezTo>
                  <a:cubicBezTo>
                    <a:pt x="58" y="27"/>
                    <a:pt x="58" y="27"/>
                    <a:pt x="58" y="27"/>
                  </a:cubicBezTo>
                  <a:cubicBezTo>
                    <a:pt x="51" y="34"/>
                    <a:pt x="51" y="34"/>
                    <a:pt x="51" y="34"/>
                  </a:cubicBezTo>
                  <a:cubicBezTo>
                    <a:pt x="49" y="31"/>
                    <a:pt x="49" y="31"/>
                    <a:pt x="49" y="31"/>
                  </a:cubicBezTo>
                  <a:cubicBezTo>
                    <a:pt x="56" y="24"/>
                    <a:pt x="56" y="24"/>
                    <a:pt x="56" y="24"/>
                  </a:cubicBezTo>
                  <a:cubicBezTo>
                    <a:pt x="52" y="21"/>
                    <a:pt x="52" y="21"/>
                    <a:pt x="52" y="21"/>
                  </a:cubicBezTo>
                  <a:cubicBezTo>
                    <a:pt x="40" y="33"/>
                    <a:pt x="40" y="33"/>
                    <a:pt x="40" y="33"/>
                  </a:cubicBezTo>
                  <a:cubicBezTo>
                    <a:pt x="35" y="28"/>
                    <a:pt x="35" y="28"/>
                    <a:pt x="35" y="28"/>
                  </a:cubicBezTo>
                  <a:cubicBezTo>
                    <a:pt x="47" y="16"/>
                    <a:pt x="47" y="16"/>
                    <a:pt x="47" y="16"/>
                  </a:cubicBezTo>
                  <a:cubicBezTo>
                    <a:pt x="42" y="10"/>
                    <a:pt x="42" y="10"/>
                    <a:pt x="42" y="10"/>
                  </a:cubicBezTo>
                  <a:cubicBezTo>
                    <a:pt x="18" y="34"/>
                    <a:pt x="18" y="34"/>
                    <a:pt x="18" y="34"/>
                  </a:cubicBezTo>
                  <a:cubicBezTo>
                    <a:pt x="57" y="73"/>
                    <a:pt x="57" y="73"/>
                    <a:pt x="57" y="73"/>
                  </a:cubicBezTo>
                  <a:cubicBezTo>
                    <a:pt x="45" y="85"/>
                    <a:pt x="45" y="85"/>
                    <a:pt x="45" y="85"/>
                  </a:cubicBezTo>
                  <a:lnTo>
                    <a:pt x="6" y="46"/>
                  </a:lnTo>
                  <a:close/>
                  <a:moveTo>
                    <a:pt x="177" y="135"/>
                  </a:moveTo>
                  <a:cubicBezTo>
                    <a:pt x="172" y="140"/>
                    <a:pt x="172" y="140"/>
                    <a:pt x="172" y="140"/>
                  </a:cubicBezTo>
                  <a:cubicBezTo>
                    <a:pt x="141" y="171"/>
                    <a:pt x="141" y="171"/>
                    <a:pt x="141" y="171"/>
                  </a:cubicBezTo>
                  <a:cubicBezTo>
                    <a:pt x="136" y="176"/>
                    <a:pt x="136" y="176"/>
                    <a:pt x="136" y="176"/>
                  </a:cubicBezTo>
                  <a:cubicBezTo>
                    <a:pt x="131" y="171"/>
                    <a:pt x="131" y="171"/>
                    <a:pt x="131" y="171"/>
                  </a:cubicBezTo>
                  <a:cubicBezTo>
                    <a:pt x="92" y="132"/>
                    <a:pt x="92" y="132"/>
                    <a:pt x="92" y="132"/>
                  </a:cubicBezTo>
                  <a:cubicBezTo>
                    <a:pt x="104" y="120"/>
                    <a:pt x="104" y="120"/>
                    <a:pt x="104" y="120"/>
                  </a:cubicBezTo>
                  <a:cubicBezTo>
                    <a:pt x="143" y="159"/>
                    <a:pt x="143" y="159"/>
                    <a:pt x="143" y="159"/>
                  </a:cubicBezTo>
                  <a:cubicBezTo>
                    <a:pt x="167" y="135"/>
                    <a:pt x="167" y="135"/>
                    <a:pt x="167" y="135"/>
                  </a:cubicBezTo>
                  <a:cubicBezTo>
                    <a:pt x="161" y="130"/>
                    <a:pt x="161" y="130"/>
                    <a:pt x="161" y="130"/>
                  </a:cubicBezTo>
                  <a:cubicBezTo>
                    <a:pt x="149" y="142"/>
                    <a:pt x="149" y="142"/>
                    <a:pt x="149" y="142"/>
                  </a:cubicBezTo>
                  <a:cubicBezTo>
                    <a:pt x="144" y="136"/>
                    <a:pt x="144" y="136"/>
                    <a:pt x="144" y="136"/>
                  </a:cubicBezTo>
                  <a:cubicBezTo>
                    <a:pt x="156" y="125"/>
                    <a:pt x="156" y="125"/>
                    <a:pt x="156" y="125"/>
                  </a:cubicBezTo>
                  <a:cubicBezTo>
                    <a:pt x="153" y="121"/>
                    <a:pt x="153" y="121"/>
                    <a:pt x="153" y="121"/>
                  </a:cubicBezTo>
                  <a:cubicBezTo>
                    <a:pt x="146" y="128"/>
                    <a:pt x="146" y="128"/>
                    <a:pt x="146" y="128"/>
                  </a:cubicBezTo>
                  <a:cubicBezTo>
                    <a:pt x="143" y="125"/>
                    <a:pt x="143" y="125"/>
                    <a:pt x="143" y="125"/>
                  </a:cubicBezTo>
                  <a:cubicBezTo>
                    <a:pt x="150" y="119"/>
                    <a:pt x="150" y="119"/>
                    <a:pt x="150" y="119"/>
                  </a:cubicBezTo>
                  <a:cubicBezTo>
                    <a:pt x="145" y="114"/>
                    <a:pt x="145" y="114"/>
                    <a:pt x="145" y="114"/>
                  </a:cubicBezTo>
                  <a:cubicBezTo>
                    <a:pt x="138" y="121"/>
                    <a:pt x="138" y="121"/>
                    <a:pt x="138" y="121"/>
                  </a:cubicBezTo>
                  <a:cubicBezTo>
                    <a:pt x="136" y="118"/>
                    <a:pt x="136" y="118"/>
                    <a:pt x="136" y="118"/>
                  </a:cubicBezTo>
                  <a:cubicBezTo>
                    <a:pt x="143" y="111"/>
                    <a:pt x="143" y="111"/>
                    <a:pt x="143" y="111"/>
                  </a:cubicBezTo>
                  <a:cubicBezTo>
                    <a:pt x="138" y="107"/>
                    <a:pt x="138" y="107"/>
                    <a:pt x="138" y="107"/>
                  </a:cubicBezTo>
                  <a:cubicBezTo>
                    <a:pt x="131" y="113"/>
                    <a:pt x="131" y="113"/>
                    <a:pt x="131" y="113"/>
                  </a:cubicBezTo>
                  <a:cubicBezTo>
                    <a:pt x="129" y="111"/>
                    <a:pt x="129" y="111"/>
                    <a:pt x="129" y="111"/>
                  </a:cubicBezTo>
                  <a:cubicBezTo>
                    <a:pt x="135" y="104"/>
                    <a:pt x="135" y="104"/>
                    <a:pt x="135" y="104"/>
                  </a:cubicBezTo>
                  <a:cubicBezTo>
                    <a:pt x="131" y="99"/>
                    <a:pt x="131" y="99"/>
                    <a:pt x="131" y="99"/>
                  </a:cubicBezTo>
                  <a:cubicBezTo>
                    <a:pt x="124" y="106"/>
                    <a:pt x="124" y="106"/>
                    <a:pt x="124" y="106"/>
                  </a:cubicBezTo>
                  <a:cubicBezTo>
                    <a:pt x="121" y="104"/>
                    <a:pt x="121" y="104"/>
                    <a:pt x="121" y="104"/>
                  </a:cubicBezTo>
                  <a:cubicBezTo>
                    <a:pt x="128" y="97"/>
                    <a:pt x="128" y="97"/>
                    <a:pt x="128" y="97"/>
                  </a:cubicBezTo>
                  <a:cubicBezTo>
                    <a:pt x="128" y="96"/>
                    <a:pt x="128" y="96"/>
                    <a:pt x="128" y="96"/>
                  </a:cubicBezTo>
                  <a:cubicBezTo>
                    <a:pt x="133" y="91"/>
                    <a:pt x="133" y="91"/>
                    <a:pt x="133" y="91"/>
                  </a:cubicBezTo>
                  <a:cubicBezTo>
                    <a:pt x="172" y="130"/>
                    <a:pt x="172" y="130"/>
                    <a:pt x="172" y="130"/>
                  </a:cubicBezTo>
                  <a:lnTo>
                    <a:pt x="177" y="135"/>
                  </a:lnTo>
                  <a:close/>
                </a:path>
              </a:pathLst>
            </a:custGeom>
            <a:solidFill>
              <a:schemeClr val="accent3"/>
            </a:solidFill>
            <a:ln>
              <a:noFill/>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27" name="任意多边形: 形状 26"/>
            <p:cNvSpPr/>
            <p:nvPr/>
          </p:nvSpPr>
          <p:spPr bwMode="auto">
            <a:xfrm>
              <a:off x="8445746" y="2346112"/>
              <a:ext cx="454496" cy="399348"/>
            </a:xfrm>
            <a:custGeom>
              <a:avLst/>
              <a:gdLst>
                <a:gd name="T0" fmla="*/ 183 w 199"/>
                <a:gd name="T1" fmla="*/ 100 h 174"/>
                <a:gd name="T2" fmla="*/ 173 w 199"/>
                <a:gd name="T3" fmla="*/ 140 h 174"/>
                <a:gd name="T4" fmla="*/ 153 w 199"/>
                <a:gd name="T5" fmla="*/ 119 h 174"/>
                <a:gd name="T6" fmla="*/ 198 w 199"/>
                <a:gd name="T7" fmla="*/ 13 h 174"/>
                <a:gd name="T8" fmla="*/ 185 w 199"/>
                <a:gd name="T9" fmla="*/ 9 h 174"/>
                <a:gd name="T10" fmla="*/ 197 w 199"/>
                <a:gd name="T11" fmla="*/ 19 h 174"/>
                <a:gd name="T12" fmla="*/ 196 w 199"/>
                <a:gd name="T13" fmla="*/ 21 h 174"/>
                <a:gd name="T14" fmla="*/ 178 w 199"/>
                <a:gd name="T15" fmla="*/ 21 h 174"/>
                <a:gd name="T16" fmla="*/ 184 w 199"/>
                <a:gd name="T17" fmla="*/ 96 h 174"/>
                <a:gd name="T18" fmla="*/ 196 w 199"/>
                <a:gd name="T19" fmla="*/ 21 h 174"/>
                <a:gd name="T20" fmla="*/ 155 w 199"/>
                <a:gd name="T21" fmla="*/ 155 h 174"/>
                <a:gd name="T22" fmla="*/ 155 w 199"/>
                <a:gd name="T23" fmla="*/ 160 h 174"/>
                <a:gd name="T24" fmla="*/ 158 w 199"/>
                <a:gd name="T25" fmla="*/ 156 h 174"/>
                <a:gd name="T26" fmla="*/ 172 w 199"/>
                <a:gd name="T27" fmla="*/ 144 h 174"/>
                <a:gd name="T28" fmla="*/ 154 w 199"/>
                <a:gd name="T29" fmla="*/ 155 h 174"/>
                <a:gd name="T30" fmla="*/ 150 w 199"/>
                <a:gd name="T31" fmla="*/ 107 h 174"/>
                <a:gd name="T32" fmla="*/ 153 w 199"/>
                <a:gd name="T33" fmla="*/ 93 h 174"/>
                <a:gd name="T34" fmla="*/ 154 w 199"/>
                <a:gd name="T35" fmla="*/ 89 h 174"/>
                <a:gd name="T36" fmla="*/ 152 w 199"/>
                <a:gd name="T37" fmla="*/ 76 h 174"/>
                <a:gd name="T38" fmla="*/ 132 w 199"/>
                <a:gd name="T39" fmla="*/ 91 h 174"/>
                <a:gd name="T40" fmla="*/ 128 w 199"/>
                <a:gd name="T41" fmla="*/ 118 h 174"/>
                <a:gd name="T42" fmla="*/ 144 w 199"/>
                <a:gd name="T43" fmla="*/ 131 h 174"/>
                <a:gd name="T44" fmla="*/ 64 w 199"/>
                <a:gd name="T45" fmla="*/ 171 h 174"/>
                <a:gd name="T46" fmla="*/ 3 w 199"/>
                <a:gd name="T47" fmla="*/ 75 h 174"/>
                <a:gd name="T48" fmla="*/ 122 w 199"/>
                <a:gd name="T49" fmla="*/ 3 h 174"/>
                <a:gd name="T50" fmla="*/ 162 w 199"/>
                <a:gd name="T51" fmla="*/ 56 h 174"/>
                <a:gd name="T52" fmla="*/ 127 w 199"/>
                <a:gd name="T53" fmla="*/ 16 h 174"/>
                <a:gd name="T54" fmla="*/ 58 w 199"/>
                <a:gd name="T55" fmla="*/ 157 h 174"/>
                <a:gd name="T56" fmla="*/ 148 w 199"/>
                <a:gd name="T57" fmla="*/ 118 h 174"/>
                <a:gd name="T58" fmla="*/ 27 w 199"/>
                <a:gd name="T59" fmla="*/ 101 h 174"/>
                <a:gd name="T60" fmla="*/ 21 w 199"/>
                <a:gd name="T61" fmla="*/ 104 h 174"/>
                <a:gd name="T62" fmla="*/ 31 w 199"/>
                <a:gd name="T63" fmla="*/ 118 h 174"/>
                <a:gd name="T64" fmla="*/ 28 w 199"/>
                <a:gd name="T65" fmla="*/ 111 h 174"/>
                <a:gd name="T66" fmla="*/ 31 w 199"/>
                <a:gd name="T67" fmla="*/ 118 h 174"/>
                <a:gd name="T68" fmla="*/ 34 w 199"/>
                <a:gd name="T69" fmla="*/ 123 h 174"/>
                <a:gd name="T70" fmla="*/ 37 w 199"/>
                <a:gd name="T71" fmla="*/ 129 h 174"/>
                <a:gd name="T72" fmla="*/ 149 w 199"/>
                <a:gd name="T73" fmla="*/ 70 h 174"/>
                <a:gd name="T74" fmla="*/ 98 w 199"/>
                <a:gd name="T75" fmla="*/ 85 h 174"/>
                <a:gd name="T76" fmla="*/ 45 w 199"/>
                <a:gd name="T77" fmla="*/ 120 h 174"/>
                <a:gd name="T78" fmla="*/ 126 w 199"/>
                <a:gd name="T79" fmla="*/ 23 h 174"/>
                <a:gd name="T80" fmla="*/ 125 w 199"/>
                <a:gd name="T81" fmla="*/ 38 h 174"/>
                <a:gd name="T82" fmla="*/ 107 w 199"/>
                <a:gd name="T83" fmla="*/ 47 h 174"/>
                <a:gd name="T84" fmla="*/ 125 w 199"/>
                <a:gd name="T85" fmla="*/ 38 h 174"/>
                <a:gd name="T86" fmla="*/ 48 w 199"/>
                <a:gd name="T87" fmla="*/ 126 h 174"/>
                <a:gd name="T88" fmla="*/ 83 w 199"/>
                <a:gd name="T89" fmla="*/ 140 h 174"/>
                <a:gd name="T90" fmla="*/ 102 w 199"/>
                <a:gd name="T91" fmla="*/ 115 h 174"/>
                <a:gd name="T92" fmla="*/ 115 w 199"/>
                <a:gd name="T93" fmla="*/ 10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9" h="174">
                  <a:moveTo>
                    <a:pt x="159" y="94"/>
                  </a:moveTo>
                  <a:cubicBezTo>
                    <a:pt x="183" y="100"/>
                    <a:pt x="183" y="100"/>
                    <a:pt x="183" y="100"/>
                  </a:cubicBezTo>
                  <a:cubicBezTo>
                    <a:pt x="181" y="106"/>
                    <a:pt x="178" y="117"/>
                    <a:pt x="176" y="125"/>
                  </a:cubicBezTo>
                  <a:cubicBezTo>
                    <a:pt x="174" y="132"/>
                    <a:pt x="173" y="137"/>
                    <a:pt x="173" y="140"/>
                  </a:cubicBezTo>
                  <a:cubicBezTo>
                    <a:pt x="149" y="134"/>
                    <a:pt x="149" y="134"/>
                    <a:pt x="149" y="134"/>
                  </a:cubicBezTo>
                  <a:cubicBezTo>
                    <a:pt x="150" y="131"/>
                    <a:pt x="152" y="127"/>
                    <a:pt x="153" y="119"/>
                  </a:cubicBezTo>
                  <a:cubicBezTo>
                    <a:pt x="155" y="111"/>
                    <a:pt x="157" y="101"/>
                    <a:pt x="159" y="94"/>
                  </a:cubicBezTo>
                  <a:close/>
                  <a:moveTo>
                    <a:pt x="198" y="13"/>
                  </a:moveTo>
                  <a:cubicBezTo>
                    <a:pt x="199" y="9"/>
                    <a:pt x="197" y="5"/>
                    <a:pt x="193" y="4"/>
                  </a:cubicBezTo>
                  <a:cubicBezTo>
                    <a:pt x="189" y="3"/>
                    <a:pt x="186" y="6"/>
                    <a:pt x="185" y="9"/>
                  </a:cubicBezTo>
                  <a:cubicBezTo>
                    <a:pt x="183" y="16"/>
                    <a:pt x="183" y="16"/>
                    <a:pt x="183" y="16"/>
                  </a:cubicBezTo>
                  <a:cubicBezTo>
                    <a:pt x="197" y="19"/>
                    <a:pt x="197" y="19"/>
                    <a:pt x="197" y="19"/>
                  </a:cubicBezTo>
                  <a:lnTo>
                    <a:pt x="198" y="13"/>
                  </a:lnTo>
                  <a:close/>
                  <a:moveTo>
                    <a:pt x="196" y="21"/>
                  </a:moveTo>
                  <a:cubicBezTo>
                    <a:pt x="193" y="20"/>
                    <a:pt x="186" y="19"/>
                    <a:pt x="183" y="18"/>
                  </a:cubicBezTo>
                  <a:cubicBezTo>
                    <a:pt x="181" y="17"/>
                    <a:pt x="179" y="18"/>
                    <a:pt x="178" y="21"/>
                  </a:cubicBezTo>
                  <a:cubicBezTo>
                    <a:pt x="175" y="35"/>
                    <a:pt x="163" y="78"/>
                    <a:pt x="159" y="90"/>
                  </a:cubicBezTo>
                  <a:cubicBezTo>
                    <a:pt x="184" y="96"/>
                    <a:pt x="184" y="96"/>
                    <a:pt x="184" y="96"/>
                  </a:cubicBezTo>
                  <a:cubicBezTo>
                    <a:pt x="186" y="84"/>
                    <a:pt x="196" y="40"/>
                    <a:pt x="199" y="26"/>
                  </a:cubicBezTo>
                  <a:cubicBezTo>
                    <a:pt x="199" y="23"/>
                    <a:pt x="199" y="22"/>
                    <a:pt x="196" y="21"/>
                  </a:cubicBezTo>
                  <a:close/>
                  <a:moveTo>
                    <a:pt x="154" y="155"/>
                  </a:moveTo>
                  <a:cubicBezTo>
                    <a:pt x="155" y="155"/>
                    <a:pt x="155" y="155"/>
                    <a:pt x="155" y="155"/>
                  </a:cubicBezTo>
                  <a:cubicBezTo>
                    <a:pt x="154" y="158"/>
                    <a:pt x="154" y="158"/>
                    <a:pt x="154" y="158"/>
                  </a:cubicBezTo>
                  <a:cubicBezTo>
                    <a:pt x="154" y="159"/>
                    <a:pt x="154" y="160"/>
                    <a:pt x="155" y="160"/>
                  </a:cubicBezTo>
                  <a:cubicBezTo>
                    <a:pt x="156" y="160"/>
                    <a:pt x="157" y="160"/>
                    <a:pt x="157" y="159"/>
                  </a:cubicBezTo>
                  <a:cubicBezTo>
                    <a:pt x="158" y="156"/>
                    <a:pt x="158" y="156"/>
                    <a:pt x="158" y="156"/>
                  </a:cubicBezTo>
                  <a:cubicBezTo>
                    <a:pt x="158" y="156"/>
                    <a:pt x="158" y="156"/>
                    <a:pt x="158" y="156"/>
                  </a:cubicBezTo>
                  <a:cubicBezTo>
                    <a:pt x="158" y="156"/>
                    <a:pt x="168" y="148"/>
                    <a:pt x="172" y="144"/>
                  </a:cubicBezTo>
                  <a:cubicBezTo>
                    <a:pt x="147" y="138"/>
                    <a:pt x="147" y="138"/>
                    <a:pt x="147" y="138"/>
                  </a:cubicBezTo>
                  <a:cubicBezTo>
                    <a:pt x="149" y="144"/>
                    <a:pt x="154" y="155"/>
                    <a:pt x="154" y="155"/>
                  </a:cubicBezTo>
                  <a:close/>
                  <a:moveTo>
                    <a:pt x="128" y="118"/>
                  </a:moveTo>
                  <a:cubicBezTo>
                    <a:pt x="150" y="107"/>
                    <a:pt x="150" y="107"/>
                    <a:pt x="150" y="107"/>
                  </a:cubicBezTo>
                  <a:cubicBezTo>
                    <a:pt x="150" y="104"/>
                    <a:pt x="151" y="102"/>
                    <a:pt x="151" y="99"/>
                  </a:cubicBezTo>
                  <a:cubicBezTo>
                    <a:pt x="152" y="97"/>
                    <a:pt x="152" y="95"/>
                    <a:pt x="153" y="93"/>
                  </a:cubicBezTo>
                  <a:cubicBezTo>
                    <a:pt x="153" y="92"/>
                    <a:pt x="153" y="92"/>
                    <a:pt x="153" y="91"/>
                  </a:cubicBezTo>
                  <a:cubicBezTo>
                    <a:pt x="153" y="90"/>
                    <a:pt x="153" y="90"/>
                    <a:pt x="154" y="89"/>
                  </a:cubicBezTo>
                  <a:cubicBezTo>
                    <a:pt x="154" y="87"/>
                    <a:pt x="155" y="85"/>
                    <a:pt x="155" y="83"/>
                  </a:cubicBezTo>
                  <a:cubicBezTo>
                    <a:pt x="152" y="76"/>
                    <a:pt x="152" y="76"/>
                    <a:pt x="152" y="76"/>
                  </a:cubicBezTo>
                  <a:cubicBezTo>
                    <a:pt x="125" y="89"/>
                    <a:pt x="125" y="89"/>
                    <a:pt x="125" y="89"/>
                  </a:cubicBezTo>
                  <a:cubicBezTo>
                    <a:pt x="128" y="89"/>
                    <a:pt x="130" y="90"/>
                    <a:pt x="132" y="91"/>
                  </a:cubicBezTo>
                  <a:cubicBezTo>
                    <a:pt x="139" y="96"/>
                    <a:pt x="137" y="102"/>
                    <a:pt x="130" y="110"/>
                  </a:cubicBezTo>
                  <a:cubicBezTo>
                    <a:pt x="128" y="114"/>
                    <a:pt x="128" y="116"/>
                    <a:pt x="128" y="118"/>
                  </a:cubicBezTo>
                  <a:close/>
                  <a:moveTo>
                    <a:pt x="148" y="118"/>
                  </a:moveTo>
                  <a:cubicBezTo>
                    <a:pt x="146" y="124"/>
                    <a:pt x="145" y="128"/>
                    <a:pt x="144" y="131"/>
                  </a:cubicBezTo>
                  <a:cubicBezTo>
                    <a:pt x="143" y="132"/>
                    <a:pt x="143" y="132"/>
                    <a:pt x="143" y="132"/>
                  </a:cubicBezTo>
                  <a:cubicBezTo>
                    <a:pt x="64" y="171"/>
                    <a:pt x="64" y="171"/>
                    <a:pt x="64" y="171"/>
                  </a:cubicBezTo>
                  <a:cubicBezTo>
                    <a:pt x="58" y="174"/>
                    <a:pt x="50" y="172"/>
                    <a:pt x="47" y="166"/>
                  </a:cubicBezTo>
                  <a:cubicBezTo>
                    <a:pt x="3" y="75"/>
                    <a:pt x="3" y="75"/>
                    <a:pt x="3" y="75"/>
                  </a:cubicBezTo>
                  <a:cubicBezTo>
                    <a:pt x="0" y="69"/>
                    <a:pt x="2" y="62"/>
                    <a:pt x="8" y="59"/>
                  </a:cubicBezTo>
                  <a:cubicBezTo>
                    <a:pt x="122" y="3"/>
                    <a:pt x="122" y="3"/>
                    <a:pt x="122" y="3"/>
                  </a:cubicBezTo>
                  <a:cubicBezTo>
                    <a:pt x="129" y="0"/>
                    <a:pt x="136" y="2"/>
                    <a:pt x="139" y="8"/>
                  </a:cubicBezTo>
                  <a:cubicBezTo>
                    <a:pt x="162" y="56"/>
                    <a:pt x="162" y="56"/>
                    <a:pt x="162" y="56"/>
                  </a:cubicBezTo>
                  <a:cubicBezTo>
                    <a:pt x="160" y="64"/>
                    <a:pt x="159" y="71"/>
                    <a:pt x="157" y="76"/>
                  </a:cubicBezTo>
                  <a:cubicBezTo>
                    <a:pt x="127" y="16"/>
                    <a:pt x="127" y="16"/>
                    <a:pt x="127" y="16"/>
                  </a:cubicBezTo>
                  <a:cubicBezTo>
                    <a:pt x="16" y="70"/>
                    <a:pt x="16" y="70"/>
                    <a:pt x="16" y="70"/>
                  </a:cubicBezTo>
                  <a:cubicBezTo>
                    <a:pt x="58" y="157"/>
                    <a:pt x="58" y="157"/>
                    <a:pt x="58" y="157"/>
                  </a:cubicBezTo>
                  <a:cubicBezTo>
                    <a:pt x="149" y="113"/>
                    <a:pt x="149" y="113"/>
                    <a:pt x="149" y="113"/>
                  </a:cubicBezTo>
                  <a:cubicBezTo>
                    <a:pt x="148" y="115"/>
                    <a:pt x="148" y="116"/>
                    <a:pt x="148" y="118"/>
                  </a:cubicBezTo>
                  <a:close/>
                  <a:moveTo>
                    <a:pt x="26" y="106"/>
                  </a:moveTo>
                  <a:cubicBezTo>
                    <a:pt x="27" y="105"/>
                    <a:pt x="28" y="103"/>
                    <a:pt x="27" y="101"/>
                  </a:cubicBezTo>
                  <a:cubicBezTo>
                    <a:pt x="26" y="99"/>
                    <a:pt x="24" y="98"/>
                    <a:pt x="22" y="99"/>
                  </a:cubicBezTo>
                  <a:cubicBezTo>
                    <a:pt x="20" y="100"/>
                    <a:pt x="20" y="102"/>
                    <a:pt x="21" y="104"/>
                  </a:cubicBezTo>
                  <a:cubicBezTo>
                    <a:pt x="21" y="106"/>
                    <a:pt x="24" y="107"/>
                    <a:pt x="26" y="106"/>
                  </a:cubicBezTo>
                  <a:close/>
                  <a:moveTo>
                    <a:pt x="31" y="118"/>
                  </a:moveTo>
                  <a:cubicBezTo>
                    <a:pt x="33" y="117"/>
                    <a:pt x="34" y="115"/>
                    <a:pt x="33" y="113"/>
                  </a:cubicBezTo>
                  <a:cubicBezTo>
                    <a:pt x="32" y="111"/>
                    <a:pt x="30" y="110"/>
                    <a:pt x="28" y="111"/>
                  </a:cubicBezTo>
                  <a:cubicBezTo>
                    <a:pt x="26" y="112"/>
                    <a:pt x="25" y="114"/>
                    <a:pt x="26" y="116"/>
                  </a:cubicBezTo>
                  <a:cubicBezTo>
                    <a:pt x="27" y="118"/>
                    <a:pt x="29" y="119"/>
                    <a:pt x="31" y="118"/>
                  </a:cubicBezTo>
                  <a:close/>
                  <a:moveTo>
                    <a:pt x="39" y="124"/>
                  </a:moveTo>
                  <a:cubicBezTo>
                    <a:pt x="38" y="123"/>
                    <a:pt x="36" y="122"/>
                    <a:pt x="34" y="123"/>
                  </a:cubicBezTo>
                  <a:cubicBezTo>
                    <a:pt x="32" y="124"/>
                    <a:pt x="31" y="126"/>
                    <a:pt x="32" y="128"/>
                  </a:cubicBezTo>
                  <a:cubicBezTo>
                    <a:pt x="33" y="130"/>
                    <a:pt x="35" y="130"/>
                    <a:pt x="37" y="129"/>
                  </a:cubicBezTo>
                  <a:cubicBezTo>
                    <a:pt x="39" y="129"/>
                    <a:pt x="40" y="126"/>
                    <a:pt x="39" y="124"/>
                  </a:cubicBezTo>
                  <a:close/>
                  <a:moveTo>
                    <a:pt x="149" y="70"/>
                  </a:moveTo>
                  <a:cubicBezTo>
                    <a:pt x="109" y="60"/>
                    <a:pt x="109" y="60"/>
                    <a:pt x="109" y="60"/>
                  </a:cubicBezTo>
                  <a:cubicBezTo>
                    <a:pt x="98" y="85"/>
                    <a:pt x="98" y="85"/>
                    <a:pt x="98" y="85"/>
                  </a:cubicBezTo>
                  <a:cubicBezTo>
                    <a:pt x="65" y="76"/>
                    <a:pt x="65" y="76"/>
                    <a:pt x="65" y="76"/>
                  </a:cubicBezTo>
                  <a:cubicBezTo>
                    <a:pt x="45" y="120"/>
                    <a:pt x="45" y="120"/>
                    <a:pt x="45" y="120"/>
                  </a:cubicBezTo>
                  <a:cubicBezTo>
                    <a:pt x="23" y="74"/>
                    <a:pt x="23" y="74"/>
                    <a:pt x="23" y="74"/>
                  </a:cubicBezTo>
                  <a:cubicBezTo>
                    <a:pt x="126" y="23"/>
                    <a:pt x="126" y="23"/>
                    <a:pt x="126" y="23"/>
                  </a:cubicBezTo>
                  <a:lnTo>
                    <a:pt x="149" y="70"/>
                  </a:lnTo>
                  <a:close/>
                  <a:moveTo>
                    <a:pt x="125" y="38"/>
                  </a:moveTo>
                  <a:cubicBezTo>
                    <a:pt x="122" y="34"/>
                    <a:pt x="116" y="32"/>
                    <a:pt x="111" y="34"/>
                  </a:cubicBezTo>
                  <a:cubicBezTo>
                    <a:pt x="107" y="36"/>
                    <a:pt x="105" y="42"/>
                    <a:pt x="107" y="47"/>
                  </a:cubicBezTo>
                  <a:cubicBezTo>
                    <a:pt x="109" y="52"/>
                    <a:pt x="115" y="54"/>
                    <a:pt x="120" y="51"/>
                  </a:cubicBezTo>
                  <a:cubicBezTo>
                    <a:pt x="125" y="49"/>
                    <a:pt x="127" y="43"/>
                    <a:pt x="125" y="38"/>
                  </a:cubicBezTo>
                  <a:close/>
                  <a:moveTo>
                    <a:pt x="102" y="100"/>
                  </a:moveTo>
                  <a:cubicBezTo>
                    <a:pt x="48" y="126"/>
                    <a:pt x="48" y="126"/>
                    <a:pt x="48" y="126"/>
                  </a:cubicBezTo>
                  <a:cubicBezTo>
                    <a:pt x="60" y="151"/>
                    <a:pt x="60" y="151"/>
                    <a:pt x="60" y="151"/>
                  </a:cubicBezTo>
                  <a:cubicBezTo>
                    <a:pt x="83" y="140"/>
                    <a:pt x="83" y="140"/>
                    <a:pt x="83" y="140"/>
                  </a:cubicBezTo>
                  <a:cubicBezTo>
                    <a:pt x="87" y="131"/>
                    <a:pt x="87" y="131"/>
                    <a:pt x="87" y="131"/>
                  </a:cubicBezTo>
                  <a:cubicBezTo>
                    <a:pt x="89" y="124"/>
                    <a:pt x="96" y="120"/>
                    <a:pt x="102" y="115"/>
                  </a:cubicBezTo>
                  <a:cubicBezTo>
                    <a:pt x="108" y="111"/>
                    <a:pt x="113" y="107"/>
                    <a:pt x="115" y="103"/>
                  </a:cubicBezTo>
                  <a:cubicBezTo>
                    <a:pt x="115" y="101"/>
                    <a:pt x="115" y="101"/>
                    <a:pt x="115" y="101"/>
                  </a:cubicBezTo>
                  <a:cubicBezTo>
                    <a:pt x="113" y="99"/>
                    <a:pt x="106" y="99"/>
                    <a:pt x="102" y="100"/>
                  </a:cubicBezTo>
                  <a:close/>
                </a:path>
              </a:pathLst>
            </a:custGeom>
            <a:solidFill>
              <a:schemeClr val="accent4"/>
            </a:solidFill>
            <a:ln>
              <a:noFill/>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28" name="任意多边形: 形状 27"/>
            <p:cNvSpPr/>
            <p:nvPr/>
          </p:nvSpPr>
          <p:spPr bwMode="auto">
            <a:xfrm>
              <a:off x="8762108" y="3705658"/>
              <a:ext cx="410149" cy="301759"/>
            </a:xfrm>
            <a:custGeom>
              <a:avLst/>
              <a:gdLst>
                <a:gd name="T0" fmla="*/ 182 w 197"/>
                <a:gd name="T1" fmla="*/ 0 h 144"/>
                <a:gd name="T2" fmla="*/ 15 w 197"/>
                <a:gd name="T3" fmla="*/ 0 h 144"/>
                <a:gd name="T4" fmla="*/ 0 w 197"/>
                <a:gd name="T5" fmla="*/ 15 h 144"/>
                <a:gd name="T6" fmla="*/ 0 w 197"/>
                <a:gd name="T7" fmla="*/ 129 h 144"/>
                <a:gd name="T8" fmla="*/ 15 w 197"/>
                <a:gd name="T9" fmla="*/ 144 h 144"/>
                <a:gd name="T10" fmla="*/ 182 w 197"/>
                <a:gd name="T11" fmla="*/ 144 h 144"/>
                <a:gd name="T12" fmla="*/ 197 w 197"/>
                <a:gd name="T13" fmla="*/ 129 h 144"/>
                <a:gd name="T14" fmla="*/ 197 w 197"/>
                <a:gd name="T15" fmla="*/ 15 h 144"/>
                <a:gd name="T16" fmla="*/ 182 w 197"/>
                <a:gd name="T17" fmla="*/ 0 h 144"/>
                <a:gd name="T18" fmla="*/ 184 w 197"/>
                <a:gd name="T19" fmla="*/ 122 h 144"/>
                <a:gd name="T20" fmla="*/ 13 w 197"/>
                <a:gd name="T21" fmla="*/ 122 h 144"/>
                <a:gd name="T22" fmla="*/ 13 w 197"/>
                <a:gd name="T23" fmla="*/ 14 h 144"/>
                <a:gd name="T24" fmla="*/ 184 w 197"/>
                <a:gd name="T25" fmla="*/ 14 h 144"/>
                <a:gd name="T26" fmla="*/ 184 w 197"/>
                <a:gd name="T27" fmla="*/ 122 h 144"/>
                <a:gd name="T28" fmla="*/ 158 w 197"/>
                <a:gd name="T29" fmla="*/ 68 h 144"/>
                <a:gd name="T30" fmla="*/ 130 w 197"/>
                <a:gd name="T31" fmla="*/ 95 h 144"/>
                <a:gd name="T32" fmla="*/ 130 w 197"/>
                <a:gd name="T33" fmla="*/ 81 h 144"/>
                <a:gd name="T34" fmla="*/ 143 w 197"/>
                <a:gd name="T35" fmla="*/ 68 h 144"/>
                <a:gd name="T36" fmla="*/ 130 w 197"/>
                <a:gd name="T37" fmla="*/ 55 h 144"/>
                <a:gd name="T38" fmla="*/ 130 w 197"/>
                <a:gd name="T39" fmla="*/ 41 h 144"/>
                <a:gd name="T40" fmla="*/ 158 w 197"/>
                <a:gd name="T41" fmla="*/ 68 h 144"/>
                <a:gd name="T42" fmla="*/ 67 w 197"/>
                <a:gd name="T43" fmla="*/ 95 h 144"/>
                <a:gd name="T44" fmla="*/ 40 w 197"/>
                <a:gd name="T45" fmla="*/ 68 h 144"/>
                <a:gd name="T46" fmla="*/ 67 w 197"/>
                <a:gd name="T47" fmla="*/ 41 h 144"/>
                <a:gd name="T48" fmla="*/ 67 w 197"/>
                <a:gd name="T49" fmla="*/ 55 h 144"/>
                <a:gd name="T50" fmla="*/ 54 w 197"/>
                <a:gd name="T51" fmla="*/ 68 h 144"/>
                <a:gd name="T52" fmla="*/ 67 w 197"/>
                <a:gd name="T53" fmla="*/ 81 h 144"/>
                <a:gd name="T54" fmla="*/ 67 w 197"/>
                <a:gd name="T55" fmla="*/ 95 h 144"/>
                <a:gd name="T56" fmla="*/ 86 w 197"/>
                <a:gd name="T57" fmla="*/ 107 h 144"/>
                <a:gd name="T58" fmla="*/ 78 w 197"/>
                <a:gd name="T59" fmla="*/ 107 h 144"/>
                <a:gd name="T60" fmla="*/ 111 w 197"/>
                <a:gd name="T61" fmla="*/ 28 h 144"/>
                <a:gd name="T62" fmla="*/ 119 w 197"/>
                <a:gd name="T63" fmla="*/ 28 h 144"/>
                <a:gd name="T64" fmla="*/ 86 w 197"/>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44">
                  <a:moveTo>
                    <a:pt x="182" y="0"/>
                  </a:moveTo>
                  <a:cubicBezTo>
                    <a:pt x="15" y="0"/>
                    <a:pt x="15" y="0"/>
                    <a:pt x="15" y="0"/>
                  </a:cubicBezTo>
                  <a:cubicBezTo>
                    <a:pt x="7" y="0"/>
                    <a:pt x="0" y="7"/>
                    <a:pt x="0" y="15"/>
                  </a:cubicBezTo>
                  <a:cubicBezTo>
                    <a:pt x="0" y="129"/>
                    <a:pt x="0" y="129"/>
                    <a:pt x="0" y="129"/>
                  </a:cubicBezTo>
                  <a:cubicBezTo>
                    <a:pt x="0" y="137"/>
                    <a:pt x="7" y="144"/>
                    <a:pt x="15" y="144"/>
                  </a:cubicBezTo>
                  <a:cubicBezTo>
                    <a:pt x="182" y="144"/>
                    <a:pt x="182" y="144"/>
                    <a:pt x="182" y="144"/>
                  </a:cubicBezTo>
                  <a:cubicBezTo>
                    <a:pt x="190" y="144"/>
                    <a:pt x="197" y="137"/>
                    <a:pt x="197" y="129"/>
                  </a:cubicBezTo>
                  <a:cubicBezTo>
                    <a:pt x="197" y="15"/>
                    <a:pt x="197" y="15"/>
                    <a:pt x="197" y="15"/>
                  </a:cubicBezTo>
                  <a:cubicBezTo>
                    <a:pt x="197" y="7"/>
                    <a:pt x="190" y="0"/>
                    <a:pt x="182" y="0"/>
                  </a:cubicBezTo>
                  <a:close/>
                  <a:moveTo>
                    <a:pt x="184" y="122"/>
                  </a:moveTo>
                  <a:cubicBezTo>
                    <a:pt x="13" y="122"/>
                    <a:pt x="13" y="122"/>
                    <a:pt x="13" y="122"/>
                  </a:cubicBezTo>
                  <a:cubicBezTo>
                    <a:pt x="13" y="14"/>
                    <a:pt x="13" y="14"/>
                    <a:pt x="13" y="14"/>
                  </a:cubicBezTo>
                  <a:cubicBezTo>
                    <a:pt x="184" y="14"/>
                    <a:pt x="184" y="14"/>
                    <a:pt x="184" y="14"/>
                  </a:cubicBezTo>
                  <a:lnTo>
                    <a:pt x="184" y="122"/>
                  </a:lnTo>
                  <a:close/>
                  <a:moveTo>
                    <a:pt x="158" y="68"/>
                  </a:moveTo>
                  <a:cubicBezTo>
                    <a:pt x="130" y="95"/>
                    <a:pt x="130" y="95"/>
                    <a:pt x="130" y="95"/>
                  </a:cubicBezTo>
                  <a:cubicBezTo>
                    <a:pt x="130" y="81"/>
                    <a:pt x="130" y="81"/>
                    <a:pt x="130" y="81"/>
                  </a:cubicBezTo>
                  <a:cubicBezTo>
                    <a:pt x="143" y="68"/>
                    <a:pt x="143" y="68"/>
                    <a:pt x="143" y="68"/>
                  </a:cubicBezTo>
                  <a:cubicBezTo>
                    <a:pt x="130" y="55"/>
                    <a:pt x="130" y="55"/>
                    <a:pt x="130" y="55"/>
                  </a:cubicBezTo>
                  <a:cubicBezTo>
                    <a:pt x="130" y="41"/>
                    <a:pt x="130" y="41"/>
                    <a:pt x="130" y="41"/>
                  </a:cubicBezTo>
                  <a:lnTo>
                    <a:pt x="158" y="68"/>
                  </a:lnTo>
                  <a:close/>
                  <a:moveTo>
                    <a:pt x="67" y="95"/>
                  </a:moveTo>
                  <a:cubicBezTo>
                    <a:pt x="40" y="68"/>
                    <a:pt x="40" y="68"/>
                    <a:pt x="40" y="68"/>
                  </a:cubicBezTo>
                  <a:cubicBezTo>
                    <a:pt x="67" y="41"/>
                    <a:pt x="67" y="41"/>
                    <a:pt x="67" y="41"/>
                  </a:cubicBezTo>
                  <a:cubicBezTo>
                    <a:pt x="67" y="55"/>
                    <a:pt x="67" y="55"/>
                    <a:pt x="67" y="55"/>
                  </a:cubicBezTo>
                  <a:cubicBezTo>
                    <a:pt x="54" y="68"/>
                    <a:pt x="54" y="68"/>
                    <a:pt x="54" y="68"/>
                  </a:cubicBezTo>
                  <a:cubicBezTo>
                    <a:pt x="67" y="81"/>
                    <a:pt x="67" y="81"/>
                    <a:pt x="67" y="81"/>
                  </a:cubicBezTo>
                  <a:lnTo>
                    <a:pt x="67" y="95"/>
                  </a:lnTo>
                  <a:close/>
                  <a:moveTo>
                    <a:pt x="86" y="107"/>
                  </a:moveTo>
                  <a:cubicBezTo>
                    <a:pt x="78" y="107"/>
                    <a:pt x="78" y="107"/>
                    <a:pt x="78" y="107"/>
                  </a:cubicBezTo>
                  <a:cubicBezTo>
                    <a:pt x="111" y="28"/>
                    <a:pt x="111" y="28"/>
                    <a:pt x="111" y="28"/>
                  </a:cubicBezTo>
                  <a:cubicBezTo>
                    <a:pt x="119" y="28"/>
                    <a:pt x="119" y="28"/>
                    <a:pt x="119" y="28"/>
                  </a:cubicBezTo>
                  <a:lnTo>
                    <a:pt x="86" y="107"/>
                  </a:lnTo>
                  <a:close/>
                </a:path>
              </a:pathLst>
            </a:custGeom>
            <a:solidFill>
              <a:schemeClr val="accent5"/>
            </a:solidFill>
            <a:ln>
              <a:noFill/>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sp>
          <p:nvSpPr>
            <p:cNvPr id="29" name="任意多边形: 形状 28"/>
            <p:cNvSpPr/>
            <p:nvPr/>
          </p:nvSpPr>
          <p:spPr bwMode="auto">
            <a:xfrm>
              <a:off x="8426783" y="4991531"/>
              <a:ext cx="489720" cy="492669"/>
            </a:xfrm>
            <a:custGeom>
              <a:avLst/>
              <a:gdLst>
                <a:gd name="T0" fmla="*/ 98 w 208"/>
                <a:gd name="T1" fmla="*/ 71 h 209"/>
                <a:gd name="T2" fmla="*/ 76 w 208"/>
                <a:gd name="T3" fmla="*/ 52 h 209"/>
                <a:gd name="T4" fmla="*/ 85 w 208"/>
                <a:gd name="T5" fmla="*/ 41 h 209"/>
                <a:gd name="T6" fmla="*/ 98 w 208"/>
                <a:gd name="T7" fmla="*/ 53 h 209"/>
                <a:gd name="T8" fmla="*/ 125 w 208"/>
                <a:gd name="T9" fmla="*/ 29 h 209"/>
                <a:gd name="T10" fmla="*/ 134 w 208"/>
                <a:gd name="T11" fmla="*/ 40 h 209"/>
                <a:gd name="T12" fmla="*/ 98 w 208"/>
                <a:gd name="T13" fmla="*/ 71 h 209"/>
                <a:gd name="T14" fmla="*/ 55 w 208"/>
                <a:gd name="T15" fmla="*/ 49 h 209"/>
                <a:gd name="T16" fmla="*/ 104 w 208"/>
                <a:gd name="T17" fmla="*/ 0 h 209"/>
                <a:gd name="T18" fmla="*/ 153 w 208"/>
                <a:gd name="T19" fmla="*/ 49 h 209"/>
                <a:gd name="T20" fmla="*/ 104 w 208"/>
                <a:gd name="T21" fmla="*/ 98 h 209"/>
                <a:gd name="T22" fmla="*/ 55 w 208"/>
                <a:gd name="T23" fmla="*/ 49 h 209"/>
                <a:gd name="T24" fmla="*/ 67 w 208"/>
                <a:gd name="T25" fmla="*/ 49 h 209"/>
                <a:gd name="T26" fmla="*/ 104 w 208"/>
                <a:gd name="T27" fmla="*/ 86 h 209"/>
                <a:gd name="T28" fmla="*/ 141 w 208"/>
                <a:gd name="T29" fmla="*/ 49 h 209"/>
                <a:gd name="T30" fmla="*/ 104 w 208"/>
                <a:gd name="T31" fmla="*/ 12 h 209"/>
                <a:gd name="T32" fmla="*/ 67 w 208"/>
                <a:gd name="T33" fmla="*/ 49 h 209"/>
                <a:gd name="T34" fmla="*/ 108 w 208"/>
                <a:gd name="T35" fmla="*/ 147 h 209"/>
                <a:gd name="T36" fmla="*/ 108 w 208"/>
                <a:gd name="T37" fmla="*/ 209 h 209"/>
                <a:gd name="T38" fmla="*/ 180 w 208"/>
                <a:gd name="T39" fmla="*/ 174 h 209"/>
                <a:gd name="T40" fmla="*/ 180 w 208"/>
                <a:gd name="T41" fmla="*/ 146 h 209"/>
                <a:gd name="T42" fmla="*/ 134 w 208"/>
                <a:gd name="T43" fmla="*/ 169 h 209"/>
                <a:gd name="T44" fmla="*/ 108 w 208"/>
                <a:gd name="T45" fmla="*/ 147 h 209"/>
                <a:gd name="T46" fmla="*/ 0 w 208"/>
                <a:gd name="T47" fmla="*/ 134 h 209"/>
                <a:gd name="T48" fmla="*/ 74 w 208"/>
                <a:gd name="T49" fmla="*/ 170 h 209"/>
                <a:gd name="T50" fmla="*/ 106 w 208"/>
                <a:gd name="T51" fmla="*/ 139 h 209"/>
                <a:gd name="T52" fmla="*/ 32 w 208"/>
                <a:gd name="T53" fmla="*/ 103 h 209"/>
                <a:gd name="T54" fmla="*/ 0 w 208"/>
                <a:gd name="T55" fmla="*/ 134 h 209"/>
                <a:gd name="T56" fmla="*/ 208 w 208"/>
                <a:gd name="T57" fmla="*/ 126 h 209"/>
                <a:gd name="T58" fmla="*/ 180 w 208"/>
                <a:gd name="T59" fmla="*/ 103 h 209"/>
                <a:gd name="T60" fmla="*/ 106 w 208"/>
                <a:gd name="T61" fmla="*/ 139 h 209"/>
                <a:gd name="T62" fmla="*/ 134 w 208"/>
                <a:gd name="T63" fmla="*/ 162 h 209"/>
                <a:gd name="T64" fmla="*/ 208 w 208"/>
                <a:gd name="T65" fmla="*/ 126 h 209"/>
                <a:gd name="T66" fmla="*/ 32 w 208"/>
                <a:gd name="T67" fmla="*/ 156 h 209"/>
                <a:gd name="T68" fmla="*/ 32 w 208"/>
                <a:gd name="T69" fmla="*/ 174 h 209"/>
                <a:gd name="T70" fmla="*/ 104 w 208"/>
                <a:gd name="T71" fmla="*/ 209 h 209"/>
                <a:gd name="T72" fmla="*/ 104 w 208"/>
                <a:gd name="T73" fmla="*/ 148 h 209"/>
                <a:gd name="T74" fmla="*/ 75 w 208"/>
                <a:gd name="T75" fmla="*/ 176 h 209"/>
                <a:gd name="T76" fmla="*/ 32 w 208"/>
                <a:gd name="T77" fmla="*/ 156 h 209"/>
                <a:gd name="T78" fmla="*/ 68 w 208"/>
                <a:gd name="T79" fmla="*/ 92 h 209"/>
                <a:gd name="T80" fmla="*/ 62 w 208"/>
                <a:gd name="T81" fmla="*/ 86 h 209"/>
                <a:gd name="T82" fmla="*/ 34 w 208"/>
                <a:gd name="T83" fmla="*/ 101 h 209"/>
                <a:gd name="T84" fmla="*/ 43 w 208"/>
                <a:gd name="T85" fmla="*/ 105 h 209"/>
                <a:gd name="T86" fmla="*/ 68 w 208"/>
                <a:gd name="T87" fmla="*/ 92 h 209"/>
                <a:gd name="T88" fmla="*/ 137 w 208"/>
                <a:gd name="T89" fmla="*/ 91 h 209"/>
                <a:gd name="T90" fmla="*/ 165 w 208"/>
                <a:gd name="T91" fmla="*/ 105 h 209"/>
                <a:gd name="T92" fmla="*/ 174 w 208"/>
                <a:gd name="T93" fmla="*/ 101 h 209"/>
                <a:gd name="T94" fmla="*/ 143 w 208"/>
                <a:gd name="T95" fmla="*/ 85 h 209"/>
                <a:gd name="T96" fmla="*/ 137 w 208"/>
                <a:gd name="T97" fmla="*/ 9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8" h="209">
                  <a:moveTo>
                    <a:pt x="98" y="71"/>
                  </a:moveTo>
                  <a:cubicBezTo>
                    <a:pt x="76" y="52"/>
                    <a:pt x="76" y="52"/>
                    <a:pt x="76" y="52"/>
                  </a:cubicBezTo>
                  <a:cubicBezTo>
                    <a:pt x="85" y="41"/>
                    <a:pt x="85" y="41"/>
                    <a:pt x="85" y="41"/>
                  </a:cubicBezTo>
                  <a:cubicBezTo>
                    <a:pt x="98" y="53"/>
                    <a:pt x="98" y="53"/>
                    <a:pt x="98" y="53"/>
                  </a:cubicBezTo>
                  <a:cubicBezTo>
                    <a:pt x="125" y="29"/>
                    <a:pt x="125" y="29"/>
                    <a:pt x="125" y="29"/>
                  </a:cubicBezTo>
                  <a:cubicBezTo>
                    <a:pt x="134" y="40"/>
                    <a:pt x="134" y="40"/>
                    <a:pt x="134" y="40"/>
                  </a:cubicBezTo>
                  <a:lnTo>
                    <a:pt x="98" y="71"/>
                  </a:lnTo>
                  <a:close/>
                  <a:moveTo>
                    <a:pt x="55" y="49"/>
                  </a:moveTo>
                  <a:cubicBezTo>
                    <a:pt x="55" y="22"/>
                    <a:pt x="77" y="0"/>
                    <a:pt x="104" y="0"/>
                  </a:cubicBezTo>
                  <a:cubicBezTo>
                    <a:pt x="131" y="0"/>
                    <a:pt x="153" y="22"/>
                    <a:pt x="153" y="49"/>
                  </a:cubicBezTo>
                  <a:cubicBezTo>
                    <a:pt x="153" y="76"/>
                    <a:pt x="131" y="98"/>
                    <a:pt x="104" y="98"/>
                  </a:cubicBezTo>
                  <a:cubicBezTo>
                    <a:pt x="77" y="98"/>
                    <a:pt x="55" y="76"/>
                    <a:pt x="55" y="49"/>
                  </a:cubicBezTo>
                  <a:close/>
                  <a:moveTo>
                    <a:pt x="67" y="49"/>
                  </a:moveTo>
                  <a:cubicBezTo>
                    <a:pt x="67" y="69"/>
                    <a:pt x="84" y="86"/>
                    <a:pt x="104" y="86"/>
                  </a:cubicBezTo>
                  <a:cubicBezTo>
                    <a:pt x="124" y="86"/>
                    <a:pt x="141" y="69"/>
                    <a:pt x="141" y="49"/>
                  </a:cubicBezTo>
                  <a:cubicBezTo>
                    <a:pt x="141" y="28"/>
                    <a:pt x="124" y="12"/>
                    <a:pt x="104" y="12"/>
                  </a:cubicBezTo>
                  <a:cubicBezTo>
                    <a:pt x="84" y="12"/>
                    <a:pt x="67" y="28"/>
                    <a:pt x="67" y="49"/>
                  </a:cubicBezTo>
                  <a:close/>
                  <a:moveTo>
                    <a:pt x="108" y="147"/>
                  </a:moveTo>
                  <a:cubicBezTo>
                    <a:pt x="108" y="209"/>
                    <a:pt x="108" y="209"/>
                    <a:pt x="108" y="209"/>
                  </a:cubicBezTo>
                  <a:cubicBezTo>
                    <a:pt x="180" y="174"/>
                    <a:pt x="180" y="174"/>
                    <a:pt x="180" y="174"/>
                  </a:cubicBezTo>
                  <a:cubicBezTo>
                    <a:pt x="180" y="146"/>
                    <a:pt x="180" y="146"/>
                    <a:pt x="180" y="146"/>
                  </a:cubicBezTo>
                  <a:cubicBezTo>
                    <a:pt x="134" y="169"/>
                    <a:pt x="134" y="169"/>
                    <a:pt x="134" y="169"/>
                  </a:cubicBezTo>
                  <a:lnTo>
                    <a:pt x="108" y="147"/>
                  </a:lnTo>
                  <a:close/>
                  <a:moveTo>
                    <a:pt x="0" y="134"/>
                  </a:moveTo>
                  <a:cubicBezTo>
                    <a:pt x="74" y="170"/>
                    <a:pt x="74" y="170"/>
                    <a:pt x="74" y="170"/>
                  </a:cubicBezTo>
                  <a:cubicBezTo>
                    <a:pt x="106" y="139"/>
                    <a:pt x="106" y="139"/>
                    <a:pt x="106" y="139"/>
                  </a:cubicBezTo>
                  <a:cubicBezTo>
                    <a:pt x="32" y="103"/>
                    <a:pt x="32" y="103"/>
                    <a:pt x="32" y="103"/>
                  </a:cubicBezTo>
                  <a:lnTo>
                    <a:pt x="0" y="134"/>
                  </a:lnTo>
                  <a:close/>
                  <a:moveTo>
                    <a:pt x="208" y="126"/>
                  </a:moveTo>
                  <a:cubicBezTo>
                    <a:pt x="180" y="103"/>
                    <a:pt x="180" y="103"/>
                    <a:pt x="180" y="103"/>
                  </a:cubicBezTo>
                  <a:cubicBezTo>
                    <a:pt x="106" y="139"/>
                    <a:pt x="106" y="139"/>
                    <a:pt x="106" y="139"/>
                  </a:cubicBezTo>
                  <a:cubicBezTo>
                    <a:pt x="134" y="162"/>
                    <a:pt x="134" y="162"/>
                    <a:pt x="134" y="162"/>
                  </a:cubicBezTo>
                  <a:lnTo>
                    <a:pt x="208" y="126"/>
                  </a:lnTo>
                  <a:close/>
                  <a:moveTo>
                    <a:pt x="32" y="156"/>
                  </a:moveTo>
                  <a:cubicBezTo>
                    <a:pt x="32" y="174"/>
                    <a:pt x="32" y="174"/>
                    <a:pt x="32" y="174"/>
                  </a:cubicBezTo>
                  <a:cubicBezTo>
                    <a:pt x="104" y="209"/>
                    <a:pt x="104" y="209"/>
                    <a:pt x="104" y="209"/>
                  </a:cubicBezTo>
                  <a:cubicBezTo>
                    <a:pt x="104" y="148"/>
                    <a:pt x="104" y="148"/>
                    <a:pt x="104" y="148"/>
                  </a:cubicBezTo>
                  <a:cubicBezTo>
                    <a:pt x="75" y="176"/>
                    <a:pt x="75" y="176"/>
                    <a:pt x="75" y="176"/>
                  </a:cubicBezTo>
                  <a:lnTo>
                    <a:pt x="32" y="156"/>
                  </a:lnTo>
                  <a:close/>
                  <a:moveTo>
                    <a:pt x="68" y="92"/>
                  </a:moveTo>
                  <a:cubicBezTo>
                    <a:pt x="66" y="90"/>
                    <a:pt x="64" y="88"/>
                    <a:pt x="62" y="86"/>
                  </a:cubicBezTo>
                  <a:cubicBezTo>
                    <a:pt x="34" y="101"/>
                    <a:pt x="34" y="101"/>
                    <a:pt x="34" y="101"/>
                  </a:cubicBezTo>
                  <a:cubicBezTo>
                    <a:pt x="43" y="105"/>
                    <a:pt x="43" y="105"/>
                    <a:pt x="43" y="105"/>
                  </a:cubicBezTo>
                  <a:lnTo>
                    <a:pt x="68" y="92"/>
                  </a:lnTo>
                  <a:close/>
                  <a:moveTo>
                    <a:pt x="137" y="91"/>
                  </a:moveTo>
                  <a:cubicBezTo>
                    <a:pt x="165" y="105"/>
                    <a:pt x="165" y="105"/>
                    <a:pt x="165" y="105"/>
                  </a:cubicBezTo>
                  <a:cubicBezTo>
                    <a:pt x="174" y="101"/>
                    <a:pt x="174" y="101"/>
                    <a:pt x="174" y="101"/>
                  </a:cubicBezTo>
                  <a:cubicBezTo>
                    <a:pt x="143" y="85"/>
                    <a:pt x="143" y="85"/>
                    <a:pt x="143" y="85"/>
                  </a:cubicBezTo>
                  <a:cubicBezTo>
                    <a:pt x="142" y="87"/>
                    <a:pt x="140" y="89"/>
                    <a:pt x="137" y="91"/>
                  </a:cubicBezTo>
                  <a:close/>
                </a:path>
              </a:pathLst>
            </a:custGeom>
            <a:solidFill>
              <a:schemeClr val="accent6"/>
            </a:solidFill>
            <a:ln>
              <a:noFill/>
            </a:ln>
          </p:spPr>
          <p:txBody>
            <a:bodyPr anchor="ctr"/>
            <a:lstStyle/>
            <a:p>
              <a:pPr algn="ctr"/>
              <a:endParaRPr sz="2400">
                <a:latin typeface="Noto Sans S Chinese Light" panose="020B0300000000000000" pitchFamily="34" charset="-122"/>
                <a:ea typeface="Noto Sans S Chinese Light" panose="020B0300000000000000" pitchFamily="34" charset="-122"/>
                <a:cs typeface="+mn-ea"/>
                <a:sym typeface="Arial"/>
              </a:endParaRPr>
            </a:p>
          </p:txBody>
        </p:sp>
      </p:grpSp>
      <p:sp>
        <p:nvSpPr>
          <p:cNvPr id="61" name="išľíďè">
            <a:extLst>
              <a:ext uri="{FF2B5EF4-FFF2-40B4-BE49-F238E27FC236}">
                <a16:creationId xmlns:a16="http://schemas.microsoft.com/office/drawing/2014/main" id="{61223FA9-8761-44DC-A55A-D76BAAC52054}"/>
              </a:ext>
            </a:extLst>
          </p:cNvPr>
          <p:cNvSpPr/>
          <p:nvPr/>
        </p:nvSpPr>
        <p:spPr bwMode="auto">
          <a:xfrm>
            <a:off x="701770" y="422421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62" name="iSlíďè">
            <a:extLst>
              <a:ext uri="{FF2B5EF4-FFF2-40B4-BE49-F238E27FC236}">
                <a16:creationId xmlns:a16="http://schemas.microsoft.com/office/drawing/2014/main" id="{E675E917-C4B3-45A5-9F89-314BD6B9DDC0}"/>
              </a:ext>
            </a:extLst>
          </p:cNvPr>
          <p:cNvSpPr txBox="1"/>
          <p:nvPr/>
        </p:nvSpPr>
        <p:spPr bwMode="auto">
          <a:xfrm>
            <a:off x="726370" y="39014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63" name="išľíďè">
            <a:extLst>
              <a:ext uri="{FF2B5EF4-FFF2-40B4-BE49-F238E27FC236}">
                <a16:creationId xmlns:a16="http://schemas.microsoft.com/office/drawing/2014/main" id="{C09BDE8B-BD00-4375-81BC-696A1AF7DE13}"/>
              </a:ext>
            </a:extLst>
          </p:cNvPr>
          <p:cNvSpPr/>
          <p:nvPr/>
        </p:nvSpPr>
        <p:spPr bwMode="auto">
          <a:xfrm>
            <a:off x="401487" y="298109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64" name="iSlíďè">
            <a:extLst>
              <a:ext uri="{FF2B5EF4-FFF2-40B4-BE49-F238E27FC236}">
                <a16:creationId xmlns:a16="http://schemas.microsoft.com/office/drawing/2014/main" id="{95B6BC74-3211-4CEE-8018-CF769410A83F}"/>
              </a:ext>
            </a:extLst>
          </p:cNvPr>
          <p:cNvSpPr txBox="1"/>
          <p:nvPr/>
        </p:nvSpPr>
        <p:spPr bwMode="auto">
          <a:xfrm>
            <a:off x="426087" y="265835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65" name="išľíďè">
            <a:extLst>
              <a:ext uri="{FF2B5EF4-FFF2-40B4-BE49-F238E27FC236}">
                <a16:creationId xmlns:a16="http://schemas.microsoft.com/office/drawing/2014/main" id="{1E8D6942-5480-423C-85F9-29FDA1AC6426}"/>
              </a:ext>
            </a:extLst>
          </p:cNvPr>
          <p:cNvSpPr/>
          <p:nvPr/>
        </p:nvSpPr>
        <p:spPr bwMode="auto">
          <a:xfrm>
            <a:off x="842810" y="175572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66" name="iSlíďè">
            <a:extLst>
              <a:ext uri="{FF2B5EF4-FFF2-40B4-BE49-F238E27FC236}">
                <a16:creationId xmlns:a16="http://schemas.microsoft.com/office/drawing/2014/main" id="{08CCD772-2FC5-4C13-8AA4-01034BB4AC06}"/>
              </a:ext>
            </a:extLst>
          </p:cNvPr>
          <p:cNvSpPr txBox="1"/>
          <p:nvPr/>
        </p:nvSpPr>
        <p:spPr bwMode="auto">
          <a:xfrm>
            <a:off x="867410" y="143298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67" name="išľíďè">
            <a:extLst>
              <a:ext uri="{FF2B5EF4-FFF2-40B4-BE49-F238E27FC236}">
                <a16:creationId xmlns:a16="http://schemas.microsoft.com/office/drawing/2014/main" id="{337C4BF8-336A-4BB5-A5F7-1DFC8D1C4AE4}"/>
              </a:ext>
            </a:extLst>
          </p:cNvPr>
          <p:cNvSpPr/>
          <p:nvPr/>
        </p:nvSpPr>
        <p:spPr bwMode="auto">
          <a:xfrm>
            <a:off x="8731599" y="17510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68" name="iSlíďè">
            <a:extLst>
              <a:ext uri="{FF2B5EF4-FFF2-40B4-BE49-F238E27FC236}">
                <a16:creationId xmlns:a16="http://schemas.microsoft.com/office/drawing/2014/main" id="{01EE5320-433B-4CB3-9249-CE4661220D07}"/>
              </a:ext>
            </a:extLst>
          </p:cNvPr>
          <p:cNvSpPr txBox="1"/>
          <p:nvPr/>
        </p:nvSpPr>
        <p:spPr bwMode="auto">
          <a:xfrm>
            <a:off x="8731599" y="138357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71" name="išľíďè">
            <a:extLst>
              <a:ext uri="{FF2B5EF4-FFF2-40B4-BE49-F238E27FC236}">
                <a16:creationId xmlns:a16="http://schemas.microsoft.com/office/drawing/2014/main" id="{EEDE9FBF-DB12-4E50-BF8E-6C036F34A25D}"/>
              </a:ext>
            </a:extLst>
          </p:cNvPr>
          <p:cNvSpPr/>
          <p:nvPr/>
        </p:nvSpPr>
        <p:spPr bwMode="auto">
          <a:xfrm>
            <a:off x="8928969" y="308931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72" name="iSlíďè">
            <a:extLst>
              <a:ext uri="{FF2B5EF4-FFF2-40B4-BE49-F238E27FC236}">
                <a16:creationId xmlns:a16="http://schemas.microsoft.com/office/drawing/2014/main" id="{503A1B19-7B68-4EE6-ABE5-7B8128E64541}"/>
              </a:ext>
            </a:extLst>
          </p:cNvPr>
          <p:cNvSpPr txBox="1"/>
          <p:nvPr/>
        </p:nvSpPr>
        <p:spPr bwMode="auto">
          <a:xfrm>
            <a:off x="8928969" y="27218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73" name="išľíďè">
            <a:extLst>
              <a:ext uri="{FF2B5EF4-FFF2-40B4-BE49-F238E27FC236}">
                <a16:creationId xmlns:a16="http://schemas.microsoft.com/office/drawing/2014/main" id="{FC61AF31-FEED-412A-A833-DB1BDBEA586A}"/>
              </a:ext>
            </a:extLst>
          </p:cNvPr>
          <p:cNvSpPr/>
          <p:nvPr/>
        </p:nvSpPr>
        <p:spPr bwMode="auto">
          <a:xfrm>
            <a:off x="8731599" y="446043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74" name="iSlíďè">
            <a:extLst>
              <a:ext uri="{FF2B5EF4-FFF2-40B4-BE49-F238E27FC236}">
                <a16:creationId xmlns:a16="http://schemas.microsoft.com/office/drawing/2014/main" id="{0498AF0A-38C9-466C-BC08-619D4E577DEC}"/>
              </a:ext>
            </a:extLst>
          </p:cNvPr>
          <p:cNvSpPr txBox="1"/>
          <p:nvPr/>
        </p:nvSpPr>
        <p:spPr bwMode="auto">
          <a:xfrm>
            <a:off x="8731599" y="409293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Tree>
    <p:extLst>
      <p:ext uri="{BB962C8B-B14F-4D97-AF65-F5344CB8AC3E}">
        <p14:creationId xmlns:p14="http://schemas.microsoft.com/office/powerpoint/2010/main" val="3897841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down)">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ipe(down)">
                                      <p:cBhvr>
                                        <p:cTn id="22" dur="500"/>
                                        <p:tgtEl>
                                          <p:spTgt spid="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down)">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down)">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down)">
                                      <p:cBhvr>
                                        <p:cTn id="37" dur="500"/>
                                        <p:tgtEl>
                                          <p:spTgt spid="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down)">
                                      <p:cBhvr>
                                        <p:cTn id="42" dur="500"/>
                                        <p:tgtEl>
                                          <p:spTgt spid="6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down)">
                                      <p:cBhvr>
                                        <p:cTn id="57" dur="500"/>
                                        <p:tgtEl>
                                          <p:spTgt spid="7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down)">
                                      <p:cBhvr>
                                        <p:cTn id="6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P spid="67" grpId="0"/>
      <p:bldP spid="68" grpId="0"/>
      <p:bldP spid="71" grpId="0"/>
      <p:bldP spid="72" grpId="0"/>
      <p:bldP spid="73" grpId="0"/>
      <p:bldP spid="7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8" name="组合 27"/>
          <p:cNvGrpSpPr/>
          <p:nvPr/>
        </p:nvGrpSpPr>
        <p:grpSpPr>
          <a:xfrm rot="17681690">
            <a:off x="-2550363" y="227933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29" name="等腰三角形 28"/>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371544" y="-210867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32" name="等腰三角形 31"/>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4203D8E2-B0CB-4ACF-85C4-AE943A93F846}"/>
              </a:ext>
            </a:extLst>
          </p:cNvPr>
          <p:cNvGrpSpPr/>
          <p:nvPr/>
        </p:nvGrpSpPr>
        <p:grpSpPr>
          <a:xfrm>
            <a:off x="3193330" y="2531386"/>
            <a:ext cx="1029018" cy="941557"/>
            <a:chOff x="4882256" y="2069497"/>
            <a:chExt cx="513617" cy="469963"/>
          </a:xfrm>
        </p:grpSpPr>
        <p:sp>
          <p:nvSpPr>
            <p:cNvPr id="43" name="淘宝网Chenying0907出品 20">
              <a:extLst>
                <a:ext uri="{FF2B5EF4-FFF2-40B4-BE49-F238E27FC236}">
                  <a16:creationId xmlns:a16="http://schemas.microsoft.com/office/drawing/2014/main" id="{57FD8D2C-5D0D-47EA-9294-E0183D2D5E37}"/>
                </a:ext>
              </a:extLst>
            </p:cNvPr>
            <p:cNvSpPr/>
            <p:nvPr/>
          </p:nvSpPr>
          <p:spPr bwMode="auto">
            <a:xfrm rot="5400000" flipV="1">
              <a:off x="4883851" y="2067902"/>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400">
                <a:solidFill>
                  <a:schemeClr val="bg1"/>
                </a:solidFill>
                <a:latin typeface="Noto Sans S Chinese Thin" panose="020B0200000000000000" pitchFamily="34" charset="-122"/>
                <a:ea typeface="Noto Sans S Chinese Thin" panose="020B0200000000000000" pitchFamily="34" charset="-122"/>
              </a:endParaRPr>
            </a:p>
          </p:txBody>
        </p:sp>
        <p:sp>
          <p:nvSpPr>
            <p:cNvPr id="45" name="文本框 44">
              <a:extLst>
                <a:ext uri="{FF2B5EF4-FFF2-40B4-BE49-F238E27FC236}">
                  <a16:creationId xmlns:a16="http://schemas.microsoft.com/office/drawing/2014/main" id="{5EB1A022-B07C-4BAA-966D-8CAFE1ABAE4B}"/>
                </a:ext>
              </a:extLst>
            </p:cNvPr>
            <p:cNvSpPr txBox="1"/>
            <p:nvPr/>
          </p:nvSpPr>
          <p:spPr>
            <a:xfrm>
              <a:off x="4921577" y="2111477"/>
              <a:ext cx="474296" cy="384054"/>
            </a:xfrm>
            <a:prstGeom prst="rect">
              <a:avLst/>
            </a:prstGeom>
            <a:noFill/>
          </p:spPr>
          <p:txBody>
            <a:bodyPr wrap="square" rtlCol="0">
              <a:spAutoFit/>
            </a:bodyPr>
            <a:lstStyle/>
            <a:p>
              <a:r>
                <a:rPr lang="en-US" altLang="zh-CN" sz="4400" b="1" dirty="0">
                  <a:solidFill>
                    <a:schemeClr val="bg1"/>
                  </a:solidFill>
                  <a:latin typeface="Noto Sans S Chinese Thin" panose="020B0200000000000000" pitchFamily="34" charset="-122"/>
                  <a:ea typeface="Noto Sans S Chinese Thin" panose="020B0200000000000000" pitchFamily="34" charset="-122"/>
                  <a:sym typeface="+mn-ea"/>
                </a:rPr>
                <a:t>04</a:t>
              </a:r>
              <a:endParaRPr lang="zh-CN" altLang="en-US" sz="44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grpSp>
      <p:sp>
        <p:nvSpPr>
          <p:cNvPr id="46" name="文本框 45">
            <a:extLst>
              <a:ext uri="{FF2B5EF4-FFF2-40B4-BE49-F238E27FC236}">
                <a16:creationId xmlns:a16="http://schemas.microsoft.com/office/drawing/2014/main" id="{3D810986-73A6-46CA-999E-966FAE63EDB4}"/>
              </a:ext>
            </a:extLst>
          </p:cNvPr>
          <p:cNvSpPr txBox="1"/>
          <p:nvPr/>
        </p:nvSpPr>
        <p:spPr>
          <a:xfrm>
            <a:off x="4788404" y="2341190"/>
            <a:ext cx="3563153" cy="707886"/>
          </a:xfrm>
          <a:prstGeom prst="rect">
            <a:avLst/>
          </a:prstGeom>
          <a:noFill/>
        </p:spPr>
        <p:txBody>
          <a:bodyPr wrap="square" rtlCol="0">
            <a:spAutoFit/>
          </a:bodyPr>
          <a:lstStyle/>
          <a:p>
            <a:pPr algn="ctr"/>
            <a:r>
              <a:rPr lang="zh-CN" altLang="en-US" sz="4000" b="1" dirty="0">
                <a:solidFill>
                  <a:schemeClr val="bg1"/>
                </a:solidFill>
                <a:latin typeface="Noto Sans S Chinese Regular" panose="020B0500000000000000" pitchFamily="34" charset="-122"/>
                <a:ea typeface="Noto Sans S Chinese Regular" panose="020B0500000000000000" pitchFamily="34" charset="-122"/>
              </a:rPr>
              <a:t>活动执行方案</a:t>
            </a:r>
          </a:p>
        </p:txBody>
      </p:sp>
      <p:sp>
        <p:nvSpPr>
          <p:cNvPr id="47" name="矩形 46">
            <a:extLst>
              <a:ext uri="{FF2B5EF4-FFF2-40B4-BE49-F238E27FC236}">
                <a16:creationId xmlns:a16="http://schemas.microsoft.com/office/drawing/2014/main" id="{FB545F40-C821-4891-ACCB-FE0F393CB4CC}"/>
              </a:ext>
            </a:extLst>
          </p:cNvPr>
          <p:cNvSpPr/>
          <p:nvPr/>
        </p:nvSpPr>
        <p:spPr>
          <a:xfrm>
            <a:off x="4935557" y="3156277"/>
            <a:ext cx="3215304" cy="294568"/>
          </a:xfrm>
          <a:prstGeom prst="rect">
            <a:avLst/>
          </a:prstGeom>
        </p:spPr>
        <p:txBody>
          <a:bodyPr wrap="none">
            <a:spAutoFit/>
          </a:bodyPr>
          <a:lstStyle/>
          <a:p>
            <a:r>
              <a:rPr lang="zh-CN" altLang="en-US" sz="1314" spc="788" dirty="0">
                <a:solidFill>
                  <a:schemeClr val="bg1"/>
                </a:solidFill>
                <a:latin typeface="Noto Sans S Chinese Light" panose="020B0300000000000000" pitchFamily="34" charset="-122"/>
                <a:ea typeface="Noto Sans S Chinese Light" panose="020B0300000000000000" pitchFamily="34" charset="-122"/>
              </a:rPr>
              <a:t>COMPANY PROFILE</a:t>
            </a:r>
          </a:p>
        </p:txBody>
      </p:sp>
      <p:cxnSp>
        <p:nvCxnSpPr>
          <p:cNvPr id="48" name="直接连接符 47">
            <a:extLst>
              <a:ext uri="{FF2B5EF4-FFF2-40B4-BE49-F238E27FC236}">
                <a16:creationId xmlns:a16="http://schemas.microsoft.com/office/drawing/2014/main" id="{00CF0DFE-DDAE-4C63-A9B8-3AAC129482B0}"/>
              </a:ext>
            </a:extLst>
          </p:cNvPr>
          <p:cNvCxnSpPr>
            <a:cxnSpLocks/>
          </p:cNvCxnSpPr>
          <p:nvPr/>
        </p:nvCxnSpPr>
        <p:spPr>
          <a:xfrm>
            <a:off x="5103265" y="3578727"/>
            <a:ext cx="39694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0A44C070-BF04-4308-8695-1D06030CACEB}"/>
              </a:ext>
            </a:extLst>
          </p:cNvPr>
          <p:cNvSpPr txBox="1"/>
          <p:nvPr/>
        </p:nvSpPr>
        <p:spPr>
          <a:xfrm>
            <a:off x="4942769" y="3639684"/>
            <a:ext cx="5678336" cy="77033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314" b="1" dirty="0">
                <a:solidFill>
                  <a:schemeClr val="bg1"/>
                </a:solidFill>
                <a:latin typeface="Noto Sans S Chinese Light" panose="020B0300000000000000" pitchFamily="34" charset="-122"/>
                <a:ea typeface="Noto Sans S Chinese Light" panose="020B0300000000000000" pitchFamily="34" charset="-122"/>
                <a:cs typeface="Calibri Light" panose="020F0302020204030204" pitchFamily="34" charset="0"/>
              </a:rPr>
              <a:t>The user can demonstrate on a projector or computer, or print the presentation and make it into a film to be used in a wider field</a:t>
            </a:r>
          </a:p>
        </p:txBody>
      </p:sp>
      <p:grpSp>
        <p:nvGrpSpPr>
          <p:cNvPr id="34" name="组合 33"/>
          <p:cNvGrpSpPr/>
          <p:nvPr/>
        </p:nvGrpSpPr>
        <p:grpSpPr>
          <a:xfrm>
            <a:off x="2390890" y="1748751"/>
            <a:ext cx="2434695" cy="2815052"/>
            <a:chOff x="3872235" y="177799"/>
            <a:chExt cx="5928939" cy="6855179"/>
          </a:xfrm>
        </p:grpSpPr>
        <p:sp>
          <p:nvSpPr>
            <p:cNvPr id="35" name="等腰三角形 34"/>
            <p:cNvSpPr/>
            <p:nvPr/>
          </p:nvSpPr>
          <p:spPr>
            <a:xfrm rot="1581188">
              <a:off x="3938021" y="177799"/>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4425003">
              <a:off x="3544158" y="1497902"/>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04656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7"/>
                                        </p:tgtEl>
                                        <p:attrNameLst>
                                          <p:attrName>ppt_y</p:attrName>
                                        </p:attrNameLst>
                                      </p:cBhvr>
                                      <p:tavLst>
                                        <p:tav tm="0">
                                          <p:val>
                                            <p:strVal val="#ppt_y"/>
                                          </p:val>
                                        </p:tav>
                                        <p:tav tm="100000">
                                          <p:val>
                                            <p:strVal val="#ppt_y"/>
                                          </p:val>
                                        </p:tav>
                                      </p:tavLst>
                                    </p:anim>
                                    <p:anim calcmode="lin" valueType="num">
                                      <p:cBhvr>
                                        <p:cTn id="14"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7"/>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p:cNvSpPr>
            <a:spLocks noChangeArrowheads="1"/>
          </p:cNvSpPr>
          <p:nvPr/>
        </p:nvSpPr>
        <p:spPr bwMode="auto">
          <a:xfrm>
            <a:off x="369455" y="4720027"/>
            <a:ext cx="8896620" cy="1033003"/>
          </a:xfrm>
          <a:prstGeom prst="rect">
            <a:avLst/>
          </a:prstGeom>
          <a:solidFill>
            <a:srgbClr val="FFFFFF"/>
          </a:solidFill>
          <a:ln w="9525">
            <a:solidFill>
              <a:srgbClr val="EAEAEA"/>
            </a:solidFill>
            <a:miter lim="800000"/>
            <a:headEnd/>
            <a:tailEnd/>
          </a:ln>
        </p:spPr>
        <p:txBody>
          <a:bodyPr wrap="none" anchor="ctr"/>
          <a:lstStyle/>
          <a:p>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37" name="Line 43"/>
          <p:cNvSpPr>
            <a:spLocks noChangeShapeType="1"/>
          </p:cNvSpPr>
          <p:nvPr/>
        </p:nvSpPr>
        <p:spPr bwMode="auto">
          <a:xfrm rot="5400000">
            <a:off x="6015261" y="341988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8" name="Rectangle 6"/>
          <p:cNvSpPr>
            <a:spLocks noChangeArrowheads="1"/>
          </p:cNvSpPr>
          <p:nvPr/>
        </p:nvSpPr>
        <p:spPr bwMode="auto">
          <a:xfrm>
            <a:off x="3278191" y="2843347"/>
            <a:ext cx="5991324" cy="861332"/>
          </a:xfrm>
          <a:prstGeom prst="rect">
            <a:avLst/>
          </a:prstGeom>
          <a:solidFill>
            <a:srgbClr val="FFFFFF"/>
          </a:solidFill>
          <a:ln w="9525">
            <a:solidFill>
              <a:srgbClr val="EAEAEA"/>
            </a:solidFill>
            <a:miter lim="800000"/>
            <a:headEnd/>
            <a:tailEnd/>
          </a:ln>
        </p:spPr>
        <p:txBody>
          <a:bodyPr wrap="none" anchor="ct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9" name="Line 43"/>
          <p:cNvSpPr>
            <a:spLocks noChangeShapeType="1"/>
          </p:cNvSpPr>
          <p:nvPr/>
        </p:nvSpPr>
        <p:spPr bwMode="auto">
          <a:xfrm rot="16200000" flipH="1">
            <a:off x="6171727" y="1529636"/>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10" name="Rectangle 5"/>
          <p:cNvSpPr>
            <a:spLocks noChangeArrowheads="1"/>
          </p:cNvSpPr>
          <p:nvPr/>
        </p:nvSpPr>
        <p:spPr bwMode="auto">
          <a:xfrm rot="5400000">
            <a:off x="7655421" y="4008679"/>
            <a:ext cx="2370473" cy="861332"/>
          </a:xfrm>
          <a:prstGeom prst="rect">
            <a:avLst/>
          </a:prstGeom>
          <a:solidFill>
            <a:srgbClr val="FFFFFF"/>
          </a:solidFill>
          <a:ln w="9525">
            <a:solidFill>
              <a:srgbClr val="EAEAEA"/>
            </a:solidFill>
            <a:miter lim="800000"/>
            <a:headEnd/>
            <a:tailEnd/>
          </a:ln>
        </p:spPr>
        <p:txBody>
          <a:bodyPr wrap="none" anchor="ct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11" name="Line 44"/>
          <p:cNvSpPr>
            <a:spLocks noChangeShapeType="1"/>
          </p:cNvSpPr>
          <p:nvPr/>
        </p:nvSpPr>
        <p:spPr bwMode="auto">
          <a:xfrm>
            <a:off x="8858752" y="3992393"/>
            <a:ext cx="0" cy="41076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12" name="Rectangle 7"/>
          <p:cNvSpPr>
            <a:spLocks noChangeArrowheads="1"/>
          </p:cNvSpPr>
          <p:nvPr/>
        </p:nvSpPr>
        <p:spPr bwMode="auto">
          <a:xfrm>
            <a:off x="3770382" y="1037446"/>
            <a:ext cx="5499135" cy="866901"/>
          </a:xfrm>
          <a:prstGeom prst="rect">
            <a:avLst/>
          </a:prstGeom>
          <a:solidFill>
            <a:srgbClr val="FFFFFF"/>
          </a:solidFill>
          <a:ln w="9525">
            <a:solidFill>
              <a:srgbClr val="EAEAEA"/>
            </a:solidFill>
            <a:miter lim="800000"/>
            <a:headEnd/>
            <a:tailEnd/>
          </a:ln>
        </p:spPr>
        <p:txBody>
          <a:bodyPr wrap="none" anchor="ctr"/>
          <a:lstStyle/>
          <a:p>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13" name="Line 43"/>
          <p:cNvSpPr>
            <a:spLocks noChangeShapeType="1"/>
          </p:cNvSpPr>
          <p:nvPr/>
        </p:nvSpPr>
        <p:spPr bwMode="auto">
          <a:xfrm rot="5400000">
            <a:off x="6015261" y="-26269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14" name="Rectangle 8"/>
          <p:cNvSpPr>
            <a:spLocks noChangeArrowheads="1"/>
          </p:cNvSpPr>
          <p:nvPr/>
        </p:nvSpPr>
        <p:spPr bwMode="auto">
          <a:xfrm rot="5400000">
            <a:off x="2045909" y="1940398"/>
            <a:ext cx="2667233" cy="861332"/>
          </a:xfrm>
          <a:prstGeom prst="rect">
            <a:avLst/>
          </a:prstGeom>
          <a:solidFill>
            <a:srgbClr val="FFFFFF"/>
          </a:solidFill>
          <a:ln w="9525">
            <a:solidFill>
              <a:srgbClr val="EAEAEA"/>
            </a:solidFill>
            <a:miter lim="800000"/>
            <a:headEnd/>
            <a:tailEnd/>
          </a:ln>
        </p:spPr>
        <p:txBody>
          <a:bodyPr wrap="none" anchor="ct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15" name="Line 42"/>
          <p:cNvSpPr>
            <a:spLocks noChangeShapeType="1"/>
          </p:cNvSpPr>
          <p:nvPr/>
        </p:nvSpPr>
        <p:spPr bwMode="auto">
          <a:xfrm>
            <a:off x="3359619" y="2134880"/>
            <a:ext cx="0" cy="462184"/>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38" name="Oval 38"/>
          <p:cNvSpPr>
            <a:spLocks noChangeArrowheads="1"/>
          </p:cNvSpPr>
          <p:nvPr/>
        </p:nvSpPr>
        <p:spPr bwMode="auto">
          <a:xfrm>
            <a:off x="8144369" y="750450"/>
            <a:ext cx="1407275" cy="1384431"/>
          </a:xfrm>
          <a:prstGeom prst="ellipse">
            <a:avLst/>
          </a:prstGeom>
          <a:solidFill>
            <a:schemeClr val="accent1"/>
          </a:solidFill>
          <a:ln w="19050">
            <a:noFill/>
            <a:round/>
            <a:headEnd/>
            <a:tailEnd/>
          </a:ln>
        </p:spPr>
        <p:txBody>
          <a:bodyPr wrap="none" anchor="ctr"/>
          <a:lstStyle/>
          <a:p>
            <a:pPr algn="ctr"/>
            <a:r>
              <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标题</a:t>
            </a:r>
            <a:r>
              <a:rPr lang="en-US" altLang="zh-CN"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1</a:t>
            </a:r>
            <a:endPar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0" name="Line 43"/>
          <p:cNvSpPr>
            <a:spLocks noChangeShapeType="1"/>
          </p:cNvSpPr>
          <p:nvPr/>
        </p:nvSpPr>
        <p:spPr bwMode="auto">
          <a:xfrm rot="5400000">
            <a:off x="2333481" y="341988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defTabSz="914377">
              <a:defRPr/>
            </a:pPr>
            <a:endParaRPr lang="zh-CN" altLang="en-US" kern="0" dirty="0">
              <a:solidFill>
                <a:sysClr val="windowText" lastClr="000000"/>
              </a:solidFill>
              <a:latin typeface="Noto Sans S Chinese Thin" panose="020B0200000000000000" pitchFamily="34" charset="-122"/>
              <a:ea typeface="Noto Sans S Chinese Thin" panose="020B0200000000000000" pitchFamily="34" charset="-122"/>
              <a:cs typeface="+mn-ea"/>
              <a:sym typeface="+mn-lt"/>
            </a:endParaRPr>
          </a:p>
        </p:txBody>
      </p:sp>
      <p:sp>
        <p:nvSpPr>
          <p:cNvPr id="42" name="Oval 38"/>
          <p:cNvSpPr>
            <a:spLocks noChangeArrowheads="1"/>
          </p:cNvSpPr>
          <p:nvPr/>
        </p:nvSpPr>
        <p:spPr bwMode="auto">
          <a:xfrm>
            <a:off x="2675885" y="750450"/>
            <a:ext cx="1407275" cy="1384431"/>
          </a:xfrm>
          <a:prstGeom prst="ellipse">
            <a:avLst/>
          </a:prstGeom>
          <a:solidFill>
            <a:schemeClr val="accent2"/>
          </a:solidFill>
          <a:ln w="19050">
            <a:noFill/>
            <a:round/>
            <a:headEnd/>
            <a:tailEnd/>
          </a:ln>
        </p:spPr>
        <p:txBody>
          <a:bodyPr wrap="none" anchor="ctr"/>
          <a:lstStyle/>
          <a:p>
            <a:pPr algn="ctr"/>
            <a:r>
              <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标题</a:t>
            </a:r>
            <a:r>
              <a:rPr lang="en-US" altLang="zh-CN"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2</a:t>
            </a:r>
            <a:endPar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3" name="Oval 38"/>
          <p:cNvSpPr>
            <a:spLocks noChangeArrowheads="1"/>
          </p:cNvSpPr>
          <p:nvPr/>
        </p:nvSpPr>
        <p:spPr bwMode="auto">
          <a:xfrm>
            <a:off x="2675885" y="2561894"/>
            <a:ext cx="1407275" cy="1384431"/>
          </a:xfrm>
          <a:prstGeom prst="ellipse">
            <a:avLst/>
          </a:prstGeom>
          <a:solidFill>
            <a:schemeClr val="accent3"/>
          </a:solidFill>
          <a:ln w="19050">
            <a:noFill/>
            <a:round/>
            <a:headEnd/>
            <a:tailEnd/>
          </a:ln>
        </p:spPr>
        <p:txBody>
          <a:bodyPr wrap="none" anchor="ctr"/>
          <a:lstStyle/>
          <a:p>
            <a:pPr algn="ctr"/>
            <a:r>
              <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标题</a:t>
            </a:r>
            <a:r>
              <a:rPr lang="en-US" altLang="zh-CN"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3</a:t>
            </a:r>
            <a:endPar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5" name="Oval 38"/>
          <p:cNvSpPr>
            <a:spLocks noChangeArrowheads="1"/>
          </p:cNvSpPr>
          <p:nvPr/>
        </p:nvSpPr>
        <p:spPr bwMode="auto">
          <a:xfrm>
            <a:off x="8155115" y="2561894"/>
            <a:ext cx="1407275" cy="1384431"/>
          </a:xfrm>
          <a:prstGeom prst="ellipse">
            <a:avLst/>
          </a:prstGeom>
          <a:solidFill>
            <a:schemeClr val="accent4"/>
          </a:solidFill>
          <a:ln w="19050">
            <a:noFill/>
            <a:round/>
            <a:headEnd/>
            <a:tailEnd/>
          </a:ln>
        </p:spPr>
        <p:txBody>
          <a:bodyPr wrap="none" anchor="ctr"/>
          <a:lstStyle/>
          <a:p>
            <a:pPr algn="ctr"/>
            <a:r>
              <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标题</a:t>
            </a:r>
            <a:r>
              <a:rPr lang="en-US" altLang="zh-CN"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4</a:t>
            </a:r>
            <a:endPar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6" name="Oval 38"/>
          <p:cNvSpPr>
            <a:spLocks noChangeArrowheads="1"/>
          </p:cNvSpPr>
          <p:nvPr/>
        </p:nvSpPr>
        <p:spPr bwMode="auto">
          <a:xfrm>
            <a:off x="8155115" y="4452145"/>
            <a:ext cx="1407275" cy="1384431"/>
          </a:xfrm>
          <a:prstGeom prst="ellipse">
            <a:avLst/>
          </a:prstGeom>
          <a:solidFill>
            <a:schemeClr val="accent1"/>
          </a:solidFill>
          <a:ln w="19050">
            <a:noFill/>
            <a:round/>
            <a:headEnd/>
            <a:tailEnd/>
          </a:ln>
        </p:spPr>
        <p:txBody>
          <a:bodyPr wrap="none" anchor="ctr"/>
          <a:lstStyle/>
          <a:p>
            <a:pPr algn="ctr"/>
            <a:r>
              <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标题</a:t>
            </a:r>
            <a:r>
              <a:rPr lang="en-US" altLang="zh-CN" sz="2400" b="1" dirty="0">
                <a:solidFill>
                  <a:schemeClr val="bg1"/>
                </a:solidFill>
                <a:latin typeface="Noto Sans S Chinese Thin" panose="020B0200000000000000" pitchFamily="34" charset="-122"/>
                <a:ea typeface="Noto Sans S Chinese Thin" panose="020B0200000000000000" pitchFamily="34" charset="-122"/>
                <a:cs typeface="+mn-ea"/>
                <a:sym typeface="+mn-lt"/>
              </a:rPr>
              <a:t>5</a:t>
            </a:r>
            <a:endParaRPr lang="zh-CN" altLang="en-US" sz="2400" b="1"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27" name="išľíďè">
            <a:extLst>
              <a:ext uri="{FF2B5EF4-FFF2-40B4-BE49-F238E27FC236}">
                <a16:creationId xmlns:a16="http://schemas.microsoft.com/office/drawing/2014/main" id="{182BA8D8-089A-4D0D-8A32-49D2406408E2}"/>
              </a:ext>
            </a:extLst>
          </p:cNvPr>
          <p:cNvSpPr/>
          <p:nvPr/>
        </p:nvSpPr>
        <p:spPr bwMode="auto">
          <a:xfrm>
            <a:off x="4631715" y="1432576"/>
            <a:ext cx="33156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28" name="iSlíďè">
            <a:extLst>
              <a:ext uri="{FF2B5EF4-FFF2-40B4-BE49-F238E27FC236}">
                <a16:creationId xmlns:a16="http://schemas.microsoft.com/office/drawing/2014/main" id="{D95D58FF-ACD5-4E68-B5B9-20CB0BC9EEA8}"/>
              </a:ext>
            </a:extLst>
          </p:cNvPr>
          <p:cNvSpPr txBox="1"/>
          <p:nvPr/>
        </p:nvSpPr>
        <p:spPr bwMode="auto">
          <a:xfrm>
            <a:off x="4631715" y="108399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29" name="išľíďè">
            <a:extLst>
              <a:ext uri="{FF2B5EF4-FFF2-40B4-BE49-F238E27FC236}">
                <a16:creationId xmlns:a16="http://schemas.microsoft.com/office/drawing/2014/main" id="{5E269609-4407-4EF8-8549-3C45087DC552}"/>
              </a:ext>
            </a:extLst>
          </p:cNvPr>
          <p:cNvSpPr/>
          <p:nvPr/>
        </p:nvSpPr>
        <p:spPr bwMode="auto">
          <a:xfrm>
            <a:off x="4631715" y="3270473"/>
            <a:ext cx="33156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30" name="iSlíďè">
            <a:extLst>
              <a:ext uri="{FF2B5EF4-FFF2-40B4-BE49-F238E27FC236}">
                <a16:creationId xmlns:a16="http://schemas.microsoft.com/office/drawing/2014/main" id="{4739B9C4-D2BA-40A2-AD68-0FE9A3F565EF}"/>
              </a:ext>
            </a:extLst>
          </p:cNvPr>
          <p:cNvSpPr txBox="1"/>
          <p:nvPr/>
        </p:nvSpPr>
        <p:spPr bwMode="auto">
          <a:xfrm>
            <a:off x="4631715" y="292189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31" name="išľíďè">
            <a:extLst>
              <a:ext uri="{FF2B5EF4-FFF2-40B4-BE49-F238E27FC236}">
                <a16:creationId xmlns:a16="http://schemas.microsoft.com/office/drawing/2014/main" id="{3613BE07-F135-44DF-BB7F-690D9AB2189F}"/>
              </a:ext>
            </a:extLst>
          </p:cNvPr>
          <p:cNvSpPr/>
          <p:nvPr/>
        </p:nvSpPr>
        <p:spPr bwMode="auto">
          <a:xfrm>
            <a:off x="4631715" y="5144358"/>
            <a:ext cx="33156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32" name="iSlíďè">
            <a:extLst>
              <a:ext uri="{FF2B5EF4-FFF2-40B4-BE49-F238E27FC236}">
                <a16:creationId xmlns:a16="http://schemas.microsoft.com/office/drawing/2014/main" id="{F429D9F0-7721-48C5-A1AD-3DFFEAC3A8D6}"/>
              </a:ext>
            </a:extLst>
          </p:cNvPr>
          <p:cNvSpPr txBox="1"/>
          <p:nvPr/>
        </p:nvSpPr>
        <p:spPr bwMode="auto">
          <a:xfrm>
            <a:off x="4631715" y="47957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33" name="išľíďè">
            <a:extLst>
              <a:ext uri="{FF2B5EF4-FFF2-40B4-BE49-F238E27FC236}">
                <a16:creationId xmlns:a16="http://schemas.microsoft.com/office/drawing/2014/main" id="{E41CAD4F-C0F3-4611-829C-E3CF8D9E2D47}"/>
              </a:ext>
            </a:extLst>
          </p:cNvPr>
          <p:cNvSpPr/>
          <p:nvPr/>
        </p:nvSpPr>
        <p:spPr bwMode="auto">
          <a:xfrm>
            <a:off x="997184" y="5146550"/>
            <a:ext cx="33156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34" name="iSlíďè">
            <a:extLst>
              <a:ext uri="{FF2B5EF4-FFF2-40B4-BE49-F238E27FC236}">
                <a16:creationId xmlns:a16="http://schemas.microsoft.com/office/drawing/2014/main" id="{9AB4FFBC-D999-464D-8F5D-7D5D6B38A49A}"/>
              </a:ext>
            </a:extLst>
          </p:cNvPr>
          <p:cNvSpPr txBox="1"/>
          <p:nvPr/>
        </p:nvSpPr>
        <p:spPr bwMode="auto">
          <a:xfrm>
            <a:off x="997184" y="479797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Tree>
    <p:extLst>
      <p:ext uri="{BB962C8B-B14F-4D97-AF65-F5344CB8AC3E}">
        <p14:creationId xmlns:p14="http://schemas.microsoft.com/office/powerpoint/2010/main" val="1704905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50000">
                                          <p:cBhvr additive="base">
                                            <p:cTn id="7"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14:bounceEnd="50000">
                                          <p:cBhvr additive="base">
                                            <p:cTn id="19"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2"/>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2000"/>
                                </p:stCondLst>
                                <p:childTnLst>
                                  <p:par>
                                    <p:cTn id="29" presetID="2" presetClass="entr" presetSubtype="1" fill="hold" grpId="0" nodeType="afterEffect" p14:presetBounceEnd="50000">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14:bounceEnd="50000">
                                          <p:cBhvr additive="base">
                                            <p:cTn id="31"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43"/>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14:bounceEnd="50000">
                                          <p:cBhvr additive="base">
                                            <p:cTn id="43"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par>
                              <p:cTn id="52" fill="hold">
                                <p:stCondLst>
                                  <p:cond delay="4000"/>
                                </p:stCondLst>
                                <p:childTnLst>
                                  <p:par>
                                    <p:cTn id="53" presetID="2" presetClass="entr" presetSubtype="1" fill="hold" grpId="0" nodeType="afterEffect" p14:presetBounceEnd="50000">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14:bounceEnd="50000">
                                          <p:cBhvr additive="base">
                                            <p:cTn id="55" dur="5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46"/>
                                            </p:tgtEl>
                                            <p:attrNameLst>
                                              <p:attrName>ppt_y</p:attrName>
                                            </p:attrNameLst>
                                          </p:cBhvr>
                                          <p:tavLst>
                                            <p:tav tm="0">
                                              <p:val>
                                                <p:strVal val="0-#ppt_h/2"/>
                                              </p:val>
                                            </p:tav>
                                            <p:tav tm="100000">
                                              <p:val>
                                                <p:strVal val="#ppt_y"/>
                                              </p:val>
                                            </p:tav>
                                          </p:tavLst>
                                        </p:anim>
                                      </p:childTnLst>
                                    </p:cTn>
                                  </p:par>
                                </p:childTnLst>
                              </p:cTn>
                            </p:par>
                            <p:par>
                              <p:cTn id="57" fill="hold">
                                <p:stCondLst>
                                  <p:cond delay="4500"/>
                                </p:stCondLst>
                                <p:childTnLst>
                                  <p:par>
                                    <p:cTn id="58" presetID="22" presetClass="entr" presetSubtype="2"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right)">
                                          <p:cBhvr>
                                            <p:cTn id="60" dur="500"/>
                                            <p:tgtEl>
                                              <p:spTgt spid="3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right)">
                                          <p:cBhvr>
                                            <p:cTn id="63" dur="500"/>
                                            <p:tgtEl>
                                              <p:spTgt spid="37"/>
                                            </p:tgtEl>
                                          </p:cBhvr>
                                        </p:animEffect>
                                      </p:childTnLst>
                                    </p:cTn>
                                  </p:par>
                                </p:childTnLst>
                              </p:cTn>
                            </p:par>
                            <p:par>
                              <p:cTn id="64" fill="hold">
                                <p:stCondLst>
                                  <p:cond delay="5000"/>
                                </p:stCondLst>
                                <p:childTnLst>
                                  <p:par>
                                    <p:cTn id="65" presetID="22" presetClass="entr" presetSubtype="2"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right)">
                                          <p:cBhvr>
                                            <p:cTn id="67" dur="500"/>
                                            <p:tgtEl>
                                              <p:spTgt spid="4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down)">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down)">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down)">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wipe(down)">
                                          <p:cBhvr>
                                            <p:cTn id="92" dur="500"/>
                                            <p:tgtEl>
                                              <p:spTgt spid="3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wipe(down)">
                                          <p:cBhvr>
                                            <p:cTn id="97" dur="500"/>
                                            <p:tgtEl>
                                              <p:spTgt spid="3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down)">
                                          <p:cBhvr>
                                            <p:cTn id="102" dur="500"/>
                                            <p:tgtEl>
                                              <p:spTgt spid="3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down)">
                                          <p:cBhvr>
                                            <p:cTn id="10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8" grpId="0" animBg="1"/>
          <p:bldP spid="9" grpId="0" animBg="1"/>
          <p:bldP spid="10" grpId="0" animBg="1"/>
          <p:bldP spid="11" grpId="0" animBg="1"/>
          <p:bldP spid="12" grpId="0" animBg="1"/>
          <p:bldP spid="13" grpId="0" animBg="1"/>
          <p:bldP spid="14" grpId="0" animBg="1"/>
          <p:bldP spid="15" grpId="0" animBg="1"/>
          <p:bldP spid="38" grpId="0" animBg="1"/>
          <p:bldP spid="40" grpId="0" animBg="1"/>
          <p:bldP spid="42" grpId="0" animBg="1"/>
          <p:bldP spid="43" grpId="0" animBg="1"/>
          <p:bldP spid="45" grpId="0" animBg="1"/>
          <p:bldP spid="46" grpId="0" animBg="1"/>
          <p:bldP spid="27" grpId="0"/>
          <p:bldP spid="28" grpId="0"/>
          <p:bldP spid="29" grpId="0"/>
          <p:bldP spid="30" grpId="0"/>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000"/>
                                </p:stCondLst>
                                <p:childTnLst>
                                  <p:par>
                                    <p:cTn id="41" presetID="2" presetClass="entr" presetSubtype="1"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ppt_x"/>
                                              </p:val>
                                            </p:tav>
                                            <p:tav tm="100000">
                                              <p:val>
                                                <p:strVal val="#ppt_x"/>
                                              </p:val>
                                            </p:tav>
                                          </p:tavLst>
                                        </p:anim>
                                        <p:anim calcmode="lin" valueType="num">
                                          <p:cBhvr additive="base">
                                            <p:cTn id="44" dur="500" fill="hold"/>
                                            <p:tgtEl>
                                              <p:spTgt spid="4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par>
                              <p:cTn id="52" fill="hold">
                                <p:stCondLst>
                                  <p:cond delay="4000"/>
                                </p:stCondLst>
                                <p:childTnLst>
                                  <p:par>
                                    <p:cTn id="53" presetID="2" presetClass="entr" presetSubtype="1"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0-#ppt_h/2"/>
                                              </p:val>
                                            </p:tav>
                                            <p:tav tm="100000">
                                              <p:val>
                                                <p:strVal val="#ppt_y"/>
                                              </p:val>
                                            </p:tav>
                                          </p:tavLst>
                                        </p:anim>
                                      </p:childTnLst>
                                    </p:cTn>
                                  </p:par>
                                </p:childTnLst>
                              </p:cTn>
                            </p:par>
                            <p:par>
                              <p:cTn id="57" fill="hold">
                                <p:stCondLst>
                                  <p:cond delay="4500"/>
                                </p:stCondLst>
                                <p:childTnLst>
                                  <p:par>
                                    <p:cTn id="58" presetID="22" presetClass="entr" presetSubtype="2"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right)">
                                          <p:cBhvr>
                                            <p:cTn id="60" dur="500"/>
                                            <p:tgtEl>
                                              <p:spTgt spid="3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right)">
                                          <p:cBhvr>
                                            <p:cTn id="63" dur="500"/>
                                            <p:tgtEl>
                                              <p:spTgt spid="37"/>
                                            </p:tgtEl>
                                          </p:cBhvr>
                                        </p:animEffect>
                                      </p:childTnLst>
                                    </p:cTn>
                                  </p:par>
                                </p:childTnLst>
                              </p:cTn>
                            </p:par>
                            <p:par>
                              <p:cTn id="64" fill="hold">
                                <p:stCondLst>
                                  <p:cond delay="5000"/>
                                </p:stCondLst>
                                <p:childTnLst>
                                  <p:par>
                                    <p:cTn id="65" presetID="22" presetClass="entr" presetSubtype="2"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right)">
                                          <p:cBhvr>
                                            <p:cTn id="67" dur="500"/>
                                            <p:tgtEl>
                                              <p:spTgt spid="4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down)">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down)">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down)">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wipe(down)">
                                          <p:cBhvr>
                                            <p:cTn id="92" dur="500"/>
                                            <p:tgtEl>
                                              <p:spTgt spid="3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wipe(down)">
                                          <p:cBhvr>
                                            <p:cTn id="97" dur="500"/>
                                            <p:tgtEl>
                                              <p:spTgt spid="3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down)">
                                          <p:cBhvr>
                                            <p:cTn id="102" dur="500"/>
                                            <p:tgtEl>
                                              <p:spTgt spid="3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down)">
                                          <p:cBhvr>
                                            <p:cTn id="10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8" grpId="0" animBg="1"/>
          <p:bldP spid="9" grpId="0" animBg="1"/>
          <p:bldP spid="10" grpId="0" animBg="1"/>
          <p:bldP spid="11" grpId="0" animBg="1"/>
          <p:bldP spid="12" grpId="0" animBg="1"/>
          <p:bldP spid="13" grpId="0" animBg="1"/>
          <p:bldP spid="14" grpId="0" animBg="1"/>
          <p:bldP spid="15" grpId="0" animBg="1"/>
          <p:bldP spid="38" grpId="0" animBg="1"/>
          <p:bldP spid="40" grpId="0" animBg="1"/>
          <p:bldP spid="42" grpId="0" animBg="1"/>
          <p:bldP spid="43" grpId="0" animBg="1"/>
          <p:bldP spid="45" grpId="0" animBg="1"/>
          <p:bldP spid="46" grpId="0" animBg="1"/>
          <p:bldP spid="27" grpId="0"/>
          <p:bldP spid="28" grpId="0"/>
          <p:bldP spid="29" grpId="0"/>
          <p:bldP spid="30" grpId="0"/>
          <p:bldP spid="31" grpId="0"/>
          <p:bldP spid="32" grpId="0"/>
          <p:bldP spid="33" grpId="0"/>
          <p:bldP spid="3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8" name="组合 47"/>
          <p:cNvGrpSpPr/>
          <p:nvPr/>
        </p:nvGrpSpPr>
        <p:grpSpPr>
          <a:xfrm rot="17681690">
            <a:off x="-2550363" y="227933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49" name="等腰三角形 48"/>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id="{7FA5455B-AF04-457B-863C-7ADDD89C9AFB}"/>
              </a:ext>
            </a:extLst>
          </p:cNvPr>
          <p:cNvSpPr/>
          <p:nvPr/>
        </p:nvSpPr>
        <p:spPr>
          <a:xfrm>
            <a:off x="2441127" y="909457"/>
            <a:ext cx="1952625" cy="923330"/>
          </a:xfrm>
          <a:prstGeom prst="rect">
            <a:avLst/>
          </a:prstGeom>
        </p:spPr>
        <p:txBody>
          <a:bodyPr wrap="square">
            <a:spAutoFit/>
          </a:bodyPr>
          <a:lstStyle/>
          <a:p>
            <a:r>
              <a:rPr lang="zh-CN" altLang="en-US" sz="5400" dirty="0">
                <a:solidFill>
                  <a:schemeClr val="bg1"/>
                </a:solidFill>
                <a:latin typeface="Noto Sans S Chinese Medium" panose="020B0600000000000000" pitchFamily="34" charset="-122"/>
                <a:ea typeface="Noto Sans S Chinese Medium" panose="020B0600000000000000" pitchFamily="34" charset="-122"/>
              </a:rPr>
              <a:t>目录</a:t>
            </a:r>
          </a:p>
        </p:txBody>
      </p:sp>
      <p:sp>
        <p:nvSpPr>
          <p:cNvPr id="12" name="矩形 11">
            <a:extLst>
              <a:ext uri="{FF2B5EF4-FFF2-40B4-BE49-F238E27FC236}">
                <a16:creationId xmlns:a16="http://schemas.microsoft.com/office/drawing/2014/main" id="{80A14B34-0DE5-412A-BE1D-55A09F320C5C}"/>
              </a:ext>
            </a:extLst>
          </p:cNvPr>
          <p:cNvSpPr/>
          <p:nvPr/>
        </p:nvSpPr>
        <p:spPr>
          <a:xfrm>
            <a:off x="2441127" y="1796705"/>
            <a:ext cx="3449266" cy="294568"/>
          </a:xfrm>
          <a:prstGeom prst="rect">
            <a:avLst/>
          </a:prstGeom>
        </p:spPr>
        <p:txBody>
          <a:bodyPr wrap="square">
            <a:spAutoFit/>
          </a:bodyPr>
          <a:lstStyle/>
          <a:p>
            <a:r>
              <a:rPr lang="en-US" altLang="zh-CN" sz="1314" spc="300" dirty="0">
                <a:solidFill>
                  <a:schemeClr val="bg1"/>
                </a:solidFill>
                <a:latin typeface="Noto Sans S Chinese Thin" panose="020B0200000000000000" pitchFamily="34" charset="-122"/>
                <a:ea typeface="Noto Sans S Chinese Thin" panose="020B0200000000000000" pitchFamily="34" charset="-122"/>
              </a:rPr>
              <a:t>COMPANY PROFILE</a:t>
            </a:r>
          </a:p>
        </p:txBody>
      </p:sp>
      <p:sp>
        <p:nvSpPr>
          <p:cNvPr id="21" name="淘宝网Chenying0907出品 18">
            <a:extLst>
              <a:ext uri="{FF2B5EF4-FFF2-40B4-BE49-F238E27FC236}">
                <a16:creationId xmlns:a16="http://schemas.microsoft.com/office/drawing/2014/main" id="{4E575650-53B0-4FB9-BF05-DA25B28444B5}"/>
              </a:ext>
            </a:extLst>
          </p:cNvPr>
          <p:cNvSpPr/>
          <p:nvPr/>
        </p:nvSpPr>
        <p:spPr bwMode="auto">
          <a:xfrm rot="5400000" flipV="1">
            <a:off x="4874904" y="3054839"/>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Noto Sans S Chinese Thin" panose="020B0200000000000000" pitchFamily="34" charset="-122"/>
              <a:ea typeface="Noto Sans S Chinese Thin" panose="020B0200000000000000" pitchFamily="34" charset="-122"/>
            </a:endParaRPr>
          </a:p>
        </p:txBody>
      </p:sp>
      <p:sp>
        <p:nvSpPr>
          <p:cNvPr id="22" name="淘宝网Chenying0907出品 20">
            <a:extLst>
              <a:ext uri="{FF2B5EF4-FFF2-40B4-BE49-F238E27FC236}">
                <a16:creationId xmlns:a16="http://schemas.microsoft.com/office/drawing/2014/main" id="{F62E99C8-F256-449A-8933-51D99A2C1D8A}"/>
              </a:ext>
            </a:extLst>
          </p:cNvPr>
          <p:cNvSpPr/>
          <p:nvPr/>
        </p:nvSpPr>
        <p:spPr bwMode="auto">
          <a:xfrm rot="5400000" flipV="1">
            <a:off x="4883851" y="2067902"/>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Noto Sans S Chinese Thin" panose="020B0200000000000000" pitchFamily="34" charset="-122"/>
              <a:ea typeface="Noto Sans S Chinese Thin" panose="020B0200000000000000" pitchFamily="34" charset="-122"/>
            </a:endParaRPr>
          </a:p>
        </p:txBody>
      </p:sp>
      <p:sp>
        <p:nvSpPr>
          <p:cNvPr id="28" name="淘宝网Chenying0907出品 21">
            <a:extLst>
              <a:ext uri="{FF2B5EF4-FFF2-40B4-BE49-F238E27FC236}">
                <a16:creationId xmlns:a16="http://schemas.microsoft.com/office/drawing/2014/main" id="{6F20E619-D7DD-441B-A527-70F0820D1C7E}"/>
              </a:ext>
            </a:extLst>
          </p:cNvPr>
          <p:cNvSpPr/>
          <p:nvPr/>
        </p:nvSpPr>
        <p:spPr bwMode="auto">
          <a:xfrm rot="5400000" flipV="1">
            <a:off x="4893376" y="4060518"/>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Noto Sans S Chinese Thin" panose="020B0200000000000000" pitchFamily="34" charset="-122"/>
              <a:ea typeface="Noto Sans S Chinese Thin" panose="020B0200000000000000" pitchFamily="34" charset="-122"/>
            </a:endParaRPr>
          </a:p>
        </p:txBody>
      </p:sp>
      <p:sp>
        <p:nvSpPr>
          <p:cNvPr id="29" name="淘宝网Chenying0907出品 22">
            <a:extLst>
              <a:ext uri="{FF2B5EF4-FFF2-40B4-BE49-F238E27FC236}">
                <a16:creationId xmlns:a16="http://schemas.microsoft.com/office/drawing/2014/main" id="{6E2323A1-6721-4CB9-A8D5-830F520BF1F8}"/>
              </a:ext>
            </a:extLst>
          </p:cNvPr>
          <p:cNvSpPr/>
          <p:nvPr/>
        </p:nvSpPr>
        <p:spPr bwMode="auto">
          <a:xfrm rot="5400000" flipV="1">
            <a:off x="4902902" y="5024082"/>
            <a:ext cx="469961" cy="473152"/>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Noto Sans S Chinese Thin" panose="020B0200000000000000" pitchFamily="34" charset="-122"/>
              <a:ea typeface="Noto Sans S Chinese Thin" panose="020B0200000000000000" pitchFamily="34" charset="-122"/>
            </a:endParaRPr>
          </a:p>
        </p:txBody>
      </p:sp>
      <p:sp>
        <p:nvSpPr>
          <p:cNvPr id="30" name="文本框 29">
            <a:extLst>
              <a:ext uri="{FF2B5EF4-FFF2-40B4-BE49-F238E27FC236}">
                <a16:creationId xmlns:a16="http://schemas.microsoft.com/office/drawing/2014/main" id="{F244CA0D-5E6E-43EB-9695-F72BB3F57F0C}"/>
              </a:ext>
            </a:extLst>
          </p:cNvPr>
          <p:cNvSpPr txBox="1"/>
          <p:nvPr/>
        </p:nvSpPr>
        <p:spPr>
          <a:xfrm>
            <a:off x="4921577" y="2162189"/>
            <a:ext cx="387512" cy="276999"/>
          </a:xfrm>
          <a:prstGeom prst="rect">
            <a:avLst/>
          </a:prstGeom>
          <a:noFill/>
        </p:spPr>
        <p:txBody>
          <a:bodyPr wrap="square" rtlCol="0">
            <a:spAutoFit/>
          </a:bodyPr>
          <a:lstStyle/>
          <a:p>
            <a:r>
              <a:rPr lang="en-US" altLang="zh-CN" sz="1200" b="1" dirty="0">
                <a:solidFill>
                  <a:schemeClr val="bg1"/>
                </a:solidFill>
                <a:latin typeface="Noto Sans S Chinese Thin" panose="020B0200000000000000" pitchFamily="34" charset="-122"/>
                <a:ea typeface="Noto Sans S Chinese Thin" panose="020B0200000000000000" pitchFamily="34" charset="-122"/>
                <a:sym typeface="+mn-ea"/>
              </a:rPr>
              <a:t>01</a:t>
            </a:r>
            <a:endParaRPr lang="zh-CN" altLang="en-US" sz="12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sp>
        <p:nvSpPr>
          <p:cNvPr id="31" name="文本框 30">
            <a:extLst>
              <a:ext uri="{FF2B5EF4-FFF2-40B4-BE49-F238E27FC236}">
                <a16:creationId xmlns:a16="http://schemas.microsoft.com/office/drawing/2014/main" id="{E014860F-B41D-44E1-9A4C-0D1CF9EA6FE7}"/>
              </a:ext>
            </a:extLst>
          </p:cNvPr>
          <p:cNvSpPr txBox="1"/>
          <p:nvPr/>
        </p:nvSpPr>
        <p:spPr>
          <a:xfrm>
            <a:off x="4916527" y="3152205"/>
            <a:ext cx="387512" cy="276999"/>
          </a:xfrm>
          <a:prstGeom prst="rect">
            <a:avLst/>
          </a:prstGeom>
          <a:noFill/>
        </p:spPr>
        <p:txBody>
          <a:bodyPr wrap="square" rtlCol="0">
            <a:spAutoFit/>
          </a:bodyPr>
          <a:lstStyle/>
          <a:p>
            <a:r>
              <a:rPr lang="en-US" altLang="zh-CN" sz="1200" b="1" dirty="0">
                <a:solidFill>
                  <a:schemeClr val="bg1"/>
                </a:solidFill>
                <a:latin typeface="Noto Sans S Chinese Thin" panose="020B0200000000000000" pitchFamily="34" charset="-122"/>
                <a:ea typeface="Noto Sans S Chinese Thin" panose="020B0200000000000000" pitchFamily="34" charset="-122"/>
                <a:sym typeface="+mn-ea"/>
              </a:rPr>
              <a:t>02</a:t>
            </a:r>
            <a:endParaRPr lang="zh-CN" altLang="en-US" sz="12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sp>
        <p:nvSpPr>
          <p:cNvPr id="32" name="文本框 31">
            <a:extLst>
              <a:ext uri="{FF2B5EF4-FFF2-40B4-BE49-F238E27FC236}">
                <a16:creationId xmlns:a16="http://schemas.microsoft.com/office/drawing/2014/main" id="{2EB1B09E-80AA-429E-9302-A30616A9B1DD}"/>
              </a:ext>
            </a:extLst>
          </p:cNvPr>
          <p:cNvSpPr txBox="1"/>
          <p:nvPr/>
        </p:nvSpPr>
        <p:spPr>
          <a:xfrm>
            <a:off x="4930140" y="4157362"/>
            <a:ext cx="387512" cy="276999"/>
          </a:xfrm>
          <a:prstGeom prst="rect">
            <a:avLst/>
          </a:prstGeom>
          <a:noFill/>
        </p:spPr>
        <p:txBody>
          <a:bodyPr wrap="square" rtlCol="0">
            <a:spAutoFit/>
          </a:bodyPr>
          <a:lstStyle/>
          <a:p>
            <a:r>
              <a:rPr lang="en-US" altLang="zh-CN" sz="1200" b="1" dirty="0">
                <a:solidFill>
                  <a:schemeClr val="bg1"/>
                </a:solidFill>
                <a:latin typeface="Noto Sans S Chinese Thin" panose="020B0200000000000000" pitchFamily="34" charset="-122"/>
                <a:ea typeface="Noto Sans S Chinese Thin" panose="020B0200000000000000" pitchFamily="34" charset="-122"/>
                <a:sym typeface="+mn-ea"/>
              </a:rPr>
              <a:t>03</a:t>
            </a:r>
            <a:endParaRPr lang="zh-CN" altLang="en-US" sz="12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sp>
        <p:nvSpPr>
          <p:cNvPr id="33" name="文本框 32">
            <a:extLst>
              <a:ext uri="{FF2B5EF4-FFF2-40B4-BE49-F238E27FC236}">
                <a16:creationId xmlns:a16="http://schemas.microsoft.com/office/drawing/2014/main" id="{401ED2FE-A29F-458C-A009-438BB7DE1616}"/>
              </a:ext>
            </a:extLst>
          </p:cNvPr>
          <p:cNvSpPr txBox="1"/>
          <p:nvPr/>
        </p:nvSpPr>
        <p:spPr>
          <a:xfrm>
            <a:off x="4939665" y="5129658"/>
            <a:ext cx="387512" cy="276999"/>
          </a:xfrm>
          <a:prstGeom prst="rect">
            <a:avLst/>
          </a:prstGeom>
          <a:noFill/>
        </p:spPr>
        <p:txBody>
          <a:bodyPr wrap="square" rtlCol="0">
            <a:spAutoFit/>
          </a:bodyPr>
          <a:lstStyle/>
          <a:p>
            <a:r>
              <a:rPr lang="en-US" altLang="zh-CN" sz="1200" b="1" dirty="0">
                <a:solidFill>
                  <a:schemeClr val="bg1"/>
                </a:solidFill>
                <a:latin typeface="Noto Sans S Chinese Thin" panose="020B0200000000000000" pitchFamily="34" charset="-122"/>
                <a:ea typeface="Noto Sans S Chinese Thin" panose="020B0200000000000000" pitchFamily="34" charset="-122"/>
                <a:sym typeface="+mn-ea"/>
              </a:rPr>
              <a:t>04</a:t>
            </a:r>
            <a:endParaRPr lang="zh-CN" altLang="en-US" sz="12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sp>
        <p:nvSpPr>
          <p:cNvPr id="34" name="矩形 33">
            <a:extLst>
              <a:ext uri="{FF2B5EF4-FFF2-40B4-BE49-F238E27FC236}">
                <a16:creationId xmlns:a16="http://schemas.microsoft.com/office/drawing/2014/main" id="{BA58641F-5ED1-4F96-AC55-7209DBE9126F}"/>
              </a:ext>
            </a:extLst>
          </p:cNvPr>
          <p:cNvSpPr/>
          <p:nvPr/>
        </p:nvSpPr>
        <p:spPr>
          <a:xfrm>
            <a:off x="5752856" y="2099433"/>
            <a:ext cx="1636988"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bg1"/>
                </a:solidFill>
                <a:latin typeface="Noto Sans S Chinese Regular" panose="020B0500000000000000" pitchFamily="34" charset="-122"/>
                <a:ea typeface="Noto Sans S Chinese Regular" panose="020B0500000000000000" pitchFamily="34" charset="-122"/>
              </a:rPr>
              <a:t>活动总体思路</a:t>
            </a:r>
          </a:p>
        </p:txBody>
      </p:sp>
      <p:sp>
        <p:nvSpPr>
          <p:cNvPr id="35" name="矩形 34">
            <a:extLst>
              <a:ext uri="{FF2B5EF4-FFF2-40B4-BE49-F238E27FC236}">
                <a16:creationId xmlns:a16="http://schemas.microsoft.com/office/drawing/2014/main" id="{0D1A2974-6446-4E86-B1F3-DDFD50FA5434}"/>
              </a:ext>
            </a:extLst>
          </p:cNvPr>
          <p:cNvSpPr/>
          <p:nvPr/>
        </p:nvSpPr>
        <p:spPr>
          <a:xfrm>
            <a:off x="5723333" y="3981573"/>
            <a:ext cx="1636988"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bg1"/>
                </a:solidFill>
                <a:latin typeface="Noto Sans S Chinese Regular" panose="020B0500000000000000" pitchFamily="34" charset="-122"/>
                <a:ea typeface="Noto Sans S Chinese Regular" panose="020B0500000000000000" pitchFamily="34" charset="-122"/>
              </a:rPr>
              <a:t>活动内容构成</a:t>
            </a:r>
          </a:p>
        </p:txBody>
      </p:sp>
      <p:sp>
        <p:nvSpPr>
          <p:cNvPr id="36" name="矩形 35">
            <a:extLst>
              <a:ext uri="{FF2B5EF4-FFF2-40B4-BE49-F238E27FC236}">
                <a16:creationId xmlns:a16="http://schemas.microsoft.com/office/drawing/2014/main" id="{66A45F8F-D86C-4275-ABD6-A0C2CBF05826}"/>
              </a:ext>
            </a:extLst>
          </p:cNvPr>
          <p:cNvSpPr/>
          <p:nvPr/>
        </p:nvSpPr>
        <p:spPr>
          <a:xfrm>
            <a:off x="5760278" y="3063586"/>
            <a:ext cx="1636988"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bg1"/>
                </a:solidFill>
                <a:latin typeface="Noto Sans S Chinese Regular" panose="020B0500000000000000" pitchFamily="34" charset="-122"/>
                <a:ea typeface="Noto Sans S Chinese Regular" panose="020B0500000000000000" pitchFamily="34" charset="-122"/>
              </a:rPr>
              <a:t>活动前期准备</a:t>
            </a:r>
          </a:p>
        </p:txBody>
      </p:sp>
      <p:sp>
        <p:nvSpPr>
          <p:cNvPr id="37" name="矩形 36">
            <a:extLst>
              <a:ext uri="{FF2B5EF4-FFF2-40B4-BE49-F238E27FC236}">
                <a16:creationId xmlns:a16="http://schemas.microsoft.com/office/drawing/2014/main" id="{8E2A71BD-30B5-485E-985C-5A38A845D15C}"/>
              </a:ext>
            </a:extLst>
          </p:cNvPr>
          <p:cNvSpPr/>
          <p:nvPr/>
        </p:nvSpPr>
        <p:spPr>
          <a:xfrm>
            <a:off x="5741805" y="4944457"/>
            <a:ext cx="1636988"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bg1"/>
                </a:solidFill>
                <a:latin typeface="Noto Sans S Chinese Regular" panose="020B0500000000000000" pitchFamily="34" charset="-122"/>
                <a:ea typeface="Noto Sans S Chinese Regular" panose="020B0500000000000000" pitchFamily="34" charset="-122"/>
              </a:rPr>
              <a:t>活动执行方案</a:t>
            </a:r>
          </a:p>
        </p:txBody>
      </p:sp>
      <p:sp>
        <p:nvSpPr>
          <p:cNvPr id="38" name="矩形 37">
            <a:extLst>
              <a:ext uri="{FF2B5EF4-FFF2-40B4-BE49-F238E27FC236}">
                <a16:creationId xmlns:a16="http://schemas.microsoft.com/office/drawing/2014/main" id="{E6C22659-5E93-41DA-99DA-9940790ACFEE}"/>
              </a:ext>
            </a:extLst>
          </p:cNvPr>
          <p:cNvSpPr/>
          <p:nvPr/>
        </p:nvSpPr>
        <p:spPr>
          <a:xfrm>
            <a:off x="5681544" y="2541085"/>
            <a:ext cx="3531736" cy="294568"/>
          </a:xfrm>
          <a:prstGeom prst="rect">
            <a:avLst/>
          </a:prstGeom>
        </p:spPr>
        <p:txBody>
          <a:bodyPr wrap="none">
            <a:spAutoFit/>
          </a:bodyPr>
          <a:lstStyle/>
          <a:p>
            <a:r>
              <a:rPr lang="en-US" altLang="zh-CN" sz="1314" spc="300" dirty="0">
                <a:solidFill>
                  <a:schemeClr val="bg1"/>
                </a:solidFill>
                <a:latin typeface="Noto Sans S Chinese Thin" panose="020B0200000000000000" pitchFamily="34" charset="-122"/>
                <a:ea typeface="Noto Sans S Chinese Thin" panose="020B0200000000000000" pitchFamily="34" charset="-122"/>
              </a:rPr>
              <a:t>General idea of activity</a:t>
            </a:r>
            <a:endParaRPr lang="zh-CN" altLang="en-US" sz="1314" spc="300" dirty="0">
              <a:solidFill>
                <a:schemeClr val="bg1"/>
              </a:solidFill>
              <a:latin typeface="Noto Sans S Chinese Thin" panose="020B0200000000000000" pitchFamily="34" charset="-122"/>
              <a:ea typeface="Noto Sans S Chinese Thin" panose="020B0200000000000000" pitchFamily="34" charset="-122"/>
            </a:endParaRPr>
          </a:p>
        </p:txBody>
      </p:sp>
      <p:sp>
        <p:nvSpPr>
          <p:cNvPr id="39" name="矩形 38">
            <a:extLst>
              <a:ext uri="{FF2B5EF4-FFF2-40B4-BE49-F238E27FC236}">
                <a16:creationId xmlns:a16="http://schemas.microsoft.com/office/drawing/2014/main" id="{33E746A3-1844-4943-B2A1-2DDFB07271B5}"/>
              </a:ext>
            </a:extLst>
          </p:cNvPr>
          <p:cNvSpPr/>
          <p:nvPr/>
        </p:nvSpPr>
        <p:spPr>
          <a:xfrm>
            <a:off x="5761718" y="4410288"/>
            <a:ext cx="3810659" cy="294568"/>
          </a:xfrm>
          <a:prstGeom prst="rect">
            <a:avLst/>
          </a:prstGeom>
        </p:spPr>
        <p:txBody>
          <a:bodyPr wrap="none">
            <a:spAutoFit/>
          </a:bodyPr>
          <a:lstStyle/>
          <a:p>
            <a:r>
              <a:rPr lang="en-US" altLang="zh-CN" sz="1314" spc="300" dirty="0">
                <a:solidFill>
                  <a:schemeClr val="bg1"/>
                </a:solidFill>
                <a:latin typeface="Noto Sans S Chinese Thin" panose="020B0200000000000000" pitchFamily="34" charset="-122"/>
                <a:ea typeface="Noto Sans S Chinese Thin" panose="020B0200000000000000" pitchFamily="34" charset="-122"/>
              </a:rPr>
              <a:t>Activity content structure</a:t>
            </a:r>
            <a:endParaRPr lang="zh-CN" altLang="en-US" sz="1314" spc="300" dirty="0">
              <a:solidFill>
                <a:schemeClr val="bg1"/>
              </a:solidFill>
              <a:latin typeface="Noto Sans S Chinese Thin" panose="020B0200000000000000" pitchFamily="34" charset="-122"/>
              <a:ea typeface="Noto Sans S Chinese Thin" panose="020B0200000000000000" pitchFamily="34" charset="-122"/>
            </a:endParaRPr>
          </a:p>
        </p:txBody>
      </p:sp>
      <p:sp>
        <p:nvSpPr>
          <p:cNvPr id="40" name="矩形 39">
            <a:extLst>
              <a:ext uri="{FF2B5EF4-FFF2-40B4-BE49-F238E27FC236}">
                <a16:creationId xmlns:a16="http://schemas.microsoft.com/office/drawing/2014/main" id="{680CF250-1972-4F77-AC6E-C382FCB83BFB}"/>
              </a:ext>
            </a:extLst>
          </p:cNvPr>
          <p:cNvSpPr/>
          <p:nvPr/>
        </p:nvSpPr>
        <p:spPr>
          <a:xfrm>
            <a:off x="5736267" y="3402747"/>
            <a:ext cx="3113353" cy="294568"/>
          </a:xfrm>
          <a:prstGeom prst="rect">
            <a:avLst/>
          </a:prstGeom>
        </p:spPr>
        <p:txBody>
          <a:bodyPr wrap="none">
            <a:spAutoFit/>
          </a:bodyPr>
          <a:lstStyle/>
          <a:p>
            <a:r>
              <a:rPr lang="en-US" altLang="zh-CN" sz="1314" spc="300" dirty="0">
                <a:solidFill>
                  <a:schemeClr val="bg1"/>
                </a:solidFill>
                <a:latin typeface="Noto Sans S Chinese Thin" panose="020B0200000000000000" pitchFamily="34" charset="-122"/>
                <a:ea typeface="Noto Sans S Chinese Thin" panose="020B0200000000000000" pitchFamily="34" charset="-122"/>
              </a:rPr>
              <a:t>Pre event preparation</a:t>
            </a:r>
          </a:p>
        </p:txBody>
      </p:sp>
      <p:sp>
        <p:nvSpPr>
          <p:cNvPr id="41" name="矩形 40">
            <a:extLst>
              <a:ext uri="{FF2B5EF4-FFF2-40B4-BE49-F238E27FC236}">
                <a16:creationId xmlns:a16="http://schemas.microsoft.com/office/drawing/2014/main" id="{2279F911-06D5-498F-A0AD-635EA43634B2}"/>
              </a:ext>
            </a:extLst>
          </p:cNvPr>
          <p:cNvSpPr/>
          <p:nvPr/>
        </p:nvSpPr>
        <p:spPr>
          <a:xfrm>
            <a:off x="5764901" y="5352414"/>
            <a:ext cx="3392275" cy="294568"/>
          </a:xfrm>
          <a:prstGeom prst="rect">
            <a:avLst/>
          </a:prstGeom>
        </p:spPr>
        <p:txBody>
          <a:bodyPr wrap="none">
            <a:spAutoFit/>
          </a:bodyPr>
          <a:lstStyle/>
          <a:p>
            <a:r>
              <a:rPr lang="en-US" altLang="zh-CN" sz="1314" spc="300" dirty="0">
                <a:solidFill>
                  <a:schemeClr val="bg1"/>
                </a:solidFill>
                <a:latin typeface="Noto Sans S Chinese Thin" panose="020B0200000000000000" pitchFamily="34" charset="-122"/>
                <a:ea typeface="Noto Sans S Chinese Thin" panose="020B0200000000000000" pitchFamily="34" charset="-122"/>
              </a:rPr>
              <a:t>Activity execution plan</a:t>
            </a:r>
            <a:endParaRPr lang="zh-CN" altLang="en-US" sz="1314" spc="300" dirty="0">
              <a:solidFill>
                <a:schemeClr val="bg1"/>
              </a:solidFill>
              <a:latin typeface="Noto Sans S Chinese Thin" panose="020B0200000000000000" pitchFamily="34" charset="-122"/>
              <a:ea typeface="Noto Sans S Chinese Thin" panose="020B0200000000000000" pitchFamily="34" charset="-122"/>
            </a:endParaRPr>
          </a:p>
        </p:txBody>
      </p:sp>
      <p:grpSp>
        <p:nvGrpSpPr>
          <p:cNvPr id="43" name="组合 42"/>
          <p:cNvGrpSpPr/>
          <p:nvPr/>
        </p:nvGrpSpPr>
        <p:grpSpPr>
          <a:xfrm>
            <a:off x="540396" y="374285"/>
            <a:ext cx="1900731" cy="2486774"/>
            <a:chOff x="593156" y="1536844"/>
            <a:chExt cx="1900731" cy="2486774"/>
          </a:xfrm>
        </p:grpSpPr>
        <p:sp>
          <p:nvSpPr>
            <p:cNvPr id="45" name="椭圆 44"/>
            <p:cNvSpPr/>
            <p:nvPr/>
          </p:nvSpPr>
          <p:spPr>
            <a:xfrm>
              <a:off x="593156" y="2156981"/>
              <a:ext cx="1524000" cy="1524000"/>
            </a:xfrm>
            <a:prstGeom prst="ellipse">
              <a:avLst/>
            </a:prstGeom>
            <a:gradFill>
              <a:gsLst>
                <a:gs pos="0">
                  <a:srgbClr val="D36BE3"/>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494728" y="3223518"/>
              <a:ext cx="800100" cy="800100"/>
            </a:xfrm>
            <a:prstGeom prst="ellipse">
              <a:avLst/>
            </a:prstGeom>
            <a:gradFill>
              <a:gsLst>
                <a:gs pos="0">
                  <a:srgbClr val="D36BE3">
                    <a:alpha val="45000"/>
                  </a:srgbClr>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958715" y="1536844"/>
              <a:ext cx="535172" cy="535172"/>
            </a:xfrm>
            <a:prstGeom prst="ellipse">
              <a:avLst/>
            </a:prstGeom>
            <a:gradFill>
              <a:gsLst>
                <a:gs pos="0">
                  <a:srgbClr val="D36BE3"/>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8371544" y="-210867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52" name="等腰三角形 51"/>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68394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down)">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down)">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8"/>
                                        </p:tgtEl>
                                        <p:attrNameLst>
                                          <p:attrName>ppt_y</p:attrName>
                                        </p:attrNameLst>
                                      </p:cBhvr>
                                      <p:tavLst>
                                        <p:tav tm="0">
                                          <p:val>
                                            <p:strVal val="#ppt_y"/>
                                          </p:val>
                                        </p:tav>
                                        <p:tav tm="100000">
                                          <p:val>
                                            <p:strVal val="#ppt_y"/>
                                          </p:val>
                                        </p:tav>
                                      </p:tavLst>
                                    </p:anim>
                                    <p:anim calcmode="lin" valueType="num">
                                      <p:cBhvr>
                                        <p:cTn id="4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39"/>
                                        </p:tgtEl>
                                        <p:attrNameLst>
                                          <p:attrName>style.visibility</p:attrName>
                                        </p:attrNameLst>
                                      </p:cBhvr>
                                      <p:to>
                                        <p:strVal val="visible"/>
                                      </p:to>
                                    </p:set>
                                    <p:anim calcmode="lin" valueType="num">
                                      <p:cBhvr>
                                        <p:cTn id="5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9"/>
                                        </p:tgtEl>
                                        <p:attrNameLst>
                                          <p:attrName>ppt_y</p:attrName>
                                        </p:attrNameLst>
                                      </p:cBhvr>
                                      <p:tavLst>
                                        <p:tav tm="0">
                                          <p:val>
                                            <p:strVal val="#ppt_y"/>
                                          </p:val>
                                        </p:tav>
                                        <p:tav tm="100000">
                                          <p:val>
                                            <p:strVal val="#ppt_y"/>
                                          </p:val>
                                        </p:tav>
                                      </p:tavLst>
                                    </p:anim>
                                    <p:anim calcmode="lin" valueType="num">
                                      <p:cBhvr>
                                        <p:cTn id="5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41" presetClass="entr" presetSubtype="0" fill="hold" grpId="0" nodeType="clickEffect">
                                  <p:stCondLst>
                                    <p:cond delay="0"/>
                                  </p:stCondLst>
                                  <p:iterate type="lt">
                                    <p:tmPct val="10000"/>
                                  </p:iterate>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0"/>
                                        </p:tgtEl>
                                        <p:attrNameLst>
                                          <p:attrName>ppt_y</p:attrName>
                                        </p:attrNameLst>
                                      </p:cBhvr>
                                      <p:tavLst>
                                        <p:tav tm="0">
                                          <p:val>
                                            <p:strVal val="#ppt_y"/>
                                          </p:val>
                                        </p:tav>
                                        <p:tav tm="100000">
                                          <p:val>
                                            <p:strVal val="#ppt_y"/>
                                          </p:val>
                                        </p:tav>
                                      </p:tavLst>
                                    </p:anim>
                                    <p:anim calcmode="lin" valueType="num">
                                      <p:cBhvr>
                                        <p:cTn id="6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0"/>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41"/>
                                        </p:tgtEl>
                                        <p:attrNameLst>
                                          <p:attrName>style.visibility</p:attrName>
                                        </p:attrNameLst>
                                      </p:cBhvr>
                                      <p:to>
                                        <p:strVal val="visible"/>
                                      </p:to>
                                    </p:set>
                                    <p:anim calcmode="lin" valueType="num">
                                      <p:cBhvr>
                                        <p:cTn id="72"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41"/>
                                        </p:tgtEl>
                                        <p:attrNameLst>
                                          <p:attrName>ppt_y</p:attrName>
                                        </p:attrNameLst>
                                      </p:cBhvr>
                                      <p:tavLst>
                                        <p:tav tm="0">
                                          <p:val>
                                            <p:strVal val="#ppt_y"/>
                                          </p:val>
                                        </p:tav>
                                        <p:tav tm="100000">
                                          <p:val>
                                            <p:strVal val="#ppt_y"/>
                                          </p:val>
                                        </p:tav>
                                      </p:tavLst>
                                    </p:anim>
                                    <p:anim calcmode="lin" valueType="num">
                                      <p:cBhvr>
                                        <p:cTn id="74"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30" grpId="0"/>
      <p:bldP spid="31" grpId="0"/>
      <p:bldP spid="32" grpId="0"/>
      <p:bldP spid="33" grpId="0"/>
      <p:bldP spid="38" grpId="0"/>
      <p:bldP spid="39" grpId="0"/>
      <p:bldP spid="4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设计师MC：ID 29795607库_组合 3">
            <a:extLst>
              <a:ext uri="{FF2B5EF4-FFF2-40B4-BE49-F238E27FC236}">
                <a16:creationId xmlns:a16="http://schemas.microsoft.com/office/drawing/2014/main" id="{D5A08E63-E41B-4E14-864D-9C3F1CBECE96}"/>
              </a:ext>
            </a:extLst>
          </p:cNvPr>
          <p:cNvGrpSpPr/>
          <p:nvPr>
            <p:custDataLst>
              <p:tags r:id="rId1"/>
            </p:custDataLst>
          </p:nvPr>
        </p:nvGrpSpPr>
        <p:grpSpPr>
          <a:xfrm>
            <a:off x="5546710" y="1232761"/>
            <a:ext cx="5470472" cy="5629980"/>
            <a:chOff x="5546711" y="1232759"/>
            <a:chExt cx="5470473" cy="5629981"/>
          </a:xfrm>
        </p:grpSpPr>
        <p:grpSp>
          <p:nvGrpSpPr>
            <p:cNvPr id="15" name="Group 95">
              <a:extLst>
                <a:ext uri="{FF2B5EF4-FFF2-40B4-BE49-F238E27FC236}">
                  <a16:creationId xmlns:a16="http://schemas.microsoft.com/office/drawing/2014/main" id="{8894F29E-7446-438A-8F30-4CA38175B203}"/>
                </a:ext>
              </a:extLst>
            </p:cNvPr>
            <p:cNvGrpSpPr/>
            <p:nvPr/>
          </p:nvGrpSpPr>
          <p:grpSpPr>
            <a:xfrm>
              <a:off x="5546711" y="1232759"/>
              <a:ext cx="5162188" cy="5129014"/>
              <a:chOff x="2569358" y="623032"/>
              <a:chExt cx="4000972" cy="3975239"/>
            </a:xfrm>
            <a:solidFill>
              <a:schemeClr val="bg1">
                <a:lumMod val="95000"/>
              </a:schemeClr>
            </a:solidFill>
          </p:grpSpPr>
          <p:sp>
            <p:nvSpPr>
              <p:cNvPr id="155" name="Freeform: Shape 96">
                <a:extLst>
                  <a:ext uri="{FF2B5EF4-FFF2-40B4-BE49-F238E27FC236}">
                    <a16:creationId xmlns:a16="http://schemas.microsoft.com/office/drawing/2014/main" id="{75E575D8-50CB-4F5C-9FB3-CADDF07BE416}"/>
                  </a:ext>
                </a:extLst>
              </p:cNvPr>
              <p:cNvSpPr>
                <a:spLocks/>
              </p:cNvSpPr>
              <p:nvPr/>
            </p:nvSpPr>
            <p:spPr bwMode="auto">
              <a:xfrm>
                <a:off x="6256624" y="2084949"/>
                <a:ext cx="225476" cy="145824"/>
              </a:xfrm>
              <a:custGeom>
                <a:avLst/>
                <a:gdLst>
                  <a:gd name="T0" fmla="*/ 0 w 51"/>
                  <a:gd name="T1" fmla="*/ 1 h 33"/>
                  <a:gd name="T2" fmla="*/ 17 w 51"/>
                  <a:gd name="T3" fmla="*/ 15 h 33"/>
                  <a:gd name="T4" fmla="*/ 22 w 51"/>
                  <a:gd name="T5" fmla="*/ 15 h 33"/>
                  <a:gd name="T6" fmla="*/ 22 w 51"/>
                  <a:gd name="T7" fmla="*/ 26 h 33"/>
                  <a:gd name="T8" fmla="*/ 16 w 51"/>
                  <a:gd name="T9" fmla="*/ 26 h 33"/>
                  <a:gd name="T10" fmla="*/ 16 w 51"/>
                  <a:gd name="T11" fmla="*/ 33 h 33"/>
                  <a:gd name="T12" fmla="*/ 36 w 51"/>
                  <a:gd name="T13" fmla="*/ 33 h 33"/>
                  <a:gd name="T14" fmla="*/ 36 w 51"/>
                  <a:gd name="T15" fmla="*/ 26 h 33"/>
                  <a:gd name="T16" fmla="*/ 29 w 51"/>
                  <a:gd name="T17" fmla="*/ 26 h 33"/>
                  <a:gd name="T18" fmla="*/ 29 w 51"/>
                  <a:gd name="T19" fmla="*/ 15 h 33"/>
                  <a:gd name="T20" fmla="*/ 35 w 51"/>
                  <a:gd name="T21" fmla="*/ 15 h 33"/>
                  <a:gd name="T22" fmla="*/ 51 w 51"/>
                  <a:gd name="T23" fmla="*/ 1 h 33"/>
                  <a:gd name="T24" fmla="*/ 45 w 51"/>
                  <a:gd name="T25" fmla="*/ 0 h 33"/>
                  <a:gd name="T26" fmla="*/ 35 w 51"/>
                  <a:gd name="T27" fmla="*/ 9 h 33"/>
                  <a:gd name="T28" fmla="*/ 17 w 51"/>
                  <a:gd name="T29" fmla="*/ 9 h 33"/>
                  <a:gd name="T30" fmla="*/ 7 w 51"/>
                  <a:gd name="T31" fmla="*/ 0 h 33"/>
                  <a:gd name="T32" fmla="*/ 0 w 51"/>
                  <a:gd name="T3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33">
                    <a:moveTo>
                      <a:pt x="0" y="1"/>
                    </a:moveTo>
                    <a:cubicBezTo>
                      <a:pt x="2" y="9"/>
                      <a:pt x="9" y="15"/>
                      <a:pt x="17" y="15"/>
                    </a:cubicBezTo>
                    <a:cubicBezTo>
                      <a:pt x="22" y="15"/>
                      <a:pt x="22" y="15"/>
                      <a:pt x="22" y="15"/>
                    </a:cubicBezTo>
                    <a:cubicBezTo>
                      <a:pt x="22" y="26"/>
                      <a:pt x="22" y="26"/>
                      <a:pt x="22" y="26"/>
                    </a:cubicBezTo>
                    <a:cubicBezTo>
                      <a:pt x="16" y="26"/>
                      <a:pt x="16" y="26"/>
                      <a:pt x="16" y="26"/>
                    </a:cubicBezTo>
                    <a:cubicBezTo>
                      <a:pt x="16" y="33"/>
                      <a:pt x="16" y="33"/>
                      <a:pt x="16" y="33"/>
                    </a:cubicBezTo>
                    <a:cubicBezTo>
                      <a:pt x="36" y="33"/>
                      <a:pt x="36" y="33"/>
                      <a:pt x="36" y="33"/>
                    </a:cubicBezTo>
                    <a:cubicBezTo>
                      <a:pt x="36" y="26"/>
                      <a:pt x="36" y="26"/>
                      <a:pt x="36" y="26"/>
                    </a:cubicBezTo>
                    <a:cubicBezTo>
                      <a:pt x="29" y="26"/>
                      <a:pt x="29" y="26"/>
                      <a:pt x="29" y="26"/>
                    </a:cubicBezTo>
                    <a:cubicBezTo>
                      <a:pt x="29" y="15"/>
                      <a:pt x="29" y="15"/>
                      <a:pt x="29" y="15"/>
                    </a:cubicBezTo>
                    <a:cubicBezTo>
                      <a:pt x="35" y="15"/>
                      <a:pt x="35" y="15"/>
                      <a:pt x="35" y="15"/>
                    </a:cubicBezTo>
                    <a:cubicBezTo>
                      <a:pt x="43" y="15"/>
                      <a:pt x="50" y="8"/>
                      <a:pt x="51" y="1"/>
                    </a:cubicBezTo>
                    <a:cubicBezTo>
                      <a:pt x="45" y="0"/>
                      <a:pt x="45" y="0"/>
                      <a:pt x="45" y="0"/>
                    </a:cubicBezTo>
                    <a:cubicBezTo>
                      <a:pt x="44" y="4"/>
                      <a:pt x="39" y="9"/>
                      <a:pt x="35" y="9"/>
                    </a:cubicBezTo>
                    <a:cubicBezTo>
                      <a:pt x="17" y="9"/>
                      <a:pt x="17" y="9"/>
                      <a:pt x="17" y="9"/>
                    </a:cubicBezTo>
                    <a:cubicBezTo>
                      <a:pt x="13" y="9"/>
                      <a:pt x="8" y="5"/>
                      <a:pt x="7"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Freeform: Shape 97">
                <a:extLst>
                  <a:ext uri="{FF2B5EF4-FFF2-40B4-BE49-F238E27FC236}">
                    <a16:creationId xmlns:a16="http://schemas.microsoft.com/office/drawing/2014/main" id="{CB04B16D-099B-423C-928A-6EBC1377EF89}"/>
                  </a:ext>
                </a:extLst>
              </p:cNvPr>
              <p:cNvSpPr>
                <a:spLocks/>
              </p:cNvSpPr>
              <p:nvPr/>
            </p:nvSpPr>
            <p:spPr bwMode="auto">
              <a:xfrm>
                <a:off x="6151239" y="1925646"/>
                <a:ext cx="100484" cy="110287"/>
              </a:xfrm>
              <a:custGeom>
                <a:avLst/>
                <a:gdLst>
                  <a:gd name="T0" fmla="*/ 19 w 23"/>
                  <a:gd name="T1" fmla="*/ 17 h 25"/>
                  <a:gd name="T2" fmla="*/ 20 w 23"/>
                  <a:gd name="T3" fmla="*/ 16 h 25"/>
                  <a:gd name="T4" fmla="*/ 22 w 23"/>
                  <a:gd name="T5" fmla="*/ 16 h 25"/>
                  <a:gd name="T6" fmla="*/ 23 w 23"/>
                  <a:gd name="T7" fmla="*/ 13 h 25"/>
                  <a:gd name="T8" fmla="*/ 22 w 23"/>
                  <a:gd name="T9" fmla="*/ 7 h 25"/>
                  <a:gd name="T10" fmla="*/ 17 w 23"/>
                  <a:gd name="T11" fmla="*/ 12 h 25"/>
                  <a:gd name="T12" fmla="*/ 15 w 23"/>
                  <a:gd name="T13" fmla="*/ 14 h 25"/>
                  <a:gd name="T14" fmla="*/ 15 w 23"/>
                  <a:gd name="T15" fmla="*/ 12 h 25"/>
                  <a:gd name="T16" fmla="*/ 17 w 23"/>
                  <a:gd name="T17" fmla="*/ 8 h 25"/>
                  <a:gd name="T18" fmla="*/ 15 w 23"/>
                  <a:gd name="T19" fmla="*/ 5 h 25"/>
                  <a:gd name="T20" fmla="*/ 11 w 23"/>
                  <a:gd name="T21" fmla="*/ 0 h 25"/>
                  <a:gd name="T22" fmla="*/ 11 w 23"/>
                  <a:gd name="T23" fmla="*/ 0 h 25"/>
                  <a:gd name="T24" fmla="*/ 11 w 23"/>
                  <a:gd name="T25" fmla="*/ 0 h 25"/>
                  <a:gd name="T26" fmla="*/ 11 w 23"/>
                  <a:gd name="T27" fmla="*/ 0 h 25"/>
                  <a:gd name="T28" fmla="*/ 11 w 23"/>
                  <a:gd name="T29" fmla="*/ 0 h 25"/>
                  <a:gd name="T30" fmla="*/ 7 w 23"/>
                  <a:gd name="T31" fmla="*/ 5 h 25"/>
                  <a:gd name="T32" fmla="*/ 5 w 23"/>
                  <a:gd name="T33" fmla="*/ 8 h 25"/>
                  <a:gd name="T34" fmla="*/ 7 w 23"/>
                  <a:gd name="T35" fmla="*/ 12 h 25"/>
                  <a:gd name="T36" fmla="*/ 7 w 23"/>
                  <a:gd name="T37" fmla="*/ 14 h 25"/>
                  <a:gd name="T38" fmla="*/ 5 w 23"/>
                  <a:gd name="T39" fmla="*/ 12 h 25"/>
                  <a:gd name="T40" fmla="*/ 0 w 23"/>
                  <a:gd name="T41" fmla="*/ 7 h 25"/>
                  <a:gd name="T42" fmla="*/ 0 w 23"/>
                  <a:gd name="T43" fmla="*/ 13 h 25"/>
                  <a:gd name="T44" fmla="*/ 0 w 23"/>
                  <a:gd name="T45" fmla="*/ 16 h 25"/>
                  <a:gd name="T46" fmla="*/ 2 w 23"/>
                  <a:gd name="T47" fmla="*/ 16 h 25"/>
                  <a:gd name="T48" fmla="*/ 4 w 23"/>
                  <a:gd name="T49" fmla="*/ 17 h 25"/>
                  <a:gd name="T50" fmla="*/ 3 w 23"/>
                  <a:gd name="T51" fmla="*/ 18 h 25"/>
                  <a:gd name="T52" fmla="*/ 0 w 23"/>
                  <a:gd name="T53" fmla="*/ 17 h 25"/>
                  <a:gd name="T54" fmla="*/ 5 w 23"/>
                  <a:gd name="T55" fmla="*/ 24 h 25"/>
                  <a:gd name="T56" fmla="*/ 7 w 23"/>
                  <a:gd name="T57" fmla="*/ 24 h 25"/>
                  <a:gd name="T58" fmla="*/ 10 w 23"/>
                  <a:gd name="T59" fmla="*/ 22 h 25"/>
                  <a:gd name="T60" fmla="*/ 11 w 23"/>
                  <a:gd name="T61" fmla="*/ 22 h 25"/>
                  <a:gd name="T62" fmla="*/ 11 w 23"/>
                  <a:gd name="T63" fmla="*/ 21 h 25"/>
                  <a:gd name="T64" fmla="*/ 11 w 23"/>
                  <a:gd name="T65" fmla="*/ 11 h 25"/>
                  <a:gd name="T66" fmla="*/ 12 w 23"/>
                  <a:gd name="T67" fmla="*/ 21 h 25"/>
                  <a:gd name="T68" fmla="*/ 12 w 23"/>
                  <a:gd name="T69" fmla="*/ 22 h 25"/>
                  <a:gd name="T70" fmla="*/ 12 w 23"/>
                  <a:gd name="T71" fmla="*/ 22 h 25"/>
                  <a:gd name="T72" fmla="*/ 15 w 23"/>
                  <a:gd name="T73" fmla="*/ 24 h 25"/>
                  <a:gd name="T74" fmla="*/ 17 w 23"/>
                  <a:gd name="T75" fmla="*/ 24 h 25"/>
                  <a:gd name="T76" fmla="*/ 23 w 23"/>
                  <a:gd name="T77" fmla="*/ 17 h 25"/>
                  <a:gd name="T78" fmla="*/ 19 w 23"/>
                  <a:gd name="T79" fmla="*/ 18 h 25"/>
                  <a:gd name="T80" fmla="*/ 19 w 23"/>
                  <a:gd name="T81"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5">
                    <a:moveTo>
                      <a:pt x="19" y="17"/>
                    </a:moveTo>
                    <a:cubicBezTo>
                      <a:pt x="19" y="17"/>
                      <a:pt x="20" y="17"/>
                      <a:pt x="20" y="16"/>
                    </a:cubicBezTo>
                    <a:cubicBezTo>
                      <a:pt x="21" y="16"/>
                      <a:pt x="22" y="16"/>
                      <a:pt x="22" y="16"/>
                    </a:cubicBezTo>
                    <a:cubicBezTo>
                      <a:pt x="23" y="15"/>
                      <a:pt x="23" y="14"/>
                      <a:pt x="23" y="13"/>
                    </a:cubicBezTo>
                    <a:cubicBezTo>
                      <a:pt x="22" y="11"/>
                      <a:pt x="22" y="9"/>
                      <a:pt x="22" y="7"/>
                    </a:cubicBezTo>
                    <a:cubicBezTo>
                      <a:pt x="20" y="9"/>
                      <a:pt x="17" y="9"/>
                      <a:pt x="17" y="12"/>
                    </a:cubicBezTo>
                    <a:cubicBezTo>
                      <a:pt x="17" y="12"/>
                      <a:pt x="16" y="14"/>
                      <a:pt x="15" y="14"/>
                    </a:cubicBezTo>
                    <a:cubicBezTo>
                      <a:pt x="14" y="13"/>
                      <a:pt x="15" y="12"/>
                      <a:pt x="15" y="12"/>
                    </a:cubicBezTo>
                    <a:cubicBezTo>
                      <a:pt x="16" y="11"/>
                      <a:pt x="17" y="10"/>
                      <a:pt x="17" y="8"/>
                    </a:cubicBezTo>
                    <a:cubicBezTo>
                      <a:pt x="17" y="7"/>
                      <a:pt x="16" y="6"/>
                      <a:pt x="15" y="5"/>
                    </a:cubicBezTo>
                    <a:cubicBezTo>
                      <a:pt x="14" y="3"/>
                      <a:pt x="12" y="2"/>
                      <a:pt x="11" y="0"/>
                    </a:cubicBezTo>
                    <a:cubicBezTo>
                      <a:pt x="11" y="0"/>
                      <a:pt x="11" y="0"/>
                      <a:pt x="11" y="0"/>
                    </a:cubicBezTo>
                    <a:cubicBezTo>
                      <a:pt x="11" y="0"/>
                      <a:pt x="11" y="0"/>
                      <a:pt x="11" y="0"/>
                    </a:cubicBezTo>
                    <a:cubicBezTo>
                      <a:pt x="11" y="0"/>
                      <a:pt x="11" y="0"/>
                      <a:pt x="11" y="0"/>
                    </a:cubicBezTo>
                    <a:cubicBezTo>
                      <a:pt x="11" y="0"/>
                      <a:pt x="11" y="0"/>
                      <a:pt x="11" y="0"/>
                    </a:cubicBezTo>
                    <a:cubicBezTo>
                      <a:pt x="10" y="2"/>
                      <a:pt x="8" y="3"/>
                      <a:pt x="7" y="5"/>
                    </a:cubicBezTo>
                    <a:cubicBezTo>
                      <a:pt x="6" y="6"/>
                      <a:pt x="5" y="7"/>
                      <a:pt x="5" y="8"/>
                    </a:cubicBezTo>
                    <a:cubicBezTo>
                      <a:pt x="5" y="10"/>
                      <a:pt x="6" y="11"/>
                      <a:pt x="7" y="12"/>
                    </a:cubicBezTo>
                    <a:cubicBezTo>
                      <a:pt x="7" y="12"/>
                      <a:pt x="8" y="13"/>
                      <a:pt x="7" y="14"/>
                    </a:cubicBezTo>
                    <a:cubicBezTo>
                      <a:pt x="6" y="14"/>
                      <a:pt x="6" y="12"/>
                      <a:pt x="5" y="12"/>
                    </a:cubicBezTo>
                    <a:cubicBezTo>
                      <a:pt x="5" y="9"/>
                      <a:pt x="2" y="9"/>
                      <a:pt x="0" y="7"/>
                    </a:cubicBezTo>
                    <a:cubicBezTo>
                      <a:pt x="0" y="9"/>
                      <a:pt x="0" y="11"/>
                      <a:pt x="0" y="13"/>
                    </a:cubicBezTo>
                    <a:cubicBezTo>
                      <a:pt x="0" y="14"/>
                      <a:pt x="0" y="15"/>
                      <a:pt x="0" y="16"/>
                    </a:cubicBezTo>
                    <a:cubicBezTo>
                      <a:pt x="1" y="16"/>
                      <a:pt x="1" y="16"/>
                      <a:pt x="2" y="16"/>
                    </a:cubicBezTo>
                    <a:cubicBezTo>
                      <a:pt x="2" y="17"/>
                      <a:pt x="3" y="17"/>
                      <a:pt x="4" y="17"/>
                    </a:cubicBezTo>
                    <a:cubicBezTo>
                      <a:pt x="4" y="18"/>
                      <a:pt x="4" y="18"/>
                      <a:pt x="3" y="18"/>
                    </a:cubicBezTo>
                    <a:cubicBezTo>
                      <a:pt x="2" y="18"/>
                      <a:pt x="1" y="17"/>
                      <a:pt x="0" y="17"/>
                    </a:cubicBezTo>
                    <a:cubicBezTo>
                      <a:pt x="0" y="20"/>
                      <a:pt x="2" y="23"/>
                      <a:pt x="5" y="24"/>
                    </a:cubicBezTo>
                    <a:cubicBezTo>
                      <a:pt x="6" y="25"/>
                      <a:pt x="6" y="25"/>
                      <a:pt x="7" y="24"/>
                    </a:cubicBezTo>
                    <a:cubicBezTo>
                      <a:pt x="8" y="23"/>
                      <a:pt x="9" y="23"/>
                      <a:pt x="10" y="22"/>
                    </a:cubicBezTo>
                    <a:cubicBezTo>
                      <a:pt x="10" y="22"/>
                      <a:pt x="10" y="23"/>
                      <a:pt x="11" y="22"/>
                    </a:cubicBezTo>
                    <a:cubicBezTo>
                      <a:pt x="11" y="22"/>
                      <a:pt x="11" y="21"/>
                      <a:pt x="11" y="21"/>
                    </a:cubicBezTo>
                    <a:cubicBezTo>
                      <a:pt x="11" y="17"/>
                      <a:pt x="11" y="15"/>
                      <a:pt x="11" y="11"/>
                    </a:cubicBezTo>
                    <a:cubicBezTo>
                      <a:pt x="11" y="15"/>
                      <a:pt x="12" y="17"/>
                      <a:pt x="12" y="21"/>
                    </a:cubicBezTo>
                    <a:cubicBezTo>
                      <a:pt x="12" y="21"/>
                      <a:pt x="12" y="22"/>
                      <a:pt x="12" y="22"/>
                    </a:cubicBezTo>
                    <a:cubicBezTo>
                      <a:pt x="12" y="23"/>
                      <a:pt x="12" y="22"/>
                      <a:pt x="12" y="22"/>
                    </a:cubicBezTo>
                    <a:cubicBezTo>
                      <a:pt x="13" y="23"/>
                      <a:pt x="14" y="23"/>
                      <a:pt x="15" y="24"/>
                    </a:cubicBezTo>
                    <a:cubicBezTo>
                      <a:pt x="16" y="25"/>
                      <a:pt x="16" y="25"/>
                      <a:pt x="17" y="24"/>
                    </a:cubicBezTo>
                    <a:cubicBezTo>
                      <a:pt x="20" y="23"/>
                      <a:pt x="22" y="20"/>
                      <a:pt x="23" y="17"/>
                    </a:cubicBezTo>
                    <a:cubicBezTo>
                      <a:pt x="21" y="17"/>
                      <a:pt x="20" y="18"/>
                      <a:pt x="19" y="18"/>
                    </a:cubicBezTo>
                    <a:cubicBezTo>
                      <a:pt x="18" y="18"/>
                      <a:pt x="18" y="18"/>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157" name="Group 98">
                <a:extLst>
                  <a:ext uri="{FF2B5EF4-FFF2-40B4-BE49-F238E27FC236}">
                    <a16:creationId xmlns:a16="http://schemas.microsoft.com/office/drawing/2014/main" id="{217C3675-C328-483E-83B6-615BEBBF3988}"/>
                  </a:ext>
                </a:extLst>
              </p:cNvPr>
              <p:cNvGrpSpPr/>
              <p:nvPr/>
            </p:nvGrpSpPr>
            <p:grpSpPr>
              <a:xfrm>
                <a:off x="2569358" y="623032"/>
                <a:ext cx="4000972" cy="3975239"/>
                <a:chOff x="2569358" y="623032"/>
                <a:chExt cx="4000972" cy="3975239"/>
              </a:xfrm>
              <a:grpFill/>
            </p:grpSpPr>
            <p:sp>
              <p:nvSpPr>
                <p:cNvPr id="158" name="Freeform: Shape 99">
                  <a:extLst>
                    <a:ext uri="{FF2B5EF4-FFF2-40B4-BE49-F238E27FC236}">
                      <a16:creationId xmlns:a16="http://schemas.microsoft.com/office/drawing/2014/main" id="{17D272D6-E222-4B3F-A65C-46DFD36C6758}"/>
                    </a:ext>
                  </a:extLst>
                </p:cNvPr>
                <p:cNvSpPr>
                  <a:spLocks/>
                </p:cNvSpPr>
                <p:nvPr/>
              </p:nvSpPr>
              <p:spPr bwMode="auto">
                <a:xfrm>
                  <a:off x="6256624" y="2680500"/>
                  <a:ext cx="300226" cy="301452"/>
                </a:xfrm>
                <a:custGeom>
                  <a:avLst/>
                  <a:gdLst>
                    <a:gd name="T0" fmla="*/ 67 w 68"/>
                    <a:gd name="T1" fmla="*/ 26 h 68"/>
                    <a:gd name="T2" fmla="*/ 53 w 68"/>
                    <a:gd name="T3" fmla="*/ 32 h 68"/>
                    <a:gd name="T4" fmla="*/ 48 w 68"/>
                    <a:gd name="T5" fmla="*/ 32 h 68"/>
                    <a:gd name="T6" fmla="*/ 45 w 68"/>
                    <a:gd name="T7" fmla="*/ 25 h 68"/>
                    <a:gd name="T8" fmla="*/ 49 w 68"/>
                    <a:gd name="T9" fmla="*/ 21 h 68"/>
                    <a:gd name="T10" fmla="*/ 63 w 68"/>
                    <a:gd name="T11" fmla="*/ 16 h 68"/>
                    <a:gd name="T12" fmla="*/ 56 w 68"/>
                    <a:gd name="T13" fmla="*/ 8 h 68"/>
                    <a:gd name="T14" fmla="*/ 48 w 68"/>
                    <a:gd name="T15" fmla="*/ 5 h 68"/>
                    <a:gd name="T16" fmla="*/ 46 w 68"/>
                    <a:gd name="T17" fmla="*/ 16 h 68"/>
                    <a:gd name="T18" fmla="*/ 40 w 68"/>
                    <a:gd name="T19" fmla="*/ 25 h 68"/>
                    <a:gd name="T20" fmla="*/ 40 w 68"/>
                    <a:gd name="T21" fmla="*/ 15 h 68"/>
                    <a:gd name="T22" fmla="*/ 36 w 68"/>
                    <a:gd name="T23" fmla="*/ 12 h 68"/>
                    <a:gd name="T24" fmla="*/ 36 w 68"/>
                    <a:gd name="T25" fmla="*/ 7 h 68"/>
                    <a:gd name="T26" fmla="*/ 32 w 68"/>
                    <a:gd name="T27" fmla="*/ 7 h 68"/>
                    <a:gd name="T28" fmla="*/ 32 w 68"/>
                    <a:gd name="T29" fmla="*/ 12 h 68"/>
                    <a:gd name="T30" fmla="*/ 27 w 68"/>
                    <a:gd name="T31" fmla="*/ 15 h 68"/>
                    <a:gd name="T32" fmla="*/ 28 w 68"/>
                    <a:gd name="T33" fmla="*/ 25 h 68"/>
                    <a:gd name="T34" fmla="*/ 21 w 68"/>
                    <a:gd name="T35" fmla="*/ 16 h 68"/>
                    <a:gd name="T36" fmla="*/ 20 w 68"/>
                    <a:gd name="T37" fmla="*/ 5 h 68"/>
                    <a:gd name="T38" fmla="*/ 11 w 68"/>
                    <a:gd name="T39" fmla="*/ 8 h 68"/>
                    <a:gd name="T40" fmla="*/ 5 w 68"/>
                    <a:gd name="T41" fmla="*/ 16 h 68"/>
                    <a:gd name="T42" fmla="*/ 19 w 68"/>
                    <a:gd name="T43" fmla="*/ 21 h 68"/>
                    <a:gd name="T44" fmla="*/ 22 w 68"/>
                    <a:gd name="T45" fmla="*/ 25 h 68"/>
                    <a:gd name="T46" fmla="*/ 20 w 68"/>
                    <a:gd name="T47" fmla="*/ 32 h 68"/>
                    <a:gd name="T48" fmla="*/ 14 w 68"/>
                    <a:gd name="T49" fmla="*/ 32 h 68"/>
                    <a:gd name="T50" fmla="*/ 1 w 68"/>
                    <a:gd name="T51" fmla="*/ 26 h 68"/>
                    <a:gd name="T52" fmla="*/ 0 w 68"/>
                    <a:gd name="T53" fmla="*/ 36 h 68"/>
                    <a:gd name="T54" fmla="*/ 3 w 68"/>
                    <a:gd name="T55" fmla="*/ 44 h 68"/>
                    <a:gd name="T56" fmla="*/ 12 w 68"/>
                    <a:gd name="T57" fmla="*/ 38 h 68"/>
                    <a:gd name="T58" fmla="*/ 23 w 68"/>
                    <a:gd name="T59" fmla="*/ 36 h 68"/>
                    <a:gd name="T60" fmla="*/ 16 w 68"/>
                    <a:gd name="T61" fmla="*/ 42 h 68"/>
                    <a:gd name="T62" fmla="*/ 17 w 68"/>
                    <a:gd name="T63" fmla="*/ 48 h 68"/>
                    <a:gd name="T64" fmla="*/ 13 w 68"/>
                    <a:gd name="T65" fmla="*/ 52 h 68"/>
                    <a:gd name="T66" fmla="*/ 16 w 68"/>
                    <a:gd name="T67" fmla="*/ 54 h 68"/>
                    <a:gd name="T68" fmla="*/ 20 w 68"/>
                    <a:gd name="T69" fmla="*/ 50 h 68"/>
                    <a:gd name="T70" fmla="*/ 25 w 68"/>
                    <a:gd name="T71" fmla="*/ 52 h 68"/>
                    <a:gd name="T72" fmla="*/ 32 w 68"/>
                    <a:gd name="T73" fmla="*/ 44 h 68"/>
                    <a:gd name="T74" fmla="*/ 30 w 68"/>
                    <a:gd name="T75" fmla="*/ 55 h 68"/>
                    <a:gd name="T76" fmla="*/ 23 w 68"/>
                    <a:gd name="T77" fmla="*/ 64 h 68"/>
                    <a:gd name="T78" fmla="*/ 32 w 68"/>
                    <a:gd name="T79" fmla="*/ 68 h 68"/>
                    <a:gd name="T80" fmla="*/ 42 w 68"/>
                    <a:gd name="T81" fmla="*/ 67 h 68"/>
                    <a:gd name="T82" fmla="*/ 36 w 68"/>
                    <a:gd name="T83" fmla="*/ 53 h 68"/>
                    <a:gd name="T84" fmla="*/ 36 w 68"/>
                    <a:gd name="T85" fmla="*/ 48 h 68"/>
                    <a:gd name="T86" fmla="*/ 42 w 68"/>
                    <a:gd name="T87" fmla="*/ 45 h 68"/>
                    <a:gd name="T88" fmla="*/ 46 w 68"/>
                    <a:gd name="T89" fmla="*/ 49 h 68"/>
                    <a:gd name="T90" fmla="*/ 52 w 68"/>
                    <a:gd name="T91" fmla="*/ 63 h 68"/>
                    <a:gd name="T92" fmla="*/ 59 w 68"/>
                    <a:gd name="T93" fmla="*/ 56 h 68"/>
                    <a:gd name="T94" fmla="*/ 63 w 68"/>
                    <a:gd name="T95" fmla="*/ 48 h 68"/>
                    <a:gd name="T96" fmla="*/ 52 w 68"/>
                    <a:gd name="T97" fmla="*/ 46 h 68"/>
                    <a:gd name="T98" fmla="*/ 42 w 68"/>
                    <a:gd name="T99" fmla="*/ 40 h 68"/>
                    <a:gd name="T100" fmla="*/ 53 w 68"/>
                    <a:gd name="T101" fmla="*/ 40 h 68"/>
                    <a:gd name="T102" fmla="*/ 55 w 68"/>
                    <a:gd name="T103" fmla="*/ 36 h 68"/>
                    <a:gd name="T104" fmla="*/ 61 w 68"/>
                    <a:gd name="T105" fmla="*/ 3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68">
                      <a:moveTo>
                        <a:pt x="68" y="32"/>
                      </a:moveTo>
                      <a:cubicBezTo>
                        <a:pt x="61" y="32"/>
                        <a:pt x="61" y="32"/>
                        <a:pt x="61" y="32"/>
                      </a:cubicBezTo>
                      <a:cubicBezTo>
                        <a:pt x="67" y="26"/>
                        <a:pt x="67" y="26"/>
                        <a:pt x="67" y="26"/>
                      </a:cubicBezTo>
                      <a:cubicBezTo>
                        <a:pt x="64" y="23"/>
                        <a:pt x="64" y="23"/>
                        <a:pt x="64" y="23"/>
                      </a:cubicBezTo>
                      <a:cubicBezTo>
                        <a:pt x="55" y="32"/>
                        <a:pt x="55" y="32"/>
                        <a:pt x="55" y="32"/>
                      </a:cubicBezTo>
                      <a:cubicBezTo>
                        <a:pt x="53" y="32"/>
                        <a:pt x="53" y="32"/>
                        <a:pt x="53" y="32"/>
                      </a:cubicBezTo>
                      <a:cubicBezTo>
                        <a:pt x="55" y="30"/>
                        <a:pt x="55" y="30"/>
                        <a:pt x="55" y="30"/>
                      </a:cubicBezTo>
                      <a:cubicBezTo>
                        <a:pt x="53" y="27"/>
                        <a:pt x="53" y="27"/>
                        <a:pt x="53" y="27"/>
                      </a:cubicBezTo>
                      <a:cubicBezTo>
                        <a:pt x="48" y="32"/>
                        <a:pt x="48" y="32"/>
                        <a:pt x="48" y="32"/>
                      </a:cubicBezTo>
                      <a:cubicBezTo>
                        <a:pt x="44" y="32"/>
                        <a:pt x="44" y="32"/>
                        <a:pt x="44" y="32"/>
                      </a:cubicBezTo>
                      <a:cubicBezTo>
                        <a:pt x="44" y="30"/>
                        <a:pt x="43" y="29"/>
                        <a:pt x="42" y="28"/>
                      </a:cubicBezTo>
                      <a:cubicBezTo>
                        <a:pt x="45" y="25"/>
                        <a:pt x="45" y="25"/>
                        <a:pt x="45" y="25"/>
                      </a:cubicBezTo>
                      <a:cubicBezTo>
                        <a:pt x="52" y="25"/>
                        <a:pt x="52" y="25"/>
                        <a:pt x="52" y="25"/>
                      </a:cubicBezTo>
                      <a:cubicBezTo>
                        <a:pt x="52" y="21"/>
                        <a:pt x="52" y="21"/>
                        <a:pt x="52" y="21"/>
                      </a:cubicBezTo>
                      <a:cubicBezTo>
                        <a:pt x="49" y="21"/>
                        <a:pt x="49" y="21"/>
                        <a:pt x="49" y="21"/>
                      </a:cubicBezTo>
                      <a:cubicBezTo>
                        <a:pt x="50" y="20"/>
                        <a:pt x="50" y="20"/>
                        <a:pt x="50" y="20"/>
                      </a:cubicBezTo>
                      <a:cubicBezTo>
                        <a:pt x="63" y="20"/>
                        <a:pt x="63" y="20"/>
                        <a:pt x="63" y="20"/>
                      </a:cubicBezTo>
                      <a:cubicBezTo>
                        <a:pt x="63" y="16"/>
                        <a:pt x="63" y="16"/>
                        <a:pt x="63" y="16"/>
                      </a:cubicBezTo>
                      <a:cubicBezTo>
                        <a:pt x="54" y="16"/>
                        <a:pt x="54" y="16"/>
                        <a:pt x="54" y="16"/>
                      </a:cubicBezTo>
                      <a:cubicBezTo>
                        <a:pt x="59" y="11"/>
                        <a:pt x="59" y="11"/>
                        <a:pt x="59" y="11"/>
                      </a:cubicBezTo>
                      <a:cubicBezTo>
                        <a:pt x="56" y="8"/>
                        <a:pt x="56" y="8"/>
                        <a:pt x="56" y="8"/>
                      </a:cubicBezTo>
                      <a:cubicBezTo>
                        <a:pt x="52" y="13"/>
                        <a:pt x="52" y="13"/>
                        <a:pt x="52" y="13"/>
                      </a:cubicBezTo>
                      <a:cubicBezTo>
                        <a:pt x="52" y="5"/>
                        <a:pt x="52" y="5"/>
                        <a:pt x="52" y="5"/>
                      </a:cubicBezTo>
                      <a:cubicBezTo>
                        <a:pt x="48" y="5"/>
                        <a:pt x="48" y="5"/>
                        <a:pt x="48" y="5"/>
                      </a:cubicBezTo>
                      <a:cubicBezTo>
                        <a:pt x="48" y="17"/>
                        <a:pt x="48" y="17"/>
                        <a:pt x="48" y="17"/>
                      </a:cubicBezTo>
                      <a:cubicBezTo>
                        <a:pt x="46" y="19"/>
                        <a:pt x="46" y="19"/>
                        <a:pt x="46" y="19"/>
                      </a:cubicBezTo>
                      <a:cubicBezTo>
                        <a:pt x="46" y="16"/>
                        <a:pt x="46" y="16"/>
                        <a:pt x="46" y="16"/>
                      </a:cubicBezTo>
                      <a:cubicBezTo>
                        <a:pt x="42" y="16"/>
                        <a:pt x="42" y="16"/>
                        <a:pt x="42" y="16"/>
                      </a:cubicBezTo>
                      <a:cubicBezTo>
                        <a:pt x="42" y="22"/>
                        <a:pt x="42" y="22"/>
                        <a:pt x="42" y="22"/>
                      </a:cubicBezTo>
                      <a:cubicBezTo>
                        <a:pt x="40" y="25"/>
                        <a:pt x="40" y="25"/>
                        <a:pt x="40" y="25"/>
                      </a:cubicBezTo>
                      <a:cubicBezTo>
                        <a:pt x="38" y="24"/>
                        <a:pt x="37" y="24"/>
                        <a:pt x="36" y="23"/>
                      </a:cubicBezTo>
                      <a:cubicBezTo>
                        <a:pt x="36" y="20"/>
                        <a:pt x="36" y="20"/>
                        <a:pt x="36" y="20"/>
                      </a:cubicBezTo>
                      <a:cubicBezTo>
                        <a:pt x="40" y="15"/>
                        <a:pt x="40" y="15"/>
                        <a:pt x="40" y="15"/>
                      </a:cubicBezTo>
                      <a:cubicBezTo>
                        <a:pt x="38" y="12"/>
                        <a:pt x="38" y="12"/>
                        <a:pt x="38" y="12"/>
                      </a:cubicBezTo>
                      <a:cubicBezTo>
                        <a:pt x="36" y="14"/>
                        <a:pt x="36" y="14"/>
                        <a:pt x="36" y="14"/>
                      </a:cubicBezTo>
                      <a:cubicBezTo>
                        <a:pt x="36" y="12"/>
                        <a:pt x="36" y="12"/>
                        <a:pt x="36" y="12"/>
                      </a:cubicBezTo>
                      <a:cubicBezTo>
                        <a:pt x="44" y="3"/>
                        <a:pt x="44" y="3"/>
                        <a:pt x="44" y="3"/>
                      </a:cubicBezTo>
                      <a:cubicBezTo>
                        <a:pt x="42" y="1"/>
                        <a:pt x="42" y="1"/>
                        <a:pt x="42" y="1"/>
                      </a:cubicBezTo>
                      <a:cubicBezTo>
                        <a:pt x="36" y="7"/>
                        <a:pt x="36" y="7"/>
                        <a:pt x="36" y="7"/>
                      </a:cubicBezTo>
                      <a:cubicBezTo>
                        <a:pt x="36" y="0"/>
                        <a:pt x="36" y="0"/>
                        <a:pt x="36" y="0"/>
                      </a:cubicBezTo>
                      <a:cubicBezTo>
                        <a:pt x="32" y="0"/>
                        <a:pt x="32" y="0"/>
                        <a:pt x="32" y="0"/>
                      </a:cubicBezTo>
                      <a:cubicBezTo>
                        <a:pt x="32" y="7"/>
                        <a:pt x="32" y="7"/>
                        <a:pt x="32" y="7"/>
                      </a:cubicBezTo>
                      <a:cubicBezTo>
                        <a:pt x="26" y="1"/>
                        <a:pt x="26" y="1"/>
                        <a:pt x="26" y="1"/>
                      </a:cubicBezTo>
                      <a:cubicBezTo>
                        <a:pt x="23" y="3"/>
                        <a:pt x="23" y="3"/>
                        <a:pt x="23" y="3"/>
                      </a:cubicBezTo>
                      <a:cubicBezTo>
                        <a:pt x="32" y="12"/>
                        <a:pt x="32" y="12"/>
                        <a:pt x="32" y="12"/>
                      </a:cubicBezTo>
                      <a:cubicBezTo>
                        <a:pt x="32" y="14"/>
                        <a:pt x="32" y="14"/>
                        <a:pt x="32" y="14"/>
                      </a:cubicBezTo>
                      <a:cubicBezTo>
                        <a:pt x="30" y="12"/>
                        <a:pt x="30" y="12"/>
                        <a:pt x="30" y="12"/>
                      </a:cubicBezTo>
                      <a:cubicBezTo>
                        <a:pt x="27" y="15"/>
                        <a:pt x="27" y="15"/>
                        <a:pt x="27" y="15"/>
                      </a:cubicBezTo>
                      <a:cubicBezTo>
                        <a:pt x="32" y="20"/>
                        <a:pt x="32" y="20"/>
                        <a:pt x="32" y="20"/>
                      </a:cubicBezTo>
                      <a:cubicBezTo>
                        <a:pt x="32" y="23"/>
                        <a:pt x="32" y="23"/>
                        <a:pt x="32" y="23"/>
                      </a:cubicBezTo>
                      <a:cubicBezTo>
                        <a:pt x="30" y="24"/>
                        <a:pt x="29" y="24"/>
                        <a:pt x="28" y="25"/>
                      </a:cubicBezTo>
                      <a:cubicBezTo>
                        <a:pt x="25" y="22"/>
                        <a:pt x="25" y="22"/>
                        <a:pt x="25" y="22"/>
                      </a:cubicBezTo>
                      <a:cubicBezTo>
                        <a:pt x="25" y="16"/>
                        <a:pt x="25" y="16"/>
                        <a:pt x="25" y="16"/>
                      </a:cubicBezTo>
                      <a:cubicBezTo>
                        <a:pt x="21" y="16"/>
                        <a:pt x="21" y="16"/>
                        <a:pt x="21" y="16"/>
                      </a:cubicBezTo>
                      <a:cubicBezTo>
                        <a:pt x="21" y="19"/>
                        <a:pt x="21" y="19"/>
                        <a:pt x="21" y="19"/>
                      </a:cubicBezTo>
                      <a:cubicBezTo>
                        <a:pt x="20" y="17"/>
                        <a:pt x="20" y="17"/>
                        <a:pt x="20" y="17"/>
                      </a:cubicBezTo>
                      <a:cubicBezTo>
                        <a:pt x="20" y="5"/>
                        <a:pt x="20" y="5"/>
                        <a:pt x="20" y="5"/>
                      </a:cubicBezTo>
                      <a:cubicBezTo>
                        <a:pt x="16" y="5"/>
                        <a:pt x="16" y="5"/>
                        <a:pt x="16" y="5"/>
                      </a:cubicBezTo>
                      <a:cubicBezTo>
                        <a:pt x="16" y="13"/>
                        <a:pt x="16" y="13"/>
                        <a:pt x="16" y="13"/>
                      </a:cubicBezTo>
                      <a:cubicBezTo>
                        <a:pt x="11" y="8"/>
                        <a:pt x="11" y="8"/>
                        <a:pt x="11" y="8"/>
                      </a:cubicBezTo>
                      <a:cubicBezTo>
                        <a:pt x="8" y="11"/>
                        <a:pt x="8" y="11"/>
                        <a:pt x="8" y="11"/>
                      </a:cubicBezTo>
                      <a:cubicBezTo>
                        <a:pt x="13" y="16"/>
                        <a:pt x="13" y="16"/>
                        <a:pt x="13" y="16"/>
                      </a:cubicBezTo>
                      <a:cubicBezTo>
                        <a:pt x="5" y="16"/>
                        <a:pt x="5" y="16"/>
                        <a:pt x="5" y="16"/>
                      </a:cubicBezTo>
                      <a:cubicBezTo>
                        <a:pt x="5" y="20"/>
                        <a:pt x="5" y="20"/>
                        <a:pt x="5" y="20"/>
                      </a:cubicBezTo>
                      <a:cubicBezTo>
                        <a:pt x="17" y="20"/>
                        <a:pt x="17" y="20"/>
                        <a:pt x="17" y="20"/>
                      </a:cubicBezTo>
                      <a:cubicBezTo>
                        <a:pt x="19" y="21"/>
                        <a:pt x="19" y="21"/>
                        <a:pt x="19" y="21"/>
                      </a:cubicBezTo>
                      <a:cubicBezTo>
                        <a:pt x="16" y="21"/>
                        <a:pt x="16" y="21"/>
                        <a:pt x="16" y="21"/>
                      </a:cubicBezTo>
                      <a:cubicBezTo>
                        <a:pt x="16" y="25"/>
                        <a:pt x="16" y="25"/>
                        <a:pt x="16" y="25"/>
                      </a:cubicBezTo>
                      <a:cubicBezTo>
                        <a:pt x="22" y="25"/>
                        <a:pt x="22" y="25"/>
                        <a:pt x="22" y="25"/>
                      </a:cubicBezTo>
                      <a:cubicBezTo>
                        <a:pt x="25" y="28"/>
                        <a:pt x="25" y="28"/>
                        <a:pt x="25" y="28"/>
                      </a:cubicBezTo>
                      <a:cubicBezTo>
                        <a:pt x="24" y="29"/>
                        <a:pt x="24" y="30"/>
                        <a:pt x="23" y="32"/>
                      </a:cubicBezTo>
                      <a:cubicBezTo>
                        <a:pt x="20" y="32"/>
                        <a:pt x="20" y="32"/>
                        <a:pt x="20" y="32"/>
                      </a:cubicBezTo>
                      <a:cubicBezTo>
                        <a:pt x="15" y="27"/>
                        <a:pt x="15" y="27"/>
                        <a:pt x="15" y="27"/>
                      </a:cubicBezTo>
                      <a:cubicBezTo>
                        <a:pt x="12" y="30"/>
                        <a:pt x="12" y="30"/>
                        <a:pt x="12" y="30"/>
                      </a:cubicBezTo>
                      <a:cubicBezTo>
                        <a:pt x="14" y="32"/>
                        <a:pt x="14" y="32"/>
                        <a:pt x="14" y="32"/>
                      </a:cubicBezTo>
                      <a:cubicBezTo>
                        <a:pt x="12" y="32"/>
                        <a:pt x="12" y="32"/>
                        <a:pt x="12" y="32"/>
                      </a:cubicBezTo>
                      <a:cubicBezTo>
                        <a:pt x="3" y="23"/>
                        <a:pt x="3" y="23"/>
                        <a:pt x="3" y="23"/>
                      </a:cubicBezTo>
                      <a:cubicBezTo>
                        <a:pt x="1" y="26"/>
                        <a:pt x="1" y="26"/>
                        <a:pt x="1" y="26"/>
                      </a:cubicBezTo>
                      <a:cubicBezTo>
                        <a:pt x="7" y="32"/>
                        <a:pt x="7" y="32"/>
                        <a:pt x="7" y="32"/>
                      </a:cubicBezTo>
                      <a:cubicBezTo>
                        <a:pt x="0" y="32"/>
                        <a:pt x="0" y="32"/>
                        <a:pt x="0" y="32"/>
                      </a:cubicBezTo>
                      <a:cubicBezTo>
                        <a:pt x="0" y="36"/>
                        <a:pt x="0" y="36"/>
                        <a:pt x="0" y="36"/>
                      </a:cubicBezTo>
                      <a:cubicBezTo>
                        <a:pt x="7" y="36"/>
                        <a:pt x="7" y="36"/>
                        <a:pt x="7" y="36"/>
                      </a:cubicBezTo>
                      <a:cubicBezTo>
                        <a:pt x="1" y="42"/>
                        <a:pt x="1" y="42"/>
                        <a:pt x="1" y="42"/>
                      </a:cubicBezTo>
                      <a:cubicBezTo>
                        <a:pt x="3" y="44"/>
                        <a:pt x="3" y="44"/>
                        <a:pt x="3" y="44"/>
                      </a:cubicBezTo>
                      <a:cubicBezTo>
                        <a:pt x="12" y="36"/>
                        <a:pt x="12" y="36"/>
                        <a:pt x="12" y="36"/>
                      </a:cubicBezTo>
                      <a:cubicBezTo>
                        <a:pt x="14" y="36"/>
                        <a:pt x="14" y="36"/>
                        <a:pt x="14" y="36"/>
                      </a:cubicBezTo>
                      <a:cubicBezTo>
                        <a:pt x="12" y="38"/>
                        <a:pt x="12" y="38"/>
                        <a:pt x="12" y="38"/>
                      </a:cubicBezTo>
                      <a:cubicBezTo>
                        <a:pt x="15" y="40"/>
                        <a:pt x="15" y="40"/>
                        <a:pt x="15" y="40"/>
                      </a:cubicBezTo>
                      <a:cubicBezTo>
                        <a:pt x="20" y="36"/>
                        <a:pt x="20" y="36"/>
                        <a:pt x="20" y="36"/>
                      </a:cubicBezTo>
                      <a:cubicBezTo>
                        <a:pt x="23" y="36"/>
                        <a:pt x="23" y="36"/>
                        <a:pt x="23" y="36"/>
                      </a:cubicBezTo>
                      <a:cubicBezTo>
                        <a:pt x="24" y="37"/>
                        <a:pt x="24" y="38"/>
                        <a:pt x="25" y="40"/>
                      </a:cubicBezTo>
                      <a:cubicBezTo>
                        <a:pt x="22" y="42"/>
                        <a:pt x="22" y="42"/>
                        <a:pt x="22" y="42"/>
                      </a:cubicBezTo>
                      <a:cubicBezTo>
                        <a:pt x="16" y="42"/>
                        <a:pt x="16" y="42"/>
                        <a:pt x="16" y="42"/>
                      </a:cubicBezTo>
                      <a:cubicBezTo>
                        <a:pt x="16" y="46"/>
                        <a:pt x="16" y="46"/>
                        <a:pt x="16" y="46"/>
                      </a:cubicBezTo>
                      <a:cubicBezTo>
                        <a:pt x="19" y="46"/>
                        <a:pt x="19" y="46"/>
                        <a:pt x="19" y="46"/>
                      </a:cubicBezTo>
                      <a:cubicBezTo>
                        <a:pt x="17" y="48"/>
                        <a:pt x="17" y="48"/>
                        <a:pt x="17" y="48"/>
                      </a:cubicBezTo>
                      <a:cubicBezTo>
                        <a:pt x="5" y="48"/>
                        <a:pt x="5" y="48"/>
                        <a:pt x="5" y="48"/>
                      </a:cubicBezTo>
                      <a:cubicBezTo>
                        <a:pt x="5" y="52"/>
                        <a:pt x="5" y="52"/>
                        <a:pt x="5" y="52"/>
                      </a:cubicBezTo>
                      <a:cubicBezTo>
                        <a:pt x="13" y="52"/>
                        <a:pt x="13" y="52"/>
                        <a:pt x="13" y="52"/>
                      </a:cubicBezTo>
                      <a:cubicBezTo>
                        <a:pt x="8" y="56"/>
                        <a:pt x="8" y="56"/>
                        <a:pt x="8" y="56"/>
                      </a:cubicBezTo>
                      <a:cubicBezTo>
                        <a:pt x="11" y="59"/>
                        <a:pt x="11" y="59"/>
                        <a:pt x="11" y="59"/>
                      </a:cubicBezTo>
                      <a:cubicBezTo>
                        <a:pt x="16" y="54"/>
                        <a:pt x="16" y="54"/>
                        <a:pt x="16" y="54"/>
                      </a:cubicBezTo>
                      <a:cubicBezTo>
                        <a:pt x="16" y="63"/>
                        <a:pt x="16" y="63"/>
                        <a:pt x="16" y="63"/>
                      </a:cubicBezTo>
                      <a:cubicBezTo>
                        <a:pt x="20" y="63"/>
                        <a:pt x="20" y="63"/>
                        <a:pt x="20" y="63"/>
                      </a:cubicBezTo>
                      <a:cubicBezTo>
                        <a:pt x="20" y="50"/>
                        <a:pt x="20" y="50"/>
                        <a:pt x="20" y="50"/>
                      </a:cubicBezTo>
                      <a:cubicBezTo>
                        <a:pt x="21" y="49"/>
                        <a:pt x="21" y="49"/>
                        <a:pt x="21" y="49"/>
                      </a:cubicBezTo>
                      <a:cubicBezTo>
                        <a:pt x="21" y="52"/>
                        <a:pt x="21" y="52"/>
                        <a:pt x="21" y="52"/>
                      </a:cubicBezTo>
                      <a:cubicBezTo>
                        <a:pt x="25" y="52"/>
                        <a:pt x="25" y="52"/>
                        <a:pt x="25" y="52"/>
                      </a:cubicBezTo>
                      <a:cubicBezTo>
                        <a:pt x="25" y="45"/>
                        <a:pt x="25" y="45"/>
                        <a:pt x="25" y="45"/>
                      </a:cubicBezTo>
                      <a:cubicBezTo>
                        <a:pt x="28" y="42"/>
                        <a:pt x="28" y="42"/>
                        <a:pt x="28" y="42"/>
                      </a:cubicBezTo>
                      <a:cubicBezTo>
                        <a:pt x="29" y="43"/>
                        <a:pt x="30" y="44"/>
                        <a:pt x="32" y="44"/>
                      </a:cubicBezTo>
                      <a:cubicBezTo>
                        <a:pt x="32" y="48"/>
                        <a:pt x="32" y="48"/>
                        <a:pt x="32" y="48"/>
                      </a:cubicBezTo>
                      <a:cubicBezTo>
                        <a:pt x="27" y="53"/>
                        <a:pt x="27" y="53"/>
                        <a:pt x="27" y="53"/>
                      </a:cubicBezTo>
                      <a:cubicBezTo>
                        <a:pt x="30" y="55"/>
                        <a:pt x="30" y="55"/>
                        <a:pt x="30" y="55"/>
                      </a:cubicBezTo>
                      <a:cubicBezTo>
                        <a:pt x="32" y="53"/>
                        <a:pt x="32" y="53"/>
                        <a:pt x="32" y="53"/>
                      </a:cubicBezTo>
                      <a:cubicBezTo>
                        <a:pt x="32" y="55"/>
                        <a:pt x="32" y="55"/>
                        <a:pt x="32" y="55"/>
                      </a:cubicBezTo>
                      <a:cubicBezTo>
                        <a:pt x="23" y="64"/>
                        <a:pt x="23" y="64"/>
                        <a:pt x="23" y="64"/>
                      </a:cubicBezTo>
                      <a:cubicBezTo>
                        <a:pt x="26" y="67"/>
                        <a:pt x="26" y="67"/>
                        <a:pt x="26" y="67"/>
                      </a:cubicBezTo>
                      <a:cubicBezTo>
                        <a:pt x="32" y="61"/>
                        <a:pt x="32" y="61"/>
                        <a:pt x="32" y="61"/>
                      </a:cubicBezTo>
                      <a:cubicBezTo>
                        <a:pt x="32" y="68"/>
                        <a:pt x="32" y="68"/>
                        <a:pt x="32" y="68"/>
                      </a:cubicBezTo>
                      <a:cubicBezTo>
                        <a:pt x="36" y="68"/>
                        <a:pt x="36" y="68"/>
                        <a:pt x="36" y="68"/>
                      </a:cubicBezTo>
                      <a:cubicBezTo>
                        <a:pt x="36" y="61"/>
                        <a:pt x="36" y="61"/>
                        <a:pt x="36" y="61"/>
                      </a:cubicBezTo>
                      <a:cubicBezTo>
                        <a:pt x="42" y="67"/>
                        <a:pt x="42" y="67"/>
                        <a:pt x="42" y="67"/>
                      </a:cubicBezTo>
                      <a:cubicBezTo>
                        <a:pt x="44" y="64"/>
                        <a:pt x="44" y="64"/>
                        <a:pt x="44" y="64"/>
                      </a:cubicBezTo>
                      <a:cubicBezTo>
                        <a:pt x="36" y="55"/>
                        <a:pt x="36" y="55"/>
                        <a:pt x="36" y="55"/>
                      </a:cubicBezTo>
                      <a:cubicBezTo>
                        <a:pt x="36" y="53"/>
                        <a:pt x="36" y="53"/>
                        <a:pt x="36" y="53"/>
                      </a:cubicBezTo>
                      <a:cubicBezTo>
                        <a:pt x="38" y="55"/>
                        <a:pt x="38" y="55"/>
                        <a:pt x="38" y="55"/>
                      </a:cubicBezTo>
                      <a:cubicBezTo>
                        <a:pt x="40" y="53"/>
                        <a:pt x="40" y="53"/>
                        <a:pt x="40" y="53"/>
                      </a:cubicBezTo>
                      <a:cubicBezTo>
                        <a:pt x="36" y="48"/>
                        <a:pt x="36" y="48"/>
                        <a:pt x="36" y="48"/>
                      </a:cubicBezTo>
                      <a:cubicBezTo>
                        <a:pt x="36" y="44"/>
                        <a:pt x="36" y="44"/>
                        <a:pt x="36" y="44"/>
                      </a:cubicBezTo>
                      <a:cubicBezTo>
                        <a:pt x="37" y="44"/>
                        <a:pt x="38" y="43"/>
                        <a:pt x="40" y="42"/>
                      </a:cubicBezTo>
                      <a:cubicBezTo>
                        <a:pt x="42" y="45"/>
                        <a:pt x="42" y="45"/>
                        <a:pt x="42" y="45"/>
                      </a:cubicBezTo>
                      <a:cubicBezTo>
                        <a:pt x="42" y="52"/>
                        <a:pt x="42" y="52"/>
                        <a:pt x="42" y="52"/>
                      </a:cubicBezTo>
                      <a:cubicBezTo>
                        <a:pt x="46" y="52"/>
                        <a:pt x="46" y="52"/>
                        <a:pt x="46" y="52"/>
                      </a:cubicBezTo>
                      <a:cubicBezTo>
                        <a:pt x="46" y="49"/>
                        <a:pt x="46" y="49"/>
                        <a:pt x="46" y="49"/>
                      </a:cubicBezTo>
                      <a:cubicBezTo>
                        <a:pt x="48" y="50"/>
                        <a:pt x="48" y="50"/>
                        <a:pt x="48" y="50"/>
                      </a:cubicBezTo>
                      <a:cubicBezTo>
                        <a:pt x="48" y="63"/>
                        <a:pt x="48" y="63"/>
                        <a:pt x="48" y="63"/>
                      </a:cubicBezTo>
                      <a:cubicBezTo>
                        <a:pt x="52" y="63"/>
                        <a:pt x="52" y="63"/>
                        <a:pt x="52" y="63"/>
                      </a:cubicBezTo>
                      <a:cubicBezTo>
                        <a:pt x="52" y="54"/>
                        <a:pt x="52" y="54"/>
                        <a:pt x="52" y="54"/>
                      </a:cubicBezTo>
                      <a:cubicBezTo>
                        <a:pt x="56" y="59"/>
                        <a:pt x="56" y="59"/>
                        <a:pt x="56" y="59"/>
                      </a:cubicBezTo>
                      <a:cubicBezTo>
                        <a:pt x="59" y="56"/>
                        <a:pt x="59" y="56"/>
                        <a:pt x="59" y="56"/>
                      </a:cubicBezTo>
                      <a:cubicBezTo>
                        <a:pt x="54" y="52"/>
                        <a:pt x="54" y="52"/>
                        <a:pt x="54" y="52"/>
                      </a:cubicBezTo>
                      <a:cubicBezTo>
                        <a:pt x="63" y="52"/>
                        <a:pt x="63" y="52"/>
                        <a:pt x="63" y="52"/>
                      </a:cubicBezTo>
                      <a:cubicBezTo>
                        <a:pt x="63" y="48"/>
                        <a:pt x="63" y="48"/>
                        <a:pt x="63" y="48"/>
                      </a:cubicBezTo>
                      <a:cubicBezTo>
                        <a:pt x="50" y="48"/>
                        <a:pt x="50" y="48"/>
                        <a:pt x="50" y="48"/>
                      </a:cubicBezTo>
                      <a:cubicBezTo>
                        <a:pt x="49" y="46"/>
                        <a:pt x="49" y="46"/>
                        <a:pt x="49" y="46"/>
                      </a:cubicBezTo>
                      <a:cubicBezTo>
                        <a:pt x="52" y="46"/>
                        <a:pt x="52" y="46"/>
                        <a:pt x="52" y="46"/>
                      </a:cubicBezTo>
                      <a:cubicBezTo>
                        <a:pt x="52" y="42"/>
                        <a:pt x="52" y="42"/>
                        <a:pt x="52" y="42"/>
                      </a:cubicBezTo>
                      <a:cubicBezTo>
                        <a:pt x="45" y="42"/>
                        <a:pt x="45" y="42"/>
                        <a:pt x="45" y="42"/>
                      </a:cubicBezTo>
                      <a:cubicBezTo>
                        <a:pt x="42" y="40"/>
                        <a:pt x="42" y="40"/>
                        <a:pt x="42" y="40"/>
                      </a:cubicBezTo>
                      <a:cubicBezTo>
                        <a:pt x="43" y="38"/>
                        <a:pt x="44" y="37"/>
                        <a:pt x="44" y="36"/>
                      </a:cubicBezTo>
                      <a:cubicBezTo>
                        <a:pt x="48" y="36"/>
                        <a:pt x="48" y="36"/>
                        <a:pt x="48" y="36"/>
                      </a:cubicBezTo>
                      <a:cubicBezTo>
                        <a:pt x="53" y="40"/>
                        <a:pt x="53" y="40"/>
                        <a:pt x="53" y="40"/>
                      </a:cubicBezTo>
                      <a:cubicBezTo>
                        <a:pt x="55" y="38"/>
                        <a:pt x="55" y="38"/>
                        <a:pt x="55" y="38"/>
                      </a:cubicBezTo>
                      <a:cubicBezTo>
                        <a:pt x="53" y="36"/>
                        <a:pt x="53" y="36"/>
                        <a:pt x="53" y="36"/>
                      </a:cubicBezTo>
                      <a:cubicBezTo>
                        <a:pt x="55" y="36"/>
                        <a:pt x="55" y="36"/>
                        <a:pt x="55" y="36"/>
                      </a:cubicBezTo>
                      <a:cubicBezTo>
                        <a:pt x="64" y="44"/>
                        <a:pt x="64" y="44"/>
                        <a:pt x="64" y="44"/>
                      </a:cubicBezTo>
                      <a:cubicBezTo>
                        <a:pt x="67" y="42"/>
                        <a:pt x="67" y="42"/>
                        <a:pt x="67" y="42"/>
                      </a:cubicBezTo>
                      <a:cubicBezTo>
                        <a:pt x="61" y="36"/>
                        <a:pt x="61" y="36"/>
                        <a:pt x="61" y="36"/>
                      </a:cubicBezTo>
                      <a:cubicBezTo>
                        <a:pt x="68" y="36"/>
                        <a:pt x="68" y="36"/>
                        <a:pt x="68" y="36"/>
                      </a:cubicBezTo>
                      <a:lnTo>
                        <a:pt x="6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Freeform: Shape 100">
                  <a:extLst>
                    <a:ext uri="{FF2B5EF4-FFF2-40B4-BE49-F238E27FC236}">
                      <a16:creationId xmlns:a16="http://schemas.microsoft.com/office/drawing/2014/main" id="{E3EDC9C1-1938-4577-9B19-0B75594EB9EA}"/>
                    </a:ext>
                  </a:extLst>
                </p:cNvPr>
                <p:cNvSpPr>
                  <a:spLocks/>
                </p:cNvSpPr>
                <p:nvPr/>
              </p:nvSpPr>
              <p:spPr bwMode="auto">
                <a:xfrm>
                  <a:off x="2582838" y="2159700"/>
                  <a:ext cx="344341" cy="401935"/>
                </a:xfrm>
                <a:custGeom>
                  <a:avLst/>
                  <a:gdLst>
                    <a:gd name="T0" fmla="*/ 73 w 78"/>
                    <a:gd name="T1" fmla="*/ 84 h 91"/>
                    <a:gd name="T2" fmla="*/ 78 w 78"/>
                    <a:gd name="T3" fmla="*/ 16 h 91"/>
                    <a:gd name="T4" fmla="*/ 66 w 78"/>
                    <a:gd name="T5" fmla="*/ 12 h 91"/>
                    <a:gd name="T6" fmla="*/ 77 w 78"/>
                    <a:gd name="T7" fmla="*/ 1 h 91"/>
                    <a:gd name="T8" fmla="*/ 65 w 78"/>
                    <a:gd name="T9" fmla="*/ 7 h 91"/>
                    <a:gd name="T10" fmla="*/ 71 w 78"/>
                    <a:gd name="T11" fmla="*/ 23 h 91"/>
                    <a:gd name="T12" fmla="*/ 65 w 78"/>
                    <a:gd name="T13" fmla="*/ 63 h 91"/>
                    <a:gd name="T14" fmla="*/ 70 w 78"/>
                    <a:gd name="T15" fmla="*/ 74 h 91"/>
                    <a:gd name="T16" fmla="*/ 65 w 78"/>
                    <a:gd name="T17" fmla="*/ 91 h 91"/>
                    <a:gd name="T18" fmla="*/ 65 w 78"/>
                    <a:gd name="T19" fmla="*/ 7 h 91"/>
                    <a:gd name="T20" fmla="*/ 60 w 78"/>
                    <a:gd name="T21" fmla="*/ 8 h 91"/>
                    <a:gd name="T22" fmla="*/ 50 w 78"/>
                    <a:gd name="T23" fmla="*/ 4 h 91"/>
                    <a:gd name="T24" fmla="*/ 53 w 78"/>
                    <a:gd name="T25" fmla="*/ 12 h 91"/>
                    <a:gd name="T26" fmla="*/ 50 w 78"/>
                    <a:gd name="T27" fmla="*/ 16 h 91"/>
                    <a:gd name="T28" fmla="*/ 65 w 78"/>
                    <a:gd name="T29" fmla="*/ 23 h 91"/>
                    <a:gd name="T30" fmla="*/ 50 w 78"/>
                    <a:gd name="T31" fmla="*/ 84 h 91"/>
                    <a:gd name="T32" fmla="*/ 63 w 78"/>
                    <a:gd name="T33" fmla="*/ 91 h 91"/>
                    <a:gd name="T34" fmla="*/ 65 w 78"/>
                    <a:gd name="T35" fmla="*/ 78 h 91"/>
                    <a:gd name="T36" fmla="*/ 61 w 78"/>
                    <a:gd name="T37" fmla="*/ 74 h 91"/>
                    <a:gd name="T38" fmla="*/ 65 w 78"/>
                    <a:gd name="T39" fmla="*/ 69 h 91"/>
                    <a:gd name="T40" fmla="*/ 65 w 78"/>
                    <a:gd name="T41" fmla="*/ 63 h 91"/>
                    <a:gd name="T42" fmla="*/ 50 w 78"/>
                    <a:gd name="T43" fmla="*/ 69 h 91"/>
                    <a:gd name="T44" fmla="*/ 55 w 78"/>
                    <a:gd name="T45" fmla="*/ 74 h 91"/>
                    <a:gd name="T46" fmla="*/ 50 w 78"/>
                    <a:gd name="T47" fmla="*/ 78 h 91"/>
                    <a:gd name="T48" fmla="*/ 50 w 78"/>
                    <a:gd name="T49" fmla="*/ 84 h 91"/>
                    <a:gd name="T50" fmla="*/ 46 w 78"/>
                    <a:gd name="T51" fmla="*/ 0 h 91"/>
                    <a:gd name="T52" fmla="*/ 43 w 78"/>
                    <a:gd name="T53" fmla="*/ 4 h 91"/>
                    <a:gd name="T54" fmla="*/ 50 w 78"/>
                    <a:gd name="T55" fmla="*/ 4 h 91"/>
                    <a:gd name="T56" fmla="*/ 39 w 78"/>
                    <a:gd name="T57" fmla="*/ 16 h 91"/>
                    <a:gd name="T58" fmla="*/ 50 w 78"/>
                    <a:gd name="T59" fmla="*/ 23 h 91"/>
                    <a:gd name="T60" fmla="*/ 39 w 78"/>
                    <a:gd name="T61" fmla="*/ 84 h 91"/>
                    <a:gd name="T62" fmla="*/ 50 w 78"/>
                    <a:gd name="T63" fmla="*/ 78 h 91"/>
                    <a:gd name="T64" fmla="*/ 50 w 78"/>
                    <a:gd name="T65" fmla="*/ 69 h 91"/>
                    <a:gd name="T66" fmla="*/ 39 w 78"/>
                    <a:gd name="T67" fmla="*/ 63 h 91"/>
                    <a:gd name="T68" fmla="*/ 39 w 78"/>
                    <a:gd name="T69" fmla="*/ 16 h 91"/>
                    <a:gd name="T70" fmla="*/ 0 w 78"/>
                    <a:gd name="T71" fmla="*/ 84 h 91"/>
                    <a:gd name="T72" fmla="*/ 6 w 78"/>
                    <a:gd name="T73" fmla="*/ 91 h 91"/>
                    <a:gd name="T74" fmla="*/ 16 w 78"/>
                    <a:gd name="T75" fmla="*/ 84 h 91"/>
                    <a:gd name="T76" fmla="*/ 39 w 78"/>
                    <a:gd name="T77" fmla="*/ 63 h 91"/>
                    <a:gd name="T78" fmla="*/ 7 w 78"/>
                    <a:gd name="T79" fmla="*/ 23 h 91"/>
                    <a:gd name="T80" fmla="*/ 39 w 78"/>
                    <a:gd name="T8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91">
                      <a:moveTo>
                        <a:pt x="73" y="91"/>
                      </a:moveTo>
                      <a:cubicBezTo>
                        <a:pt x="73" y="84"/>
                        <a:pt x="73" y="84"/>
                        <a:pt x="73" y="84"/>
                      </a:cubicBezTo>
                      <a:cubicBezTo>
                        <a:pt x="78" y="84"/>
                        <a:pt x="78" y="84"/>
                        <a:pt x="78" y="84"/>
                      </a:cubicBezTo>
                      <a:cubicBezTo>
                        <a:pt x="78" y="16"/>
                        <a:pt x="78" y="16"/>
                        <a:pt x="78" y="16"/>
                      </a:cubicBezTo>
                      <a:cubicBezTo>
                        <a:pt x="67" y="16"/>
                        <a:pt x="67" y="16"/>
                        <a:pt x="67" y="16"/>
                      </a:cubicBezTo>
                      <a:cubicBezTo>
                        <a:pt x="67" y="15"/>
                        <a:pt x="67" y="13"/>
                        <a:pt x="66" y="12"/>
                      </a:cubicBezTo>
                      <a:cubicBezTo>
                        <a:pt x="77" y="4"/>
                        <a:pt x="77" y="4"/>
                        <a:pt x="77" y="4"/>
                      </a:cubicBezTo>
                      <a:cubicBezTo>
                        <a:pt x="78" y="3"/>
                        <a:pt x="78" y="2"/>
                        <a:pt x="77" y="1"/>
                      </a:cubicBezTo>
                      <a:cubicBezTo>
                        <a:pt x="76" y="0"/>
                        <a:pt x="75" y="0"/>
                        <a:pt x="74" y="0"/>
                      </a:cubicBezTo>
                      <a:cubicBezTo>
                        <a:pt x="65" y="7"/>
                        <a:pt x="65" y="7"/>
                        <a:pt x="65" y="7"/>
                      </a:cubicBezTo>
                      <a:cubicBezTo>
                        <a:pt x="65" y="23"/>
                        <a:pt x="65" y="23"/>
                        <a:pt x="65" y="23"/>
                      </a:cubicBezTo>
                      <a:cubicBezTo>
                        <a:pt x="71" y="23"/>
                        <a:pt x="71" y="23"/>
                        <a:pt x="71" y="23"/>
                      </a:cubicBezTo>
                      <a:cubicBezTo>
                        <a:pt x="71" y="63"/>
                        <a:pt x="71" y="63"/>
                        <a:pt x="71" y="63"/>
                      </a:cubicBezTo>
                      <a:cubicBezTo>
                        <a:pt x="65" y="63"/>
                        <a:pt x="65" y="63"/>
                        <a:pt x="65" y="63"/>
                      </a:cubicBezTo>
                      <a:cubicBezTo>
                        <a:pt x="65" y="69"/>
                        <a:pt x="65" y="69"/>
                        <a:pt x="65" y="69"/>
                      </a:cubicBezTo>
                      <a:cubicBezTo>
                        <a:pt x="68" y="69"/>
                        <a:pt x="70" y="71"/>
                        <a:pt x="70" y="74"/>
                      </a:cubicBezTo>
                      <a:cubicBezTo>
                        <a:pt x="70" y="76"/>
                        <a:pt x="68" y="78"/>
                        <a:pt x="65" y="78"/>
                      </a:cubicBezTo>
                      <a:cubicBezTo>
                        <a:pt x="65" y="91"/>
                        <a:pt x="65" y="91"/>
                        <a:pt x="65" y="91"/>
                      </a:cubicBezTo>
                      <a:lnTo>
                        <a:pt x="73" y="91"/>
                      </a:lnTo>
                      <a:close/>
                      <a:moveTo>
                        <a:pt x="65" y="7"/>
                      </a:moveTo>
                      <a:cubicBezTo>
                        <a:pt x="63" y="9"/>
                        <a:pt x="63" y="9"/>
                        <a:pt x="63" y="9"/>
                      </a:cubicBezTo>
                      <a:cubicBezTo>
                        <a:pt x="62" y="9"/>
                        <a:pt x="61" y="8"/>
                        <a:pt x="60" y="8"/>
                      </a:cubicBezTo>
                      <a:cubicBezTo>
                        <a:pt x="59" y="8"/>
                        <a:pt x="58" y="9"/>
                        <a:pt x="57" y="9"/>
                      </a:cubicBezTo>
                      <a:cubicBezTo>
                        <a:pt x="50" y="4"/>
                        <a:pt x="50" y="4"/>
                        <a:pt x="50" y="4"/>
                      </a:cubicBezTo>
                      <a:cubicBezTo>
                        <a:pt x="50" y="10"/>
                        <a:pt x="50" y="10"/>
                        <a:pt x="50" y="10"/>
                      </a:cubicBezTo>
                      <a:cubicBezTo>
                        <a:pt x="53" y="12"/>
                        <a:pt x="53" y="12"/>
                        <a:pt x="53" y="12"/>
                      </a:cubicBezTo>
                      <a:cubicBezTo>
                        <a:pt x="52" y="13"/>
                        <a:pt x="52" y="15"/>
                        <a:pt x="52" y="16"/>
                      </a:cubicBezTo>
                      <a:cubicBezTo>
                        <a:pt x="50" y="16"/>
                        <a:pt x="50" y="16"/>
                        <a:pt x="50" y="16"/>
                      </a:cubicBezTo>
                      <a:cubicBezTo>
                        <a:pt x="50" y="23"/>
                        <a:pt x="50" y="23"/>
                        <a:pt x="50" y="23"/>
                      </a:cubicBezTo>
                      <a:cubicBezTo>
                        <a:pt x="65" y="23"/>
                        <a:pt x="65" y="23"/>
                        <a:pt x="65" y="23"/>
                      </a:cubicBezTo>
                      <a:cubicBezTo>
                        <a:pt x="65" y="7"/>
                        <a:pt x="65" y="7"/>
                        <a:pt x="65" y="7"/>
                      </a:cubicBezTo>
                      <a:close/>
                      <a:moveTo>
                        <a:pt x="50" y="84"/>
                      </a:moveTo>
                      <a:cubicBezTo>
                        <a:pt x="63" y="84"/>
                        <a:pt x="63" y="84"/>
                        <a:pt x="63" y="84"/>
                      </a:cubicBezTo>
                      <a:cubicBezTo>
                        <a:pt x="63" y="91"/>
                        <a:pt x="63" y="91"/>
                        <a:pt x="63" y="91"/>
                      </a:cubicBezTo>
                      <a:cubicBezTo>
                        <a:pt x="65" y="91"/>
                        <a:pt x="65" y="91"/>
                        <a:pt x="65" y="91"/>
                      </a:cubicBezTo>
                      <a:cubicBezTo>
                        <a:pt x="65" y="78"/>
                        <a:pt x="65" y="78"/>
                        <a:pt x="65" y="78"/>
                      </a:cubicBezTo>
                      <a:cubicBezTo>
                        <a:pt x="65" y="78"/>
                        <a:pt x="65" y="78"/>
                        <a:pt x="65" y="78"/>
                      </a:cubicBezTo>
                      <a:cubicBezTo>
                        <a:pt x="63" y="78"/>
                        <a:pt x="61" y="76"/>
                        <a:pt x="61" y="74"/>
                      </a:cubicBezTo>
                      <a:cubicBezTo>
                        <a:pt x="61" y="74"/>
                        <a:pt x="61" y="74"/>
                        <a:pt x="61" y="74"/>
                      </a:cubicBezTo>
                      <a:cubicBezTo>
                        <a:pt x="61" y="71"/>
                        <a:pt x="63" y="69"/>
                        <a:pt x="65" y="69"/>
                      </a:cubicBezTo>
                      <a:cubicBezTo>
                        <a:pt x="65" y="69"/>
                        <a:pt x="65" y="69"/>
                        <a:pt x="65" y="69"/>
                      </a:cubicBezTo>
                      <a:cubicBezTo>
                        <a:pt x="65" y="63"/>
                        <a:pt x="65" y="63"/>
                        <a:pt x="65" y="63"/>
                      </a:cubicBezTo>
                      <a:cubicBezTo>
                        <a:pt x="50" y="63"/>
                        <a:pt x="50" y="63"/>
                        <a:pt x="50" y="63"/>
                      </a:cubicBezTo>
                      <a:cubicBezTo>
                        <a:pt x="50" y="69"/>
                        <a:pt x="50" y="69"/>
                        <a:pt x="50" y="69"/>
                      </a:cubicBezTo>
                      <a:cubicBezTo>
                        <a:pt x="50" y="69"/>
                        <a:pt x="50" y="69"/>
                        <a:pt x="50" y="69"/>
                      </a:cubicBezTo>
                      <a:cubicBezTo>
                        <a:pt x="53" y="69"/>
                        <a:pt x="55" y="71"/>
                        <a:pt x="55" y="74"/>
                      </a:cubicBezTo>
                      <a:cubicBezTo>
                        <a:pt x="55" y="76"/>
                        <a:pt x="53" y="78"/>
                        <a:pt x="50" y="78"/>
                      </a:cubicBezTo>
                      <a:cubicBezTo>
                        <a:pt x="50" y="78"/>
                        <a:pt x="50" y="78"/>
                        <a:pt x="50" y="78"/>
                      </a:cubicBezTo>
                      <a:cubicBezTo>
                        <a:pt x="50" y="78"/>
                        <a:pt x="50" y="78"/>
                        <a:pt x="50" y="78"/>
                      </a:cubicBezTo>
                      <a:lnTo>
                        <a:pt x="50" y="84"/>
                      </a:lnTo>
                      <a:close/>
                      <a:moveTo>
                        <a:pt x="50" y="4"/>
                      </a:moveTo>
                      <a:cubicBezTo>
                        <a:pt x="46" y="0"/>
                        <a:pt x="46" y="0"/>
                        <a:pt x="46" y="0"/>
                      </a:cubicBezTo>
                      <a:cubicBezTo>
                        <a:pt x="45" y="0"/>
                        <a:pt x="43" y="0"/>
                        <a:pt x="42" y="1"/>
                      </a:cubicBezTo>
                      <a:cubicBezTo>
                        <a:pt x="42" y="2"/>
                        <a:pt x="42" y="3"/>
                        <a:pt x="43" y="4"/>
                      </a:cubicBezTo>
                      <a:cubicBezTo>
                        <a:pt x="50" y="10"/>
                        <a:pt x="50" y="10"/>
                        <a:pt x="50" y="10"/>
                      </a:cubicBezTo>
                      <a:cubicBezTo>
                        <a:pt x="50" y="4"/>
                        <a:pt x="50" y="4"/>
                        <a:pt x="50" y="4"/>
                      </a:cubicBezTo>
                      <a:close/>
                      <a:moveTo>
                        <a:pt x="50" y="16"/>
                      </a:moveTo>
                      <a:cubicBezTo>
                        <a:pt x="39" y="16"/>
                        <a:pt x="39" y="16"/>
                        <a:pt x="39" y="16"/>
                      </a:cubicBezTo>
                      <a:cubicBezTo>
                        <a:pt x="39" y="23"/>
                        <a:pt x="39" y="23"/>
                        <a:pt x="39" y="23"/>
                      </a:cubicBezTo>
                      <a:cubicBezTo>
                        <a:pt x="50" y="23"/>
                        <a:pt x="50" y="23"/>
                        <a:pt x="50" y="23"/>
                      </a:cubicBezTo>
                      <a:cubicBezTo>
                        <a:pt x="50" y="16"/>
                        <a:pt x="50" y="16"/>
                        <a:pt x="50" y="16"/>
                      </a:cubicBezTo>
                      <a:close/>
                      <a:moveTo>
                        <a:pt x="39" y="84"/>
                      </a:moveTo>
                      <a:cubicBezTo>
                        <a:pt x="50" y="84"/>
                        <a:pt x="50" y="84"/>
                        <a:pt x="50" y="84"/>
                      </a:cubicBezTo>
                      <a:cubicBezTo>
                        <a:pt x="50" y="78"/>
                        <a:pt x="50" y="78"/>
                        <a:pt x="50" y="78"/>
                      </a:cubicBezTo>
                      <a:cubicBezTo>
                        <a:pt x="48" y="78"/>
                        <a:pt x="46" y="76"/>
                        <a:pt x="46" y="74"/>
                      </a:cubicBezTo>
                      <a:cubicBezTo>
                        <a:pt x="46" y="71"/>
                        <a:pt x="48" y="69"/>
                        <a:pt x="50" y="69"/>
                      </a:cubicBezTo>
                      <a:cubicBezTo>
                        <a:pt x="50" y="63"/>
                        <a:pt x="50" y="63"/>
                        <a:pt x="50" y="63"/>
                      </a:cubicBezTo>
                      <a:cubicBezTo>
                        <a:pt x="39" y="63"/>
                        <a:pt x="39" y="63"/>
                        <a:pt x="39" y="63"/>
                      </a:cubicBezTo>
                      <a:lnTo>
                        <a:pt x="39" y="84"/>
                      </a:lnTo>
                      <a:close/>
                      <a:moveTo>
                        <a:pt x="39" y="16"/>
                      </a:moveTo>
                      <a:cubicBezTo>
                        <a:pt x="0" y="16"/>
                        <a:pt x="0" y="16"/>
                        <a:pt x="0" y="16"/>
                      </a:cubicBezTo>
                      <a:cubicBezTo>
                        <a:pt x="0" y="84"/>
                        <a:pt x="0" y="84"/>
                        <a:pt x="0" y="84"/>
                      </a:cubicBezTo>
                      <a:cubicBezTo>
                        <a:pt x="6" y="84"/>
                        <a:pt x="6" y="84"/>
                        <a:pt x="6" y="84"/>
                      </a:cubicBezTo>
                      <a:cubicBezTo>
                        <a:pt x="6" y="91"/>
                        <a:pt x="6" y="91"/>
                        <a:pt x="6" y="91"/>
                      </a:cubicBezTo>
                      <a:cubicBezTo>
                        <a:pt x="16" y="91"/>
                        <a:pt x="16" y="91"/>
                        <a:pt x="16" y="91"/>
                      </a:cubicBezTo>
                      <a:cubicBezTo>
                        <a:pt x="16" y="84"/>
                        <a:pt x="16" y="84"/>
                        <a:pt x="16" y="84"/>
                      </a:cubicBezTo>
                      <a:cubicBezTo>
                        <a:pt x="39" y="84"/>
                        <a:pt x="39" y="84"/>
                        <a:pt x="39" y="84"/>
                      </a:cubicBezTo>
                      <a:cubicBezTo>
                        <a:pt x="39" y="63"/>
                        <a:pt x="39" y="63"/>
                        <a:pt x="39" y="63"/>
                      </a:cubicBezTo>
                      <a:cubicBezTo>
                        <a:pt x="7" y="63"/>
                        <a:pt x="7" y="63"/>
                        <a:pt x="7" y="63"/>
                      </a:cubicBezTo>
                      <a:cubicBezTo>
                        <a:pt x="7" y="23"/>
                        <a:pt x="7" y="23"/>
                        <a:pt x="7" y="23"/>
                      </a:cubicBezTo>
                      <a:cubicBezTo>
                        <a:pt x="7" y="23"/>
                        <a:pt x="7" y="23"/>
                        <a:pt x="7" y="23"/>
                      </a:cubicBezTo>
                      <a:cubicBezTo>
                        <a:pt x="39" y="23"/>
                        <a:pt x="39" y="23"/>
                        <a:pt x="39" y="23"/>
                      </a:cubicBezTo>
                      <a:lnTo>
                        <a:pt x="3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Freeform: Shape 101">
                  <a:extLst>
                    <a:ext uri="{FF2B5EF4-FFF2-40B4-BE49-F238E27FC236}">
                      <a16:creationId xmlns:a16="http://schemas.microsoft.com/office/drawing/2014/main" id="{9A4B1AF0-031A-4BE4-857B-9C908E64089B}"/>
                    </a:ext>
                  </a:extLst>
                </p:cNvPr>
                <p:cNvSpPr>
                  <a:spLocks/>
                </p:cNvSpPr>
                <p:nvPr/>
              </p:nvSpPr>
              <p:spPr bwMode="auto">
                <a:xfrm>
                  <a:off x="6110800" y="1687916"/>
                  <a:ext cx="208320" cy="122541"/>
                </a:xfrm>
                <a:custGeom>
                  <a:avLst/>
                  <a:gdLst>
                    <a:gd name="T0" fmla="*/ 170 w 170"/>
                    <a:gd name="T1" fmla="*/ 0 h 100"/>
                    <a:gd name="T2" fmla="*/ 11 w 170"/>
                    <a:gd name="T3" fmla="*/ 0 h 100"/>
                    <a:gd name="T4" fmla="*/ 11 w 170"/>
                    <a:gd name="T5" fmla="*/ 28 h 100"/>
                    <a:gd name="T6" fmla="*/ 0 w 170"/>
                    <a:gd name="T7" fmla="*/ 28 h 100"/>
                    <a:gd name="T8" fmla="*/ 0 w 170"/>
                    <a:gd name="T9" fmla="*/ 72 h 100"/>
                    <a:gd name="T10" fmla="*/ 11 w 170"/>
                    <a:gd name="T11" fmla="*/ 72 h 100"/>
                    <a:gd name="T12" fmla="*/ 11 w 170"/>
                    <a:gd name="T13" fmla="*/ 100 h 100"/>
                    <a:gd name="T14" fmla="*/ 170 w 170"/>
                    <a:gd name="T15" fmla="*/ 100 h 100"/>
                    <a:gd name="T16" fmla="*/ 170 w 170"/>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00">
                      <a:moveTo>
                        <a:pt x="170" y="0"/>
                      </a:moveTo>
                      <a:lnTo>
                        <a:pt x="11" y="0"/>
                      </a:lnTo>
                      <a:lnTo>
                        <a:pt x="11" y="28"/>
                      </a:lnTo>
                      <a:lnTo>
                        <a:pt x="0" y="28"/>
                      </a:lnTo>
                      <a:lnTo>
                        <a:pt x="0" y="72"/>
                      </a:lnTo>
                      <a:lnTo>
                        <a:pt x="11" y="72"/>
                      </a:lnTo>
                      <a:lnTo>
                        <a:pt x="11" y="100"/>
                      </a:lnTo>
                      <a:lnTo>
                        <a:pt x="170" y="100"/>
                      </a:lnTo>
                      <a:lnTo>
                        <a:pt x="1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Oval 102">
                  <a:extLst>
                    <a:ext uri="{FF2B5EF4-FFF2-40B4-BE49-F238E27FC236}">
                      <a16:creationId xmlns:a16="http://schemas.microsoft.com/office/drawing/2014/main" id="{2371883E-D76C-4725-8125-A8CC7D7CA9CD}"/>
                    </a:ext>
                  </a:extLst>
                </p:cNvPr>
                <p:cNvSpPr>
                  <a:spLocks/>
                </p:cNvSpPr>
                <p:nvPr/>
              </p:nvSpPr>
              <p:spPr bwMode="auto">
                <a:xfrm>
                  <a:off x="5983357" y="1709973"/>
                  <a:ext cx="66172" cy="661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Freeform: Shape 103">
                  <a:extLst>
                    <a:ext uri="{FF2B5EF4-FFF2-40B4-BE49-F238E27FC236}">
                      <a16:creationId xmlns:a16="http://schemas.microsoft.com/office/drawing/2014/main" id="{99E7D811-7264-4848-8CB3-5610C1ED9FDF}"/>
                    </a:ext>
                  </a:extLst>
                </p:cNvPr>
                <p:cNvSpPr>
                  <a:spLocks/>
                </p:cNvSpPr>
                <p:nvPr/>
              </p:nvSpPr>
              <p:spPr bwMode="auto">
                <a:xfrm>
                  <a:off x="5925763" y="1660957"/>
                  <a:ext cx="176459" cy="330861"/>
                </a:xfrm>
                <a:custGeom>
                  <a:avLst/>
                  <a:gdLst>
                    <a:gd name="T0" fmla="*/ 20 w 40"/>
                    <a:gd name="T1" fmla="*/ 75 h 75"/>
                    <a:gd name="T2" fmla="*/ 40 w 40"/>
                    <a:gd name="T3" fmla="*/ 75 h 75"/>
                    <a:gd name="T4" fmla="*/ 40 w 40"/>
                    <a:gd name="T5" fmla="*/ 26 h 75"/>
                    <a:gd name="T6" fmla="*/ 40 w 40"/>
                    <a:gd name="T7" fmla="*/ 14 h 75"/>
                    <a:gd name="T8" fmla="*/ 40 w 40"/>
                    <a:gd name="T9" fmla="*/ 0 h 75"/>
                    <a:gd name="T10" fmla="*/ 20 w 40"/>
                    <a:gd name="T11" fmla="*/ 0 h 75"/>
                    <a:gd name="T12" fmla="*/ 20 w 40"/>
                    <a:gd name="T13" fmla="*/ 4 h 75"/>
                    <a:gd name="T14" fmla="*/ 35 w 40"/>
                    <a:gd name="T15" fmla="*/ 19 h 75"/>
                    <a:gd name="T16" fmla="*/ 20 w 40"/>
                    <a:gd name="T17" fmla="*/ 33 h 75"/>
                    <a:gd name="T18" fmla="*/ 20 w 40"/>
                    <a:gd name="T19" fmla="*/ 75 h 75"/>
                    <a:gd name="T20" fmla="*/ 0 w 40"/>
                    <a:gd name="T21" fmla="*/ 75 h 75"/>
                    <a:gd name="T22" fmla="*/ 20 w 40"/>
                    <a:gd name="T23" fmla="*/ 75 h 75"/>
                    <a:gd name="T24" fmla="*/ 20 w 40"/>
                    <a:gd name="T25" fmla="*/ 33 h 75"/>
                    <a:gd name="T26" fmla="*/ 20 w 40"/>
                    <a:gd name="T27" fmla="*/ 33 h 75"/>
                    <a:gd name="T28" fmla="*/ 5 w 40"/>
                    <a:gd name="T29" fmla="*/ 19 h 75"/>
                    <a:gd name="T30" fmla="*/ 20 w 40"/>
                    <a:gd name="T31" fmla="*/ 4 h 75"/>
                    <a:gd name="T32" fmla="*/ 20 w 40"/>
                    <a:gd name="T33" fmla="*/ 4 h 75"/>
                    <a:gd name="T34" fmla="*/ 20 w 40"/>
                    <a:gd name="T35" fmla="*/ 4 h 75"/>
                    <a:gd name="T36" fmla="*/ 20 w 40"/>
                    <a:gd name="T37" fmla="*/ 0 h 75"/>
                    <a:gd name="T38" fmla="*/ 0 w 40"/>
                    <a:gd name="T39" fmla="*/ 0 h 75"/>
                    <a:gd name="T40" fmla="*/ 0 w 40"/>
                    <a:gd name="T4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5">
                      <a:moveTo>
                        <a:pt x="20" y="75"/>
                      </a:moveTo>
                      <a:cubicBezTo>
                        <a:pt x="40" y="75"/>
                        <a:pt x="40" y="75"/>
                        <a:pt x="40" y="75"/>
                      </a:cubicBezTo>
                      <a:cubicBezTo>
                        <a:pt x="40" y="26"/>
                        <a:pt x="40" y="26"/>
                        <a:pt x="40" y="26"/>
                      </a:cubicBezTo>
                      <a:cubicBezTo>
                        <a:pt x="40" y="14"/>
                        <a:pt x="40" y="14"/>
                        <a:pt x="40" y="14"/>
                      </a:cubicBezTo>
                      <a:cubicBezTo>
                        <a:pt x="40" y="0"/>
                        <a:pt x="40" y="0"/>
                        <a:pt x="40" y="0"/>
                      </a:cubicBezTo>
                      <a:cubicBezTo>
                        <a:pt x="20" y="0"/>
                        <a:pt x="20" y="0"/>
                        <a:pt x="20" y="0"/>
                      </a:cubicBezTo>
                      <a:cubicBezTo>
                        <a:pt x="20" y="4"/>
                        <a:pt x="20" y="4"/>
                        <a:pt x="20" y="4"/>
                      </a:cubicBezTo>
                      <a:cubicBezTo>
                        <a:pt x="28" y="4"/>
                        <a:pt x="35" y="10"/>
                        <a:pt x="35" y="19"/>
                      </a:cubicBezTo>
                      <a:cubicBezTo>
                        <a:pt x="35" y="27"/>
                        <a:pt x="28" y="33"/>
                        <a:pt x="20" y="33"/>
                      </a:cubicBezTo>
                      <a:lnTo>
                        <a:pt x="20" y="75"/>
                      </a:lnTo>
                      <a:close/>
                      <a:moveTo>
                        <a:pt x="0" y="75"/>
                      </a:moveTo>
                      <a:cubicBezTo>
                        <a:pt x="20" y="75"/>
                        <a:pt x="20" y="75"/>
                        <a:pt x="20" y="75"/>
                      </a:cubicBezTo>
                      <a:cubicBezTo>
                        <a:pt x="20" y="33"/>
                        <a:pt x="20" y="33"/>
                        <a:pt x="20" y="33"/>
                      </a:cubicBezTo>
                      <a:cubicBezTo>
                        <a:pt x="20" y="33"/>
                        <a:pt x="20" y="33"/>
                        <a:pt x="20" y="33"/>
                      </a:cubicBezTo>
                      <a:cubicBezTo>
                        <a:pt x="12" y="33"/>
                        <a:pt x="5" y="27"/>
                        <a:pt x="5" y="19"/>
                      </a:cubicBezTo>
                      <a:cubicBezTo>
                        <a:pt x="5" y="10"/>
                        <a:pt x="12" y="4"/>
                        <a:pt x="20" y="4"/>
                      </a:cubicBezTo>
                      <a:cubicBezTo>
                        <a:pt x="20" y="4"/>
                        <a:pt x="20" y="4"/>
                        <a:pt x="20" y="4"/>
                      </a:cubicBezTo>
                      <a:cubicBezTo>
                        <a:pt x="20" y="4"/>
                        <a:pt x="20" y="4"/>
                        <a:pt x="20" y="4"/>
                      </a:cubicBezTo>
                      <a:cubicBezTo>
                        <a:pt x="20" y="0"/>
                        <a:pt x="20" y="0"/>
                        <a:pt x="20" y="0"/>
                      </a:cubicBezTo>
                      <a:cubicBezTo>
                        <a:pt x="0" y="0"/>
                        <a:pt x="0" y="0"/>
                        <a:pt x="0" y="0"/>
                      </a:cubicBezTo>
                      <a:lnTo>
                        <a:pt x="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Freeform: Shape 104">
                  <a:extLst>
                    <a:ext uri="{FF2B5EF4-FFF2-40B4-BE49-F238E27FC236}">
                      <a16:creationId xmlns:a16="http://schemas.microsoft.com/office/drawing/2014/main" id="{C88BCD78-6C33-4A74-91EC-2D6ACB1C83D5}"/>
                    </a:ext>
                  </a:extLst>
                </p:cNvPr>
                <p:cNvSpPr>
                  <a:spLocks/>
                </p:cNvSpPr>
                <p:nvPr/>
              </p:nvSpPr>
              <p:spPr bwMode="auto">
                <a:xfrm>
                  <a:off x="5360848" y="4169377"/>
                  <a:ext cx="202193" cy="203419"/>
                </a:xfrm>
                <a:custGeom>
                  <a:avLst/>
                  <a:gdLst>
                    <a:gd name="T0" fmla="*/ 41 w 46"/>
                    <a:gd name="T1" fmla="*/ 32 h 46"/>
                    <a:gd name="T2" fmla="*/ 43 w 46"/>
                    <a:gd name="T3" fmla="*/ 34 h 46"/>
                    <a:gd name="T4" fmla="*/ 38 w 46"/>
                    <a:gd name="T5" fmla="*/ 41 h 46"/>
                    <a:gd name="T6" fmla="*/ 35 w 46"/>
                    <a:gd name="T7" fmla="*/ 38 h 46"/>
                    <a:gd name="T8" fmla="*/ 29 w 46"/>
                    <a:gd name="T9" fmla="*/ 42 h 46"/>
                    <a:gd name="T10" fmla="*/ 29 w 46"/>
                    <a:gd name="T11" fmla="*/ 45 h 46"/>
                    <a:gd name="T12" fmla="*/ 23 w 46"/>
                    <a:gd name="T13" fmla="*/ 45 h 46"/>
                    <a:gd name="T14" fmla="*/ 23 w 46"/>
                    <a:gd name="T15" fmla="*/ 36 h 46"/>
                    <a:gd name="T16" fmla="*/ 33 w 46"/>
                    <a:gd name="T17" fmla="*/ 31 h 46"/>
                    <a:gd name="T18" fmla="*/ 32 w 46"/>
                    <a:gd name="T19" fmla="*/ 13 h 46"/>
                    <a:gd name="T20" fmla="*/ 32 w 46"/>
                    <a:gd name="T21" fmla="*/ 13 h 46"/>
                    <a:gd name="T22" fmla="*/ 27 w 46"/>
                    <a:gd name="T23" fmla="*/ 10 h 46"/>
                    <a:gd name="T24" fmla="*/ 23 w 46"/>
                    <a:gd name="T25" fmla="*/ 10 h 46"/>
                    <a:gd name="T26" fmla="*/ 23 w 46"/>
                    <a:gd name="T27" fmla="*/ 0 h 46"/>
                    <a:gd name="T28" fmla="*/ 26 w 46"/>
                    <a:gd name="T29" fmla="*/ 0 h 46"/>
                    <a:gd name="T30" fmla="*/ 26 w 46"/>
                    <a:gd name="T31" fmla="*/ 3 h 46"/>
                    <a:gd name="T32" fmla="*/ 32 w 46"/>
                    <a:gd name="T33" fmla="*/ 5 h 46"/>
                    <a:gd name="T34" fmla="*/ 35 w 46"/>
                    <a:gd name="T35" fmla="*/ 3 h 46"/>
                    <a:gd name="T36" fmla="*/ 41 w 46"/>
                    <a:gd name="T37" fmla="*/ 8 h 46"/>
                    <a:gd name="T38" fmla="*/ 39 w 46"/>
                    <a:gd name="T39" fmla="*/ 11 h 46"/>
                    <a:gd name="T40" fmla="*/ 42 w 46"/>
                    <a:gd name="T41" fmla="*/ 17 h 46"/>
                    <a:gd name="T42" fmla="*/ 45 w 46"/>
                    <a:gd name="T43" fmla="*/ 17 h 46"/>
                    <a:gd name="T44" fmla="*/ 46 w 46"/>
                    <a:gd name="T45" fmla="*/ 25 h 46"/>
                    <a:gd name="T46" fmla="*/ 43 w 46"/>
                    <a:gd name="T47" fmla="*/ 25 h 46"/>
                    <a:gd name="T48" fmla="*/ 41 w 46"/>
                    <a:gd name="T49" fmla="*/ 32 h 46"/>
                    <a:gd name="T50" fmla="*/ 23 w 46"/>
                    <a:gd name="T51" fmla="*/ 45 h 46"/>
                    <a:gd name="T52" fmla="*/ 21 w 46"/>
                    <a:gd name="T53" fmla="*/ 46 h 46"/>
                    <a:gd name="T54" fmla="*/ 21 w 46"/>
                    <a:gd name="T55" fmla="*/ 42 h 46"/>
                    <a:gd name="T56" fmla="*/ 14 w 46"/>
                    <a:gd name="T57" fmla="*/ 40 h 46"/>
                    <a:gd name="T58" fmla="*/ 12 w 46"/>
                    <a:gd name="T59" fmla="*/ 43 h 46"/>
                    <a:gd name="T60" fmla="*/ 6 w 46"/>
                    <a:gd name="T61" fmla="*/ 37 h 46"/>
                    <a:gd name="T62" fmla="*/ 8 w 46"/>
                    <a:gd name="T63" fmla="*/ 35 h 46"/>
                    <a:gd name="T64" fmla="*/ 5 w 46"/>
                    <a:gd name="T65" fmla="*/ 29 h 46"/>
                    <a:gd name="T66" fmla="*/ 1 w 46"/>
                    <a:gd name="T67" fmla="*/ 29 h 46"/>
                    <a:gd name="T68" fmla="*/ 0 w 46"/>
                    <a:gd name="T69" fmla="*/ 21 h 46"/>
                    <a:gd name="T70" fmla="*/ 4 w 46"/>
                    <a:gd name="T71" fmla="*/ 20 h 46"/>
                    <a:gd name="T72" fmla="*/ 6 w 46"/>
                    <a:gd name="T73" fmla="*/ 14 h 46"/>
                    <a:gd name="T74" fmla="*/ 3 w 46"/>
                    <a:gd name="T75" fmla="*/ 12 h 46"/>
                    <a:gd name="T76" fmla="*/ 9 w 46"/>
                    <a:gd name="T77" fmla="*/ 5 h 46"/>
                    <a:gd name="T78" fmla="*/ 11 w 46"/>
                    <a:gd name="T79" fmla="*/ 7 h 46"/>
                    <a:gd name="T80" fmla="*/ 17 w 46"/>
                    <a:gd name="T81" fmla="*/ 4 h 46"/>
                    <a:gd name="T82" fmla="*/ 17 w 46"/>
                    <a:gd name="T83" fmla="*/ 1 h 46"/>
                    <a:gd name="T84" fmla="*/ 23 w 46"/>
                    <a:gd name="T85" fmla="*/ 0 h 46"/>
                    <a:gd name="T86" fmla="*/ 23 w 46"/>
                    <a:gd name="T87" fmla="*/ 10 h 46"/>
                    <a:gd name="T88" fmla="*/ 13 w 46"/>
                    <a:gd name="T89" fmla="*/ 14 h 46"/>
                    <a:gd name="T90" fmla="*/ 15 w 46"/>
                    <a:gd name="T91" fmla="*/ 33 h 46"/>
                    <a:gd name="T92" fmla="*/ 19 w 46"/>
                    <a:gd name="T93" fmla="*/ 35 h 46"/>
                    <a:gd name="T94" fmla="*/ 23 w 46"/>
                    <a:gd name="T95" fmla="*/ 36 h 46"/>
                    <a:gd name="T96" fmla="*/ 23 w 46"/>
                    <a:gd name="T9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 h="46">
                      <a:moveTo>
                        <a:pt x="41" y="32"/>
                      </a:moveTo>
                      <a:cubicBezTo>
                        <a:pt x="43" y="34"/>
                        <a:pt x="43" y="34"/>
                        <a:pt x="43" y="34"/>
                      </a:cubicBezTo>
                      <a:cubicBezTo>
                        <a:pt x="38" y="41"/>
                        <a:pt x="38" y="41"/>
                        <a:pt x="38" y="41"/>
                      </a:cubicBezTo>
                      <a:cubicBezTo>
                        <a:pt x="35" y="38"/>
                        <a:pt x="35" y="38"/>
                        <a:pt x="35" y="38"/>
                      </a:cubicBezTo>
                      <a:cubicBezTo>
                        <a:pt x="33" y="40"/>
                        <a:pt x="31" y="41"/>
                        <a:pt x="29" y="42"/>
                      </a:cubicBezTo>
                      <a:cubicBezTo>
                        <a:pt x="29" y="45"/>
                        <a:pt x="29" y="45"/>
                        <a:pt x="29" y="45"/>
                      </a:cubicBezTo>
                      <a:cubicBezTo>
                        <a:pt x="23" y="45"/>
                        <a:pt x="23" y="45"/>
                        <a:pt x="23" y="45"/>
                      </a:cubicBezTo>
                      <a:cubicBezTo>
                        <a:pt x="23" y="36"/>
                        <a:pt x="23" y="36"/>
                        <a:pt x="23" y="36"/>
                      </a:cubicBezTo>
                      <a:cubicBezTo>
                        <a:pt x="27" y="36"/>
                        <a:pt x="31" y="34"/>
                        <a:pt x="33" y="31"/>
                      </a:cubicBezTo>
                      <a:cubicBezTo>
                        <a:pt x="38" y="26"/>
                        <a:pt x="37" y="17"/>
                        <a:pt x="32" y="13"/>
                      </a:cubicBezTo>
                      <a:cubicBezTo>
                        <a:pt x="32" y="13"/>
                        <a:pt x="32" y="13"/>
                        <a:pt x="32" y="13"/>
                      </a:cubicBezTo>
                      <a:cubicBezTo>
                        <a:pt x="30" y="12"/>
                        <a:pt x="29" y="11"/>
                        <a:pt x="27" y="10"/>
                      </a:cubicBezTo>
                      <a:cubicBezTo>
                        <a:pt x="26" y="10"/>
                        <a:pt x="25" y="10"/>
                        <a:pt x="23" y="10"/>
                      </a:cubicBezTo>
                      <a:cubicBezTo>
                        <a:pt x="23" y="0"/>
                        <a:pt x="23" y="0"/>
                        <a:pt x="23" y="0"/>
                      </a:cubicBezTo>
                      <a:cubicBezTo>
                        <a:pt x="26" y="0"/>
                        <a:pt x="26" y="0"/>
                        <a:pt x="26" y="0"/>
                      </a:cubicBezTo>
                      <a:cubicBezTo>
                        <a:pt x="26" y="3"/>
                        <a:pt x="26" y="3"/>
                        <a:pt x="26" y="3"/>
                      </a:cubicBezTo>
                      <a:cubicBezTo>
                        <a:pt x="28" y="4"/>
                        <a:pt x="30" y="4"/>
                        <a:pt x="32" y="5"/>
                      </a:cubicBezTo>
                      <a:cubicBezTo>
                        <a:pt x="35" y="3"/>
                        <a:pt x="35" y="3"/>
                        <a:pt x="35" y="3"/>
                      </a:cubicBezTo>
                      <a:cubicBezTo>
                        <a:pt x="41" y="8"/>
                        <a:pt x="41" y="8"/>
                        <a:pt x="41" y="8"/>
                      </a:cubicBezTo>
                      <a:cubicBezTo>
                        <a:pt x="39" y="11"/>
                        <a:pt x="39" y="11"/>
                        <a:pt x="39" y="11"/>
                      </a:cubicBezTo>
                      <a:cubicBezTo>
                        <a:pt x="40" y="13"/>
                        <a:pt x="41" y="15"/>
                        <a:pt x="42" y="17"/>
                      </a:cubicBezTo>
                      <a:cubicBezTo>
                        <a:pt x="45" y="17"/>
                        <a:pt x="45" y="17"/>
                        <a:pt x="45" y="17"/>
                      </a:cubicBezTo>
                      <a:cubicBezTo>
                        <a:pt x="46" y="25"/>
                        <a:pt x="46" y="25"/>
                        <a:pt x="46" y="25"/>
                      </a:cubicBezTo>
                      <a:cubicBezTo>
                        <a:pt x="43" y="25"/>
                        <a:pt x="43" y="25"/>
                        <a:pt x="43" y="25"/>
                      </a:cubicBezTo>
                      <a:cubicBezTo>
                        <a:pt x="42" y="28"/>
                        <a:pt x="42" y="30"/>
                        <a:pt x="41" y="32"/>
                      </a:cubicBezTo>
                      <a:close/>
                      <a:moveTo>
                        <a:pt x="23" y="45"/>
                      </a:moveTo>
                      <a:cubicBezTo>
                        <a:pt x="21" y="46"/>
                        <a:pt x="21" y="46"/>
                        <a:pt x="21" y="46"/>
                      </a:cubicBezTo>
                      <a:cubicBezTo>
                        <a:pt x="21" y="42"/>
                        <a:pt x="21" y="42"/>
                        <a:pt x="21" y="42"/>
                      </a:cubicBezTo>
                      <a:cubicBezTo>
                        <a:pt x="18" y="42"/>
                        <a:pt x="16" y="41"/>
                        <a:pt x="14" y="40"/>
                      </a:cubicBezTo>
                      <a:cubicBezTo>
                        <a:pt x="12" y="43"/>
                        <a:pt x="12" y="43"/>
                        <a:pt x="12" y="43"/>
                      </a:cubicBezTo>
                      <a:cubicBezTo>
                        <a:pt x="6" y="37"/>
                        <a:pt x="6" y="37"/>
                        <a:pt x="6" y="37"/>
                      </a:cubicBezTo>
                      <a:cubicBezTo>
                        <a:pt x="8" y="35"/>
                        <a:pt x="8" y="35"/>
                        <a:pt x="8" y="35"/>
                      </a:cubicBezTo>
                      <a:cubicBezTo>
                        <a:pt x="6" y="33"/>
                        <a:pt x="5" y="31"/>
                        <a:pt x="5" y="29"/>
                      </a:cubicBezTo>
                      <a:cubicBezTo>
                        <a:pt x="1" y="29"/>
                        <a:pt x="1" y="29"/>
                        <a:pt x="1" y="29"/>
                      </a:cubicBezTo>
                      <a:cubicBezTo>
                        <a:pt x="0" y="21"/>
                        <a:pt x="0" y="21"/>
                        <a:pt x="0" y="21"/>
                      </a:cubicBezTo>
                      <a:cubicBezTo>
                        <a:pt x="4" y="20"/>
                        <a:pt x="4" y="20"/>
                        <a:pt x="4" y="20"/>
                      </a:cubicBezTo>
                      <a:cubicBezTo>
                        <a:pt x="4" y="18"/>
                        <a:pt x="5" y="16"/>
                        <a:pt x="6" y="14"/>
                      </a:cubicBezTo>
                      <a:cubicBezTo>
                        <a:pt x="3" y="12"/>
                        <a:pt x="3" y="12"/>
                        <a:pt x="3" y="12"/>
                      </a:cubicBezTo>
                      <a:cubicBezTo>
                        <a:pt x="9" y="5"/>
                        <a:pt x="9" y="5"/>
                        <a:pt x="9" y="5"/>
                      </a:cubicBezTo>
                      <a:cubicBezTo>
                        <a:pt x="11" y="7"/>
                        <a:pt x="11" y="7"/>
                        <a:pt x="11" y="7"/>
                      </a:cubicBezTo>
                      <a:cubicBezTo>
                        <a:pt x="13" y="6"/>
                        <a:pt x="15" y="5"/>
                        <a:pt x="17" y="4"/>
                      </a:cubicBezTo>
                      <a:cubicBezTo>
                        <a:pt x="17" y="1"/>
                        <a:pt x="17" y="1"/>
                        <a:pt x="17" y="1"/>
                      </a:cubicBezTo>
                      <a:cubicBezTo>
                        <a:pt x="23" y="0"/>
                        <a:pt x="23" y="0"/>
                        <a:pt x="23" y="0"/>
                      </a:cubicBezTo>
                      <a:cubicBezTo>
                        <a:pt x="23" y="10"/>
                        <a:pt x="23" y="10"/>
                        <a:pt x="23" y="10"/>
                      </a:cubicBezTo>
                      <a:cubicBezTo>
                        <a:pt x="19" y="10"/>
                        <a:pt x="16" y="11"/>
                        <a:pt x="13" y="14"/>
                      </a:cubicBezTo>
                      <a:cubicBezTo>
                        <a:pt x="9" y="20"/>
                        <a:pt x="9" y="28"/>
                        <a:pt x="15" y="33"/>
                      </a:cubicBezTo>
                      <a:cubicBezTo>
                        <a:pt x="16" y="34"/>
                        <a:pt x="18" y="35"/>
                        <a:pt x="19" y="35"/>
                      </a:cubicBezTo>
                      <a:cubicBezTo>
                        <a:pt x="21" y="36"/>
                        <a:pt x="22" y="36"/>
                        <a:pt x="23" y="36"/>
                      </a:cubicBezTo>
                      <a:lnTo>
                        <a:pt x="23"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Freeform: Shape 105">
                  <a:extLst>
                    <a:ext uri="{FF2B5EF4-FFF2-40B4-BE49-F238E27FC236}">
                      <a16:creationId xmlns:a16="http://schemas.microsoft.com/office/drawing/2014/main" id="{86A6992D-540D-4C84-82E0-12748BA705F8}"/>
                    </a:ext>
                  </a:extLst>
                </p:cNvPr>
                <p:cNvSpPr>
                  <a:spLocks/>
                </p:cNvSpPr>
                <p:nvPr/>
              </p:nvSpPr>
              <p:spPr bwMode="auto">
                <a:xfrm>
                  <a:off x="6066685" y="3104493"/>
                  <a:ext cx="208320" cy="398259"/>
                </a:xfrm>
                <a:custGeom>
                  <a:avLst/>
                  <a:gdLst>
                    <a:gd name="T0" fmla="*/ 24 w 47"/>
                    <a:gd name="T1" fmla="*/ 90 h 90"/>
                    <a:gd name="T2" fmla="*/ 47 w 47"/>
                    <a:gd name="T3" fmla="*/ 90 h 90"/>
                    <a:gd name="T4" fmla="*/ 47 w 47"/>
                    <a:gd name="T5" fmla="*/ 0 h 90"/>
                    <a:gd name="T6" fmla="*/ 24 w 47"/>
                    <a:gd name="T7" fmla="*/ 0 h 90"/>
                    <a:gd name="T8" fmla="*/ 24 w 47"/>
                    <a:gd name="T9" fmla="*/ 5 h 90"/>
                    <a:gd name="T10" fmla="*/ 42 w 47"/>
                    <a:gd name="T11" fmla="*/ 5 h 90"/>
                    <a:gd name="T12" fmla="*/ 42 w 47"/>
                    <a:gd name="T13" fmla="*/ 23 h 90"/>
                    <a:gd name="T14" fmla="*/ 24 w 47"/>
                    <a:gd name="T15" fmla="*/ 23 h 90"/>
                    <a:gd name="T16" fmla="*/ 24 w 47"/>
                    <a:gd name="T17" fmla="*/ 27 h 90"/>
                    <a:gd name="T18" fmla="*/ 42 w 47"/>
                    <a:gd name="T19" fmla="*/ 27 h 90"/>
                    <a:gd name="T20" fmla="*/ 42 w 47"/>
                    <a:gd name="T21" fmla="*/ 44 h 90"/>
                    <a:gd name="T22" fmla="*/ 24 w 47"/>
                    <a:gd name="T23" fmla="*/ 44 h 90"/>
                    <a:gd name="T24" fmla="*/ 24 w 47"/>
                    <a:gd name="T25" fmla="*/ 51 h 90"/>
                    <a:gd name="T26" fmla="*/ 24 w 47"/>
                    <a:gd name="T27" fmla="*/ 51 h 90"/>
                    <a:gd name="T28" fmla="*/ 29 w 47"/>
                    <a:gd name="T29" fmla="*/ 57 h 90"/>
                    <a:gd name="T30" fmla="*/ 24 w 47"/>
                    <a:gd name="T31" fmla="*/ 62 h 90"/>
                    <a:gd name="T32" fmla="*/ 24 w 47"/>
                    <a:gd name="T33" fmla="*/ 62 h 90"/>
                    <a:gd name="T34" fmla="*/ 24 w 47"/>
                    <a:gd name="T35" fmla="*/ 62 h 90"/>
                    <a:gd name="T36" fmla="*/ 24 w 47"/>
                    <a:gd name="T37" fmla="*/ 71 h 90"/>
                    <a:gd name="T38" fmla="*/ 24 w 47"/>
                    <a:gd name="T39" fmla="*/ 71 h 90"/>
                    <a:gd name="T40" fmla="*/ 29 w 47"/>
                    <a:gd name="T41" fmla="*/ 77 h 90"/>
                    <a:gd name="T42" fmla="*/ 24 w 47"/>
                    <a:gd name="T43" fmla="*/ 82 h 90"/>
                    <a:gd name="T44" fmla="*/ 24 w 47"/>
                    <a:gd name="T45" fmla="*/ 82 h 90"/>
                    <a:gd name="T46" fmla="*/ 24 w 47"/>
                    <a:gd name="T47" fmla="*/ 82 h 90"/>
                    <a:gd name="T48" fmla="*/ 24 w 47"/>
                    <a:gd name="T49" fmla="*/ 90 h 90"/>
                    <a:gd name="T50" fmla="*/ 0 w 47"/>
                    <a:gd name="T51" fmla="*/ 90 h 90"/>
                    <a:gd name="T52" fmla="*/ 24 w 47"/>
                    <a:gd name="T53" fmla="*/ 90 h 90"/>
                    <a:gd name="T54" fmla="*/ 24 w 47"/>
                    <a:gd name="T55" fmla="*/ 82 h 90"/>
                    <a:gd name="T56" fmla="*/ 18 w 47"/>
                    <a:gd name="T57" fmla="*/ 77 h 90"/>
                    <a:gd name="T58" fmla="*/ 24 w 47"/>
                    <a:gd name="T59" fmla="*/ 71 h 90"/>
                    <a:gd name="T60" fmla="*/ 24 w 47"/>
                    <a:gd name="T61" fmla="*/ 62 h 90"/>
                    <a:gd name="T62" fmla="*/ 18 w 47"/>
                    <a:gd name="T63" fmla="*/ 57 h 90"/>
                    <a:gd name="T64" fmla="*/ 24 w 47"/>
                    <a:gd name="T65" fmla="*/ 51 h 90"/>
                    <a:gd name="T66" fmla="*/ 24 w 47"/>
                    <a:gd name="T67" fmla="*/ 44 h 90"/>
                    <a:gd name="T68" fmla="*/ 5 w 47"/>
                    <a:gd name="T69" fmla="*/ 44 h 90"/>
                    <a:gd name="T70" fmla="*/ 5 w 47"/>
                    <a:gd name="T71" fmla="*/ 27 h 90"/>
                    <a:gd name="T72" fmla="*/ 5 w 47"/>
                    <a:gd name="T73" fmla="*/ 27 h 90"/>
                    <a:gd name="T74" fmla="*/ 24 w 47"/>
                    <a:gd name="T75" fmla="*/ 27 h 90"/>
                    <a:gd name="T76" fmla="*/ 24 w 47"/>
                    <a:gd name="T77" fmla="*/ 23 h 90"/>
                    <a:gd name="T78" fmla="*/ 5 w 47"/>
                    <a:gd name="T79" fmla="*/ 23 h 90"/>
                    <a:gd name="T80" fmla="*/ 5 w 47"/>
                    <a:gd name="T81" fmla="*/ 5 h 90"/>
                    <a:gd name="T82" fmla="*/ 5 w 47"/>
                    <a:gd name="T83" fmla="*/ 5 h 90"/>
                    <a:gd name="T84" fmla="*/ 24 w 47"/>
                    <a:gd name="T85" fmla="*/ 5 h 90"/>
                    <a:gd name="T86" fmla="*/ 24 w 47"/>
                    <a:gd name="T87" fmla="*/ 0 h 90"/>
                    <a:gd name="T88" fmla="*/ 0 w 47"/>
                    <a:gd name="T89" fmla="*/ 0 h 90"/>
                    <a:gd name="T90" fmla="*/ 0 w 47"/>
                    <a:gd name="T9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90">
                      <a:moveTo>
                        <a:pt x="24" y="90"/>
                      </a:moveTo>
                      <a:cubicBezTo>
                        <a:pt x="47" y="90"/>
                        <a:pt x="47" y="90"/>
                        <a:pt x="47" y="90"/>
                      </a:cubicBezTo>
                      <a:cubicBezTo>
                        <a:pt x="47" y="0"/>
                        <a:pt x="47" y="0"/>
                        <a:pt x="47" y="0"/>
                      </a:cubicBezTo>
                      <a:cubicBezTo>
                        <a:pt x="24" y="0"/>
                        <a:pt x="24" y="0"/>
                        <a:pt x="24" y="0"/>
                      </a:cubicBezTo>
                      <a:cubicBezTo>
                        <a:pt x="24" y="5"/>
                        <a:pt x="24" y="5"/>
                        <a:pt x="24" y="5"/>
                      </a:cubicBezTo>
                      <a:cubicBezTo>
                        <a:pt x="42" y="5"/>
                        <a:pt x="42" y="5"/>
                        <a:pt x="42" y="5"/>
                      </a:cubicBezTo>
                      <a:cubicBezTo>
                        <a:pt x="42" y="23"/>
                        <a:pt x="42" y="23"/>
                        <a:pt x="42" y="23"/>
                      </a:cubicBezTo>
                      <a:cubicBezTo>
                        <a:pt x="24" y="23"/>
                        <a:pt x="24" y="23"/>
                        <a:pt x="24" y="23"/>
                      </a:cubicBezTo>
                      <a:cubicBezTo>
                        <a:pt x="24" y="27"/>
                        <a:pt x="24" y="27"/>
                        <a:pt x="24" y="27"/>
                      </a:cubicBezTo>
                      <a:cubicBezTo>
                        <a:pt x="42" y="27"/>
                        <a:pt x="42" y="27"/>
                        <a:pt x="42" y="27"/>
                      </a:cubicBezTo>
                      <a:cubicBezTo>
                        <a:pt x="42" y="44"/>
                        <a:pt x="42" y="44"/>
                        <a:pt x="42" y="44"/>
                      </a:cubicBezTo>
                      <a:cubicBezTo>
                        <a:pt x="24" y="44"/>
                        <a:pt x="24" y="44"/>
                        <a:pt x="24" y="44"/>
                      </a:cubicBezTo>
                      <a:cubicBezTo>
                        <a:pt x="24" y="51"/>
                        <a:pt x="24" y="51"/>
                        <a:pt x="24" y="51"/>
                      </a:cubicBezTo>
                      <a:cubicBezTo>
                        <a:pt x="24" y="51"/>
                        <a:pt x="24" y="51"/>
                        <a:pt x="24" y="51"/>
                      </a:cubicBezTo>
                      <a:cubicBezTo>
                        <a:pt x="27" y="51"/>
                        <a:pt x="29" y="54"/>
                        <a:pt x="29" y="57"/>
                      </a:cubicBezTo>
                      <a:cubicBezTo>
                        <a:pt x="29" y="60"/>
                        <a:pt x="27" y="62"/>
                        <a:pt x="24" y="62"/>
                      </a:cubicBezTo>
                      <a:cubicBezTo>
                        <a:pt x="24" y="62"/>
                        <a:pt x="24" y="62"/>
                        <a:pt x="24" y="62"/>
                      </a:cubicBezTo>
                      <a:cubicBezTo>
                        <a:pt x="24" y="62"/>
                        <a:pt x="24" y="62"/>
                        <a:pt x="24" y="62"/>
                      </a:cubicBezTo>
                      <a:cubicBezTo>
                        <a:pt x="24" y="71"/>
                        <a:pt x="24" y="71"/>
                        <a:pt x="24" y="71"/>
                      </a:cubicBezTo>
                      <a:cubicBezTo>
                        <a:pt x="24" y="71"/>
                        <a:pt x="24" y="71"/>
                        <a:pt x="24" y="71"/>
                      </a:cubicBezTo>
                      <a:cubicBezTo>
                        <a:pt x="27" y="71"/>
                        <a:pt x="29" y="74"/>
                        <a:pt x="29" y="77"/>
                      </a:cubicBezTo>
                      <a:cubicBezTo>
                        <a:pt x="29" y="80"/>
                        <a:pt x="27" y="82"/>
                        <a:pt x="24" y="82"/>
                      </a:cubicBezTo>
                      <a:cubicBezTo>
                        <a:pt x="24" y="82"/>
                        <a:pt x="24" y="82"/>
                        <a:pt x="24" y="82"/>
                      </a:cubicBezTo>
                      <a:cubicBezTo>
                        <a:pt x="24" y="82"/>
                        <a:pt x="24" y="82"/>
                        <a:pt x="24" y="82"/>
                      </a:cubicBezTo>
                      <a:lnTo>
                        <a:pt x="24" y="90"/>
                      </a:lnTo>
                      <a:close/>
                      <a:moveTo>
                        <a:pt x="0" y="90"/>
                      </a:moveTo>
                      <a:cubicBezTo>
                        <a:pt x="24" y="90"/>
                        <a:pt x="24" y="90"/>
                        <a:pt x="24" y="90"/>
                      </a:cubicBezTo>
                      <a:cubicBezTo>
                        <a:pt x="24" y="82"/>
                        <a:pt x="24" y="82"/>
                        <a:pt x="24" y="82"/>
                      </a:cubicBezTo>
                      <a:cubicBezTo>
                        <a:pt x="21" y="82"/>
                        <a:pt x="18" y="80"/>
                        <a:pt x="18" y="77"/>
                      </a:cubicBezTo>
                      <a:cubicBezTo>
                        <a:pt x="18" y="74"/>
                        <a:pt x="21" y="71"/>
                        <a:pt x="24" y="71"/>
                      </a:cubicBezTo>
                      <a:cubicBezTo>
                        <a:pt x="24" y="62"/>
                        <a:pt x="24" y="62"/>
                        <a:pt x="24" y="62"/>
                      </a:cubicBezTo>
                      <a:cubicBezTo>
                        <a:pt x="21" y="62"/>
                        <a:pt x="18" y="60"/>
                        <a:pt x="18" y="57"/>
                      </a:cubicBezTo>
                      <a:cubicBezTo>
                        <a:pt x="18" y="54"/>
                        <a:pt x="21" y="51"/>
                        <a:pt x="24" y="51"/>
                      </a:cubicBezTo>
                      <a:cubicBezTo>
                        <a:pt x="24" y="44"/>
                        <a:pt x="24" y="44"/>
                        <a:pt x="24" y="44"/>
                      </a:cubicBezTo>
                      <a:cubicBezTo>
                        <a:pt x="5" y="44"/>
                        <a:pt x="5" y="44"/>
                        <a:pt x="5" y="44"/>
                      </a:cubicBezTo>
                      <a:cubicBezTo>
                        <a:pt x="5" y="27"/>
                        <a:pt x="5" y="27"/>
                        <a:pt x="5" y="27"/>
                      </a:cubicBezTo>
                      <a:cubicBezTo>
                        <a:pt x="5" y="27"/>
                        <a:pt x="5" y="27"/>
                        <a:pt x="5" y="27"/>
                      </a:cubicBezTo>
                      <a:cubicBezTo>
                        <a:pt x="24" y="27"/>
                        <a:pt x="24" y="27"/>
                        <a:pt x="24" y="27"/>
                      </a:cubicBezTo>
                      <a:cubicBezTo>
                        <a:pt x="24" y="23"/>
                        <a:pt x="24" y="23"/>
                        <a:pt x="24" y="23"/>
                      </a:cubicBezTo>
                      <a:cubicBezTo>
                        <a:pt x="5" y="23"/>
                        <a:pt x="5" y="23"/>
                        <a:pt x="5" y="23"/>
                      </a:cubicBezTo>
                      <a:cubicBezTo>
                        <a:pt x="5" y="5"/>
                        <a:pt x="5" y="5"/>
                        <a:pt x="5" y="5"/>
                      </a:cubicBezTo>
                      <a:cubicBezTo>
                        <a:pt x="5" y="5"/>
                        <a:pt x="5" y="5"/>
                        <a:pt x="5" y="5"/>
                      </a:cubicBezTo>
                      <a:cubicBezTo>
                        <a:pt x="24" y="5"/>
                        <a:pt x="24" y="5"/>
                        <a:pt x="24" y="5"/>
                      </a:cubicBezTo>
                      <a:cubicBezTo>
                        <a:pt x="24" y="0"/>
                        <a:pt x="24" y="0"/>
                        <a:pt x="24" y="0"/>
                      </a:cubicBezTo>
                      <a:cubicBezTo>
                        <a:pt x="0" y="0"/>
                        <a:pt x="0" y="0"/>
                        <a:pt x="0" y="0"/>
                      </a:cubicBezTo>
                      <a:lnTo>
                        <a:pt x="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Freeform: Shape 106">
                  <a:extLst>
                    <a:ext uri="{FF2B5EF4-FFF2-40B4-BE49-F238E27FC236}">
                      <a16:creationId xmlns:a16="http://schemas.microsoft.com/office/drawing/2014/main" id="{357C2CE2-C907-462E-9EED-1AD846732E43}"/>
                    </a:ext>
                  </a:extLst>
                </p:cNvPr>
                <p:cNvSpPr>
                  <a:spLocks/>
                </p:cNvSpPr>
                <p:nvPr/>
              </p:nvSpPr>
              <p:spPr bwMode="auto">
                <a:xfrm>
                  <a:off x="6292161" y="3104493"/>
                  <a:ext cx="83328" cy="398259"/>
                </a:xfrm>
                <a:custGeom>
                  <a:avLst/>
                  <a:gdLst>
                    <a:gd name="T0" fmla="*/ 68 w 68"/>
                    <a:gd name="T1" fmla="*/ 307 h 325"/>
                    <a:gd name="T2" fmla="*/ 68 w 68"/>
                    <a:gd name="T3" fmla="*/ 55 h 325"/>
                    <a:gd name="T4" fmla="*/ 0 w 68"/>
                    <a:gd name="T5" fmla="*/ 0 h 325"/>
                    <a:gd name="T6" fmla="*/ 0 w 68"/>
                    <a:gd name="T7" fmla="*/ 325 h 325"/>
                    <a:gd name="T8" fmla="*/ 68 w 68"/>
                    <a:gd name="T9" fmla="*/ 307 h 325"/>
                  </a:gdLst>
                  <a:ahLst/>
                  <a:cxnLst>
                    <a:cxn ang="0">
                      <a:pos x="T0" y="T1"/>
                    </a:cxn>
                    <a:cxn ang="0">
                      <a:pos x="T2" y="T3"/>
                    </a:cxn>
                    <a:cxn ang="0">
                      <a:pos x="T4" y="T5"/>
                    </a:cxn>
                    <a:cxn ang="0">
                      <a:pos x="T6" y="T7"/>
                    </a:cxn>
                    <a:cxn ang="0">
                      <a:pos x="T8" y="T9"/>
                    </a:cxn>
                  </a:cxnLst>
                  <a:rect l="0" t="0" r="r" b="b"/>
                  <a:pathLst>
                    <a:path w="68" h="325">
                      <a:moveTo>
                        <a:pt x="68" y="307"/>
                      </a:moveTo>
                      <a:lnTo>
                        <a:pt x="68" y="55"/>
                      </a:lnTo>
                      <a:lnTo>
                        <a:pt x="0" y="0"/>
                      </a:lnTo>
                      <a:lnTo>
                        <a:pt x="0" y="325"/>
                      </a:lnTo>
                      <a:lnTo>
                        <a:pt x="68"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Rectangle 107">
                  <a:extLst>
                    <a:ext uri="{FF2B5EF4-FFF2-40B4-BE49-F238E27FC236}">
                      <a16:creationId xmlns:a16="http://schemas.microsoft.com/office/drawing/2014/main" id="{A4ADE852-8B51-46BA-B9EF-3B15356EF821}"/>
                    </a:ext>
                  </a:extLst>
                </p:cNvPr>
                <p:cNvSpPr>
                  <a:spLocks/>
                </p:cNvSpPr>
                <p:nvPr/>
              </p:nvSpPr>
              <p:spPr bwMode="auto">
                <a:xfrm>
                  <a:off x="6102222" y="3140030"/>
                  <a:ext cx="140922" cy="539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7" name="Rectangle 108">
                  <a:extLst>
                    <a:ext uri="{FF2B5EF4-FFF2-40B4-BE49-F238E27FC236}">
                      <a16:creationId xmlns:a16="http://schemas.microsoft.com/office/drawing/2014/main" id="{0BCE2BBC-A616-4959-B94F-862AD8A19DE3}"/>
                    </a:ext>
                  </a:extLst>
                </p:cNvPr>
                <p:cNvSpPr>
                  <a:spLocks/>
                </p:cNvSpPr>
                <p:nvPr/>
              </p:nvSpPr>
              <p:spPr bwMode="auto">
                <a:xfrm>
                  <a:off x="6102222" y="3233161"/>
                  <a:ext cx="140922" cy="526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8" name="Freeform: Shape 109">
                  <a:extLst>
                    <a:ext uri="{FF2B5EF4-FFF2-40B4-BE49-F238E27FC236}">
                      <a16:creationId xmlns:a16="http://schemas.microsoft.com/office/drawing/2014/main" id="{59EDB711-3B7E-4673-93CB-95713346D128}"/>
                    </a:ext>
                  </a:extLst>
                </p:cNvPr>
                <p:cNvSpPr>
                  <a:spLocks/>
                </p:cNvSpPr>
                <p:nvPr/>
              </p:nvSpPr>
              <p:spPr bwMode="auto">
                <a:xfrm>
                  <a:off x="6300739" y="1872953"/>
                  <a:ext cx="140922" cy="238955"/>
                </a:xfrm>
                <a:custGeom>
                  <a:avLst/>
                  <a:gdLst>
                    <a:gd name="T0" fmla="*/ 0 w 32"/>
                    <a:gd name="T1" fmla="*/ 37 h 54"/>
                    <a:gd name="T2" fmla="*/ 0 w 32"/>
                    <a:gd name="T3" fmla="*/ 45 h 54"/>
                    <a:gd name="T4" fmla="*/ 9 w 32"/>
                    <a:gd name="T5" fmla="*/ 54 h 54"/>
                    <a:gd name="T6" fmla="*/ 23 w 32"/>
                    <a:gd name="T7" fmla="*/ 54 h 54"/>
                    <a:gd name="T8" fmla="*/ 32 w 32"/>
                    <a:gd name="T9" fmla="*/ 45 h 54"/>
                    <a:gd name="T10" fmla="*/ 32 w 32"/>
                    <a:gd name="T11" fmla="*/ 37 h 54"/>
                    <a:gd name="T12" fmla="*/ 20 w 32"/>
                    <a:gd name="T13" fmla="*/ 37 h 54"/>
                    <a:gd name="T14" fmla="*/ 20 w 32"/>
                    <a:gd name="T15" fmla="*/ 30 h 54"/>
                    <a:gd name="T16" fmla="*/ 32 w 32"/>
                    <a:gd name="T17" fmla="*/ 30 h 54"/>
                    <a:gd name="T18" fmla="*/ 32 w 32"/>
                    <a:gd name="T19" fmla="*/ 20 h 54"/>
                    <a:gd name="T20" fmla="*/ 20 w 32"/>
                    <a:gd name="T21" fmla="*/ 20 h 54"/>
                    <a:gd name="T22" fmla="*/ 20 w 32"/>
                    <a:gd name="T23" fmla="*/ 13 h 54"/>
                    <a:gd name="T24" fmla="*/ 32 w 32"/>
                    <a:gd name="T25" fmla="*/ 13 h 54"/>
                    <a:gd name="T26" fmla="*/ 32 w 32"/>
                    <a:gd name="T27" fmla="*/ 9 h 54"/>
                    <a:gd name="T28" fmla="*/ 23 w 32"/>
                    <a:gd name="T29" fmla="*/ 0 h 54"/>
                    <a:gd name="T30" fmla="*/ 9 w 32"/>
                    <a:gd name="T31" fmla="*/ 0 h 54"/>
                    <a:gd name="T32" fmla="*/ 0 w 32"/>
                    <a:gd name="T33" fmla="*/ 9 h 54"/>
                    <a:gd name="T34" fmla="*/ 0 w 32"/>
                    <a:gd name="T35" fmla="*/ 13 h 54"/>
                    <a:gd name="T36" fmla="*/ 11 w 32"/>
                    <a:gd name="T37" fmla="*/ 13 h 54"/>
                    <a:gd name="T38" fmla="*/ 11 w 32"/>
                    <a:gd name="T39" fmla="*/ 20 h 54"/>
                    <a:gd name="T40" fmla="*/ 0 w 32"/>
                    <a:gd name="T41" fmla="*/ 20 h 54"/>
                    <a:gd name="T42" fmla="*/ 0 w 32"/>
                    <a:gd name="T43" fmla="*/ 30 h 54"/>
                    <a:gd name="T44" fmla="*/ 11 w 32"/>
                    <a:gd name="T45" fmla="*/ 30 h 54"/>
                    <a:gd name="T46" fmla="*/ 11 w 32"/>
                    <a:gd name="T47" fmla="*/ 37 h 54"/>
                    <a:gd name="T48" fmla="*/ 0 w 32"/>
                    <a:gd name="T49"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54">
                      <a:moveTo>
                        <a:pt x="0" y="37"/>
                      </a:moveTo>
                      <a:cubicBezTo>
                        <a:pt x="0" y="45"/>
                        <a:pt x="0" y="45"/>
                        <a:pt x="0" y="45"/>
                      </a:cubicBezTo>
                      <a:cubicBezTo>
                        <a:pt x="0" y="50"/>
                        <a:pt x="4" y="54"/>
                        <a:pt x="9" y="54"/>
                      </a:cubicBezTo>
                      <a:cubicBezTo>
                        <a:pt x="23" y="54"/>
                        <a:pt x="23" y="54"/>
                        <a:pt x="23" y="54"/>
                      </a:cubicBezTo>
                      <a:cubicBezTo>
                        <a:pt x="28" y="54"/>
                        <a:pt x="32" y="50"/>
                        <a:pt x="32" y="45"/>
                      </a:cubicBezTo>
                      <a:cubicBezTo>
                        <a:pt x="32" y="37"/>
                        <a:pt x="32" y="37"/>
                        <a:pt x="32" y="37"/>
                      </a:cubicBezTo>
                      <a:cubicBezTo>
                        <a:pt x="20" y="37"/>
                        <a:pt x="20" y="37"/>
                        <a:pt x="20" y="37"/>
                      </a:cubicBezTo>
                      <a:cubicBezTo>
                        <a:pt x="20" y="30"/>
                        <a:pt x="20" y="30"/>
                        <a:pt x="20" y="30"/>
                      </a:cubicBezTo>
                      <a:cubicBezTo>
                        <a:pt x="32" y="30"/>
                        <a:pt x="32" y="30"/>
                        <a:pt x="32" y="30"/>
                      </a:cubicBezTo>
                      <a:cubicBezTo>
                        <a:pt x="32" y="20"/>
                        <a:pt x="32" y="20"/>
                        <a:pt x="32" y="20"/>
                      </a:cubicBezTo>
                      <a:cubicBezTo>
                        <a:pt x="20" y="20"/>
                        <a:pt x="20" y="20"/>
                        <a:pt x="20" y="20"/>
                      </a:cubicBezTo>
                      <a:cubicBezTo>
                        <a:pt x="20" y="13"/>
                        <a:pt x="20" y="13"/>
                        <a:pt x="20" y="13"/>
                      </a:cubicBezTo>
                      <a:cubicBezTo>
                        <a:pt x="32" y="13"/>
                        <a:pt x="32" y="13"/>
                        <a:pt x="32" y="13"/>
                      </a:cubicBezTo>
                      <a:cubicBezTo>
                        <a:pt x="32" y="9"/>
                        <a:pt x="32" y="9"/>
                        <a:pt x="32" y="9"/>
                      </a:cubicBezTo>
                      <a:cubicBezTo>
                        <a:pt x="32" y="4"/>
                        <a:pt x="28" y="0"/>
                        <a:pt x="23" y="0"/>
                      </a:cubicBezTo>
                      <a:cubicBezTo>
                        <a:pt x="9" y="0"/>
                        <a:pt x="9" y="0"/>
                        <a:pt x="9" y="0"/>
                      </a:cubicBezTo>
                      <a:cubicBezTo>
                        <a:pt x="4" y="0"/>
                        <a:pt x="0" y="4"/>
                        <a:pt x="0" y="9"/>
                      </a:cubicBezTo>
                      <a:cubicBezTo>
                        <a:pt x="0" y="13"/>
                        <a:pt x="0" y="13"/>
                        <a:pt x="0" y="13"/>
                      </a:cubicBezTo>
                      <a:cubicBezTo>
                        <a:pt x="11" y="13"/>
                        <a:pt x="11" y="13"/>
                        <a:pt x="11" y="13"/>
                      </a:cubicBezTo>
                      <a:cubicBezTo>
                        <a:pt x="11" y="20"/>
                        <a:pt x="11" y="20"/>
                        <a:pt x="11" y="20"/>
                      </a:cubicBezTo>
                      <a:cubicBezTo>
                        <a:pt x="0" y="20"/>
                        <a:pt x="0" y="20"/>
                        <a:pt x="0" y="20"/>
                      </a:cubicBezTo>
                      <a:cubicBezTo>
                        <a:pt x="0" y="30"/>
                        <a:pt x="0" y="30"/>
                        <a:pt x="0" y="30"/>
                      </a:cubicBezTo>
                      <a:cubicBezTo>
                        <a:pt x="11" y="30"/>
                        <a:pt x="11" y="30"/>
                        <a:pt x="11" y="30"/>
                      </a:cubicBezTo>
                      <a:cubicBezTo>
                        <a:pt x="11" y="37"/>
                        <a:pt x="11" y="37"/>
                        <a:pt x="11" y="37"/>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Rectangle 110">
                  <a:extLst>
                    <a:ext uri="{FF2B5EF4-FFF2-40B4-BE49-F238E27FC236}">
                      <a16:creationId xmlns:a16="http://schemas.microsoft.com/office/drawing/2014/main" id="{145F487A-ABE5-4570-BAFB-718D148CDCFA}"/>
                    </a:ext>
                  </a:extLst>
                </p:cNvPr>
                <p:cNvSpPr>
                  <a:spLocks/>
                </p:cNvSpPr>
                <p:nvPr/>
              </p:nvSpPr>
              <p:spPr bwMode="auto">
                <a:xfrm>
                  <a:off x="4202833" y="680626"/>
                  <a:ext cx="44115" cy="1017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0" name="Rectangle 111">
                  <a:extLst>
                    <a:ext uri="{FF2B5EF4-FFF2-40B4-BE49-F238E27FC236}">
                      <a16:creationId xmlns:a16="http://schemas.microsoft.com/office/drawing/2014/main" id="{756D96E7-7C44-4ED1-B2EE-C912B0A61830}"/>
                    </a:ext>
                  </a:extLst>
                </p:cNvPr>
                <p:cNvSpPr>
                  <a:spLocks/>
                </p:cNvSpPr>
                <p:nvPr/>
              </p:nvSpPr>
              <p:spPr bwMode="auto">
                <a:xfrm>
                  <a:off x="4202833" y="835028"/>
                  <a:ext cx="44115" cy="18136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1" name="Rectangle 112">
                  <a:extLst>
                    <a:ext uri="{FF2B5EF4-FFF2-40B4-BE49-F238E27FC236}">
                      <a16:creationId xmlns:a16="http://schemas.microsoft.com/office/drawing/2014/main" id="{E8678DED-8273-44D7-AD1C-E3122849F761}"/>
                    </a:ext>
                  </a:extLst>
                </p:cNvPr>
                <p:cNvSpPr>
                  <a:spLocks/>
                </p:cNvSpPr>
                <p:nvPr/>
              </p:nvSpPr>
              <p:spPr bwMode="auto">
                <a:xfrm>
                  <a:off x="4092546" y="680626"/>
                  <a:ext cx="49017" cy="185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2" name="Rectangle 113">
                  <a:extLst>
                    <a:ext uri="{FF2B5EF4-FFF2-40B4-BE49-F238E27FC236}">
                      <a16:creationId xmlns:a16="http://schemas.microsoft.com/office/drawing/2014/main" id="{30A60B50-CB8A-4DC9-9A46-4F135A25FA8B}"/>
                    </a:ext>
                  </a:extLst>
                </p:cNvPr>
                <p:cNvSpPr>
                  <a:spLocks/>
                </p:cNvSpPr>
                <p:nvPr/>
              </p:nvSpPr>
              <p:spPr bwMode="auto">
                <a:xfrm>
                  <a:off x="4092546" y="923258"/>
                  <a:ext cx="49017" cy="931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3" name="Rectangle 114">
                  <a:extLst>
                    <a:ext uri="{FF2B5EF4-FFF2-40B4-BE49-F238E27FC236}">
                      <a16:creationId xmlns:a16="http://schemas.microsoft.com/office/drawing/2014/main" id="{D26B1D30-183C-4318-9C07-9C031ACAD2B1}"/>
                    </a:ext>
                  </a:extLst>
                </p:cNvPr>
                <p:cNvSpPr>
                  <a:spLocks/>
                </p:cNvSpPr>
                <p:nvPr/>
              </p:nvSpPr>
              <p:spPr bwMode="auto">
                <a:xfrm>
                  <a:off x="3987160" y="680626"/>
                  <a:ext cx="44115" cy="306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4" name="Rectangle 115">
                  <a:extLst>
                    <a:ext uri="{FF2B5EF4-FFF2-40B4-BE49-F238E27FC236}">
                      <a16:creationId xmlns:a16="http://schemas.microsoft.com/office/drawing/2014/main" id="{AAF731B3-932F-4C53-A87E-1EAC355BCD18}"/>
                    </a:ext>
                  </a:extLst>
                </p:cNvPr>
                <p:cNvSpPr>
                  <a:spLocks/>
                </p:cNvSpPr>
                <p:nvPr/>
              </p:nvSpPr>
              <p:spPr bwMode="auto">
                <a:xfrm>
                  <a:off x="3987160" y="763954"/>
                  <a:ext cx="44115" cy="2524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5" name="Freeform: Shape 116">
                  <a:extLst>
                    <a:ext uri="{FF2B5EF4-FFF2-40B4-BE49-F238E27FC236}">
                      <a16:creationId xmlns:a16="http://schemas.microsoft.com/office/drawing/2014/main" id="{F1688C90-6005-4897-8E8B-AC7F569A3D43}"/>
                    </a:ext>
                  </a:extLst>
                </p:cNvPr>
                <p:cNvSpPr>
                  <a:spLocks/>
                </p:cNvSpPr>
                <p:nvPr/>
              </p:nvSpPr>
              <p:spPr bwMode="auto">
                <a:xfrm>
                  <a:off x="3968779" y="719840"/>
                  <a:ext cx="79652" cy="35537"/>
                </a:xfrm>
                <a:custGeom>
                  <a:avLst/>
                  <a:gdLst>
                    <a:gd name="T0" fmla="*/ 0 w 65"/>
                    <a:gd name="T1" fmla="*/ 0 h 29"/>
                    <a:gd name="T2" fmla="*/ 0 w 65"/>
                    <a:gd name="T3" fmla="*/ 29 h 29"/>
                    <a:gd name="T4" fmla="*/ 15 w 65"/>
                    <a:gd name="T5" fmla="*/ 29 h 29"/>
                    <a:gd name="T6" fmla="*/ 51 w 65"/>
                    <a:gd name="T7" fmla="*/ 29 h 29"/>
                    <a:gd name="T8" fmla="*/ 65 w 65"/>
                    <a:gd name="T9" fmla="*/ 29 h 29"/>
                    <a:gd name="T10" fmla="*/ 65 w 65"/>
                    <a:gd name="T11" fmla="*/ 0 h 29"/>
                    <a:gd name="T12" fmla="*/ 51 w 65"/>
                    <a:gd name="T13" fmla="*/ 0 h 29"/>
                    <a:gd name="T14" fmla="*/ 15 w 65"/>
                    <a:gd name="T15" fmla="*/ 0 h 29"/>
                    <a:gd name="T16" fmla="*/ 0 w 6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29">
                      <a:moveTo>
                        <a:pt x="0" y="0"/>
                      </a:moveTo>
                      <a:lnTo>
                        <a:pt x="0" y="29"/>
                      </a:lnTo>
                      <a:lnTo>
                        <a:pt x="15" y="29"/>
                      </a:lnTo>
                      <a:lnTo>
                        <a:pt x="51" y="29"/>
                      </a:lnTo>
                      <a:lnTo>
                        <a:pt x="65" y="29"/>
                      </a:lnTo>
                      <a:lnTo>
                        <a:pt x="65" y="0"/>
                      </a:lnTo>
                      <a:lnTo>
                        <a:pt x="51" y="0"/>
                      </a:lnTo>
                      <a:lnTo>
                        <a:pt x="1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Freeform: Shape 117">
                  <a:extLst>
                    <a:ext uri="{FF2B5EF4-FFF2-40B4-BE49-F238E27FC236}">
                      <a16:creationId xmlns:a16="http://schemas.microsoft.com/office/drawing/2014/main" id="{0B4E770F-2B33-4E98-9861-60AB121B0CF6}"/>
                    </a:ext>
                  </a:extLst>
                </p:cNvPr>
                <p:cNvSpPr>
                  <a:spLocks/>
                </p:cNvSpPr>
                <p:nvPr/>
              </p:nvSpPr>
              <p:spPr bwMode="auto">
                <a:xfrm>
                  <a:off x="4075390" y="874242"/>
                  <a:ext cx="83328" cy="35537"/>
                </a:xfrm>
                <a:custGeom>
                  <a:avLst/>
                  <a:gdLst>
                    <a:gd name="T0" fmla="*/ 0 w 68"/>
                    <a:gd name="T1" fmla="*/ 0 h 29"/>
                    <a:gd name="T2" fmla="*/ 0 w 68"/>
                    <a:gd name="T3" fmla="*/ 29 h 29"/>
                    <a:gd name="T4" fmla="*/ 14 w 68"/>
                    <a:gd name="T5" fmla="*/ 29 h 29"/>
                    <a:gd name="T6" fmla="*/ 54 w 68"/>
                    <a:gd name="T7" fmla="*/ 29 h 29"/>
                    <a:gd name="T8" fmla="*/ 68 w 68"/>
                    <a:gd name="T9" fmla="*/ 29 h 29"/>
                    <a:gd name="T10" fmla="*/ 68 w 68"/>
                    <a:gd name="T11" fmla="*/ 0 h 29"/>
                    <a:gd name="T12" fmla="*/ 54 w 68"/>
                    <a:gd name="T13" fmla="*/ 0 h 29"/>
                    <a:gd name="T14" fmla="*/ 14 w 68"/>
                    <a:gd name="T15" fmla="*/ 0 h 29"/>
                    <a:gd name="T16" fmla="*/ 0 w 6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
                      <a:moveTo>
                        <a:pt x="0" y="0"/>
                      </a:moveTo>
                      <a:lnTo>
                        <a:pt x="0" y="29"/>
                      </a:lnTo>
                      <a:lnTo>
                        <a:pt x="14" y="29"/>
                      </a:lnTo>
                      <a:lnTo>
                        <a:pt x="54" y="29"/>
                      </a:lnTo>
                      <a:lnTo>
                        <a:pt x="68" y="29"/>
                      </a:lnTo>
                      <a:lnTo>
                        <a:pt x="68" y="0"/>
                      </a:lnTo>
                      <a:lnTo>
                        <a:pt x="54" y="0"/>
                      </a:lnTo>
                      <a:lnTo>
                        <a:pt x="1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Freeform: Shape 118">
                  <a:extLst>
                    <a:ext uri="{FF2B5EF4-FFF2-40B4-BE49-F238E27FC236}">
                      <a16:creationId xmlns:a16="http://schemas.microsoft.com/office/drawing/2014/main" id="{15BDBA48-5F48-45C1-BEEF-C17E930E0CA6}"/>
                    </a:ext>
                  </a:extLst>
                </p:cNvPr>
                <p:cNvSpPr>
                  <a:spLocks/>
                </p:cNvSpPr>
                <p:nvPr/>
              </p:nvSpPr>
              <p:spPr bwMode="auto">
                <a:xfrm>
                  <a:off x="4185677" y="790914"/>
                  <a:ext cx="83328" cy="35537"/>
                </a:xfrm>
                <a:custGeom>
                  <a:avLst/>
                  <a:gdLst>
                    <a:gd name="T0" fmla="*/ 14 w 68"/>
                    <a:gd name="T1" fmla="*/ 0 h 29"/>
                    <a:gd name="T2" fmla="*/ 0 w 68"/>
                    <a:gd name="T3" fmla="*/ 0 h 29"/>
                    <a:gd name="T4" fmla="*/ 0 w 68"/>
                    <a:gd name="T5" fmla="*/ 29 h 29"/>
                    <a:gd name="T6" fmla="*/ 14 w 68"/>
                    <a:gd name="T7" fmla="*/ 29 h 29"/>
                    <a:gd name="T8" fmla="*/ 50 w 68"/>
                    <a:gd name="T9" fmla="*/ 29 h 29"/>
                    <a:gd name="T10" fmla="*/ 68 w 68"/>
                    <a:gd name="T11" fmla="*/ 29 h 29"/>
                    <a:gd name="T12" fmla="*/ 68 w 68"/>
                    <a:gd name="T13" fmla="*/ 0 h 29"/>
                    <a:gd name="T14" fmla="*/ 50 w 68"/>
                    <a:gd name="T15" fmla="*/ 0 h 29"/>
                    <a:gd name="T16" fmla="*/ 14 w 6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
                      <a:moveTo>
                        <a:pt x="14" y="0"/>
                      </a:moveTo>
                      <a:lnTo>
                        <a:pt x="0" y="0"/>
                      </a:lnTo>
                      <a:lnTo>
                        <a:pt x="0" y="29"/>
                      </a:lnTo>
                      <a:lnTo>
                        <a:pt x="14" y="29"/>
                      </a:lnTo>
                      <a:lnTo>
                        <a:pt x="50" y="29"/>
                      </a:lnTo>
                      <a:lnTo>
                        <a:pt x="68" y="29"/>
                      </a:lnTo>
                      <a:lnTo>
                        <a:pt x="68" y="0"/>
                      </a:lnTo>
                      <a:lnTo>
                        <a:pt x="5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Freeform: Shape 119">
                  <a:extLst>
                    <a:ext uri="{FF2B5EF4-FFF2-40B4-BE49-F238E27FC236}">
                      <a16:creationId xmlns:a16="http://schemas.microsoft.com/office/drawing/2014/main" id="{CDDFDF1D-5F38-486B-AD11-F3E399286B1B}"/>
                    </a:ext>
                  </a:extLst>
                </p:cNvPr>
                <p:cNvSpPr>
                  <a:spLocks/>
                </p:cNvSpPr>
                <p:nvPr/>
              </p:nvSpPr>
              <p:spPr bwMode="auto">
                <a:xfrm>
                  <a:off x="4335177" y="623032"/>
                  <a:ext cx="442374" cy="344341"/>
                </a:xfrm>
                <a:custGeom>
                  <a:avLst/>
                  <a:gdLst>
                    <a:gd name="T0" fmla="*/ 89 w 100"/>
                    <a:gd name="T1" fmla="*/ 17 h 78"/>
                    <a:gd name="T2" fmla="*/ 81 w 100"/>
                    <a:gd name="T3" fmla="*/ 18 h 78"/>
                    <a:gd name="T4" fmla="*/ 81 w 100"/>
                    <a:gd name="T5" fmla="*/ 22 h 78"/>
                    <a:gd name="T6" fmla="*/ 91 w 100"/>
                    <a:gd name="T7" fmla="*/ 44 h 78"/>
                    <a:gd name="T8" fmla="*/ 91 w 100"/>
                    <a:gd name="T9" fmla="*/ 55 h 78"/>
                    <a:gd name="T10" fmla="*/ 81 w 100"/>
                    <a:gd name="T11" fmla="*/ 78 h 78"/>
                    <a:gd name="T12" fmla="*/ 100 w 100"/>
                    <a:gd name="T13" fmla="*/ 74 h 78"/>
                    <a:gd name="T14" fmla="*/ 100 w 100"/>
                    <a:gd name="T15" fmla="*/ 28 h 78"/>
                    <a:gd name="T16" fmla="*/ 80 w 100"/>
                    <a:gd name="T17" fmla="*/ 0 h 78"/>
                    <a:gd name="T18" fmla="*/ 50 w 100"/>
                    <a:gd name="T19" fmla="*/ 6 h 78"/>
                    <a:gd name="T20" fmla="*/ 81 w 100"/>
                    <a:gd name="T21" fmla="*/ 18 h 78"/>
                    <a:gd name="T22" fmla="*/ 50 w 100"/>
                    <a:gd name="T23" fmla="*/ 63 h 78"/>
                    <a:gd name="T24" fmla="*/ 76 w 100"/>
                    <a:gd name="T25" fmla="*/ 74 h 78"/>
                    <a:gd name="T26" fmla="*/ 81 w 100"/>
                    <a:gd name="T27" fmla="*/ 78 h 78"/>
                    <a:gd name="T28" fmla="*/ 71 w 100"/>
                    <a:gd name="T29" fmla="*/ 55 h 78"/>
                    <a:gd name="T30" fmla="*/ 81 w 100"/>
                    <a:gd name="T31" fmla="*/ 44 h 78"/>
                    <a:gd name="T32" fmla="*/ 50 w 100"/>
                    <a:gd name="T33" fmla="*/ 22 h 78"/>
                    <a:gd name="T34" fmla="*/ 50 w 100"/>
                    <a:gd name="T35" fmla="*/ 0 h 78"/>
                    <a:gd name="T36" fmla="*/ 19 w 100"/>
                    <a:gd name="T37" fmla="*/ 1 h 78"/>
                    <a:gd name="T38" fmla="*/ 25 w 100"/>
                    <a:gd name="T39" fmla="*/ 6 h 78"/>
                    <a:gd name="T40" fmla="*/ 50 w 100"/>
                    <a:gd name="T41" fmla="*/ 6 h 78"/>
                    <a:gd name="T42" fmla="*/ 19 w 100"/>
                    <a:gd name="T43" fmla="*/ 78 h 78"/>
                    <a:gd name="T44" fmla="*/ 24 w 100"/>
                    <a:gd name="T45" fmla="*/ 74 h 78"/>
                    <a:gd name="T46" fmla="*/ 50 w 100"/>
                    <a:gd name="T47" fmla="*/ 63 h 78"/>
                    <a:gd name="T48" fmla="*/ 19 w 100"/>
                    <a:gd name="T49" fmla="*/ 22 h 78"/>
                    <a:gd name="T50" fmla="*/ 29 w 100"/>
                    <a:gd name="T51" fmla="*/ 44 h 78"/>
                    <a:gd name="T52" fmla="*/ 29 w 100"/>
                    <a:gd name="T53" fmla="*/ 55 h 78"/>
                    <a:gd name="T54" fmla="*/ 19 w 100"/>
                    <a:gd name="T55" fmla="*/ 78 h 78"/>
                    <a:gd name="T56" fmla="*/ 10 w 100"/>
                    <a:gd name="T57" fmla="*/ 17 h 78"/>
                    <a:gd name="T58" fmla="*/ 0 w 100"/>
                    <a:gd name="T59" fmla="*/ 60 h 78"/>
                    <a:gd name="T60" fmla="*/ 0 w 100"/>
                    <a:gd name="T61" fmla="*/ 74 h 78"/>
                    <a:gd name="T62" fmla="*/ 19 w 100"/>
                    <a:gd name="T63" fmla="*/ 78 h 78"/>
                    <a:gd name="T64" fmla="*/ 9 w 100"/>
                    <a:gd name="T65" fmla="*/ 55 h 78"/>
                    <a:gd name="T66" fmla="*/ 19 w 100"/>
                    <a:gd name="T67" fmla="*/ 44 h 78"/>
                    <a:gd name="T68" fmla="*/ 17 w 100"/>
                    <a:gd name="T69" fmla="*/ 22 h 78"/>
                    <a:gd name="T70" fmla="*/ 19 w 100"/>
                    <a:gd name="T7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78">
                      <a:moveTo>
                        <a:pt x="100" y="28"/>
                      </a:moveTo>
                      <a:cubicBezTo>
                        <a:pt x="89" y="17"/>
                        <a:pt x="89" y="17"/>
                        <a:pt x="89" y="17"/>
                      </a:cubicBezTo>
                      <a:cubicBezTo>
                        <a:pt x="81" y="1"/>
                        <a:pt x="81" y="1"/>
                        <a:pt x="81" y="1"/>
                      </a:cubicBezTo>
                      <a:cubicBezTo>
                        <a:pt x="81" y="18"/>
                        <a:pt x="81" y="18"/>
                        <a:pt x="81" y="18"/>
                      </a:cubicBezTo>
                      <a:cubicBezTo>
                        <a:pt x="83" y="22"/>
                        <a:pt x="83" y="22"/>
                        <a:pt x="83" y="22"/>
                      </a:cubicBezTo>
                      <a:cubicBezTo>
                        <a:pt x="81" y="22"/>
                        <a:pt x="81" y="22"/>
                        <a:pt x="81" y="22"/>
                      </a:cubicBezTo>
                      <a:cubicBezTo>
                        <a:pt x="81" y="44"/>
                        <a:pt x="81" y="44"/>
                        <a:pt x="81" y="44"/>
                      </a:cubicBezTo>
                      <a:cubicBezTo>
                        <a:pt x="91" y="44"/>
                        <a:pt x="91" y="44"/>
                        <a:pt x="91" y="44"/>
                      </a:cubicBezTo>
                      <a:cubicBezTo>
                        <a:pt x="91" y="55"/>
                        <a:pt x="91" y="55"/>
                        <a:pt x="91" y="55"/>
                      </a:cubicBezTo>
                      <a:cubicBezTo>
                        <a:pt x="91" y="55"/>
                        <a:pt x="91" y="55"/>
                        <a:pt x="91" y="55"/>
                      </a:cubicBezTo>
                      <a:cubicBezTo>
                        <a:pt x="81" y="55"/>
                        <a:pt x="81" y="55"/>
                        <a:pt x="81" y="55"/>
                      </a:cubicBezTo>
                      <a:cubicBezTo>
                        <a:pt x="81" y="78"/>
                        <a:pt x="81" y="78"/>
                        <a:pt x="81" y="78"/>
                      </a:cubicBezTo>
                      <a:cubicBezTo>
                        <a:pt x="95" y="78"/>
                        <a:pt x="95" y="78"/>
                        <a:pt x="95" y="78"/>
                      </a:cubicBezTo>
                      <a:cubicBezTo>
                        <a:pt x="97" y="78"/>
                        <a:pt x="100" y="76"/>
                        <a:pt x="100" y="74"/>
                      </a:cubicBezTo>
                      <a:cubicBezTo>
                        <a:pt x="100" y="63"/>
                        <a:pt x="100" y="63"/>
                        <a:pt x="100" y="63"/>
                      </a:cubicBezTo>
                      <a:lnTo>
                        <a:pt x="100" y="28"/>
                      </a:lnTo>
                      <a:close/>
                      <a:moveTo>
                        <a:pt x="81" y="1"/>
                      </a:moveTo>
                      <a:cubicBezTo>
                        <a:pt x="80" y="0"/>
                        <a:pt x="80" y="0"/>
                        <a:pt x="80" y="0"/>
                      </a:cubicBezTo>
                      <a:cubicBezTo>
                        <a:pt x="50" y="0"/>
                        <a:pt x="50" y="0"/>
                        <a:pt x="50" y="0"/>
                      </a:cubicBezTo>
                      <a:cubicBezTo>
                        <a:pt x="50" y="6"/>
                        <a:pt x="50" y="6"/>
                        <a:pt x="50" y="6"/>
                      </a:cubicBezTo>
                      <a:cubicBezTo>
                        <a:pt x="75" y="6"/>
                        <a:pt x="75" y="6"/>
                        <a:pt x="75" y="6"/>
                      </a:cubicBezTo>
                      <a:cubicBezTo>
                        <a:pt x="81" y="18"/>
                        <a:pt x="81" y="18"/>
                        <a:pt x="81" y="18"/>
                      </a:cubicBezTo>
                      <a:cubicBezTo>
                        <a:pt x="81" y="1"/>
                        <a:pt x="81" y="1"/>
                        <a:pt x="81" y="1"/>
                      </a:cubicBezTo>
                      <a:close/>
                      <a:moveTo>
                        <a:pt x="50" y="63"/>
                      </a:moveTo>
                      <a:cubicBezTo>
                        <a:pt x="76" y="63"/>
                        <a:pt x="76" y="63"/>
                        <a:pt x="76" y="63"/>
                      </a:cubicBezTo>
                      <a:cubicBezTo>
                        <a:pt x="76" y="74"/>
                        <a:pt x="76" y="74"/>
                        <a:pt x="76" y="74"/>
                      </a:cubicBezTo>
                      <a:cubicBezTo>
                        <a:pt x="76" y="76"/>
                        <a:pt x="78" y="78"/>
                        <a:pt x="80" y="78"/>
                      </a:cubicBezTo>
                      <a:cubicBezTo>
                        <a:pt x="81" y="78"/>
                        <a:pt x="81" y="78"/>
                        <a:pt x="81" y="78"/>
                      </a:cubicBezTo>
                      <a:cubicBezTo>
                        <a:pt x="81" y="55"/>
                        <a:pt x="81" y="55"/>
                        <a:pt x="81" y="55"/>
                      </a:cubicBezTo>
                      <a:cubicBezTo>
                        <a:pt x="71" y="55"/>
                        <a:pt x="71" y="55"/>
                        <a:pt x="71" y="55"/>
                      </a:cubicBezTo>
                      <a:cubicBezTo>
                        <a:pt x="71" y="44"/>
                        <a:pt x="71" y="44"/>
                        <a:pt x="71" y="44"/>
                      </a:cubicBezTo>
                      <a:cubicBezTo>
                        <a:pt x="81" y="44"/>
                        <a:pt x="81" y="44"/>
                        <a:pt x="81" y="44"/>
                      </a:cubicBezTo>
                      <a:cubicBezTo>
                        <a:pt x="81" y="22"/>
                        <a:pt x="81" y="22"/>
                        <a:pt x="81" y="22"/>
                      </a:cubicBezTo>
                      <a:cubicBezTo>
                        <a:pt x="50" y="22"/>
                        <a:pt x="50" y="22"/>
                        <a:pt x="50" y="22"/>
                      </a:cubicBezTo>
                      <a:lnTo>
                        <a:pt x="50" y="63"/>
                      </a:lnTo>
                      <a:close/>
                      <a:moveTo>
                        <a:pt x="50" y="0"/>
                      </a:moveTo>
                      <a:cubicBezTo>
                        <a:pt x="20" y="0"/>
                        <a:pt x="20" y="0"/>
                        <a:pt x="20" y="0"/>
                      </a:cubicBezTo>
                      <a:cubicBezTo>
                        <a:pt x="19" y="1"/>
                        <a:pt x="19" y="1"/>
                        <a:pt x="19" y="1"/>
                      </a:cubicBezTo>
                      <a:cubicBezTo>
                        <a:pt x="19" y="18"/>
                        <a:pt x="19" y="18"/>
                        <a:pt x="19" y="18"/>
                      </a:cubicBezTo>
                      <a:cubicBezTo>
                        <a:pt x="25" y="6"/>
                        <a:pt x="25" y="6"/>
                        <a:pt x="25" y="6"/>
                      </a:cubicBezTo>
                      <a:cubicBezTo>
                        <a:pt x="25" y="6"/>
                        <a:pt x="25" y="6"/>
                        <a:pt x="25" y="6"/>
                      </a:cubicBezTo>
                      <a:cubicBezTo>
                        <a:pt x="50" y="6"/>
                        <a:pt x="50" y="6"/>
                        <a:pt x="50" y="6"/>
                      </a:cubicBezTo>
                      <a:cubicBezTo>
                        <a:pt x="50" y="0"/>
                        <a:pt x="50" y="0"/>
                        <a:pt x="50" y="0"/>
                      </a:cubicBezTo>
                      <a:close/>
                      <a:moveTo>
                        <a:pt x="19" y="78"/>
                      </a:moveTo>
                      <a:cubicBezTo>
                        <a:pt x="19" y="78"/>
                        <a:pt x="19" y="78"/>
                        <a:pt x="19" y="78"/>
                      </a:cubicBezTo>
                      <a:cubicBezTo>
                        <a:pt x="22" y="78"/>
                        <a:pt x="24" y="76"/>
                        <a:pt x="24" y="74"/>
                      </a:cubicBezTo>
                      <a:cubicBezTo>
                        <a:pt x="24" y="63"/>
                        <a:pt x="24" y="63"/>
                        <a:pt x="24" y="63"/>
                      </a:cubicBezTo>
                      <a:cubicBezTo>
                        <a:pt x="50" y="63"/>
                        <a:pt x="50" y="63"/>
                        <a:pt x="50" y="63"/>
                      </a:cubicBezTo>
                      <a:cubicBezTo>
                        <a:pt x="50" y="22"/>
                        <a:pt x="50" y="22"/>
                        <a:pt x="50" y="22"/>
                      </a:cubicBezTo>
                      <a:cubicBezTo>
                        <a:pt x="19" y="22"/>
                        <a:pt x="19" y="22"/>
                        <a:pt x="19" y="22"/>
                      </a:cubicBezTo>
                      <a:cubicBezTo>
                        <a:pt x="19" y="44"/>
                        <a:pt x="19" y="44"/>
                        <a:pt x="19" y="44"/>
                      </a:cubicBezTo>
                      <a:cubicBezTo>
                        <a:pt x="29" y="44"/>
                        <a:pt x="29" y="44"/>
                        <a:pt x="29" y="44"/>
                      </a:cubicBezTo>
                      <a:cubicBezTo>
                        <a:pt x="29" y="55"/>
                        <a:pt x="29" y="55"/>
                        <a:pt x="29" y="55"/>
                      </a:cubicBezTo>
                      <a:cubicBezTo>
                        <a:pt x="29" y="55"/>
                        <a:pt x="29" y="55"/>
                        <a:pt x="29" y="55"/>
                      </a:cubicBezTo>
                      <a:cubicBezTo>
                        <a:pt x="19" y="55"/>
                        <a:pt x="19" y="55"/>
                        <a:pt x="19" y="55"/>
                      </a:cubicBezTo>
                      <a:lnTo>
                        <a:pt x="19" y="78"/>
                      </a:lnTo>
                      <a:close/>
                      <a:moveTo>
                        <a:pt x="19" y="1"/>
                      </a:moveTo>
                      <a:cubicBezTo>
                        <a:pt x="10" y="17"/>
                        <a:pt x="10" y="17"/>
                        <a:pt x="10" y="17"/>
                      </a:cubicBezTo>
                      <a:cubicBezTo>
                        <a:pt x="0" y="28"/>
                        <a:pt x="0" y="28"/>
                        <a:pt x="0" y="28"/>
                      </a:cubicBezTo>
                      <a:cubicBezTo>
                        <a:pt x="0" y="60"/>
                        <a:pt x="0" y="60"/>
                        <a:pt x="0" y="60"/>
                      </a:cubicBezTo>
                      <a:cubicBezTo>
                        <a:pt x="0" y="63"/>
                        <a:pt x="0" y="63"/>
                        <a:pt x="0" y="63"/>
                      </a:cubicBezTo>
                      <a:cubicBezTo>
                        <a:pt x="0" y="74"/>
                        <a:pt x="0" y="74"/>
                        <a:pt x="0" y="74"/>
                      </a:cubicBezTo>
                      <a:cubicBezTo>
                        <a:pt x="0" y="76"/>
                        <a:pt x="2" y="78"/>
                        <a:pt x="5" y="78"/>
                      </a:cubicBezTo>
                      <a:cubicBezTo>
                        <a:pt x="19" y="78"/>
                        <a:pt x="19" y="78"/>
                        <a:pt x="19" y="78"/>
                      </a:cubicBezTo>
                      <a:cubicBezTo>
                        <a:pt x="19" y="55"/>
                        <a:pt x="19" y="55"/>
                        <a:pt x="19" y="55"/>
                      </a:cubicBezTo>
                      <a:cubicBezTo>
                        <a:pt x="9" y="55"/>
                        <a:pt x="9" y="55"/>
                        <a:pt x="9" y="55"/>
                      </a:cubicBezTo>
                      <a:cubicBezTo>
                        <a:pt x="9" y="44"/>
                        <a:pt x="9" y="44"/>
                        <a:pt x="9" y="44"/>
                      </a:cubicBezTo>
                      <a:cubicBezTo>
                        <a:pt x="19" y="44"/>
                        <a:pt x="19" y="44"/>
                        <a:pt x="19" y="44"/>
                      </a:cubicBezTo>
                      <a:cubicBezTo>
                        <a:pt x="19" y="22"/>
                        <a:pt x="19" y="22"/>
                        <a:pt x="19" y="22"/>
                      </a:cubicBezTo>
                      <a:cubicBezTo>
                        <a:pt x="17" y="22"/>
                        <a:pt x="17" y="22"/>
                        <a:pt x="17" y="22"/>
                      </a:cubicBezTo>
                      <a:cubicBezTo>
                        <a:pt x="19" y="18"/>
                        <a:pt x="19" y="18"/>
                        <a:pt x="19" y="18"/>
                      </a:cubicBez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Freeform: Shape 120">
                  <a:extLst>
                    <a:ext uri="{FF2B5EF4-FFF2-40B4-BE49-F238E27FC236}">
                      <a16:creationId xmlns:a16="http://schemas.microsoft.com/office/drawing/2014/main" id="{1E26DFBE-463B-4ECA-877A-2C9845E1A3EB}"/>
                    </a:ext>
                  </a:extLst>
                </p:cNvPr>
                <p:cNvSpPr>
                  <a:spLocks/>
                </p:cNvSpPr>
                <p:nvPr/>
              </p:nvSpPr>
              <p:spPr bwMode="auto">
                <a:xfrm>
                  <a:off x="2913699" y="3453735"/>
                  <a:ext cx="374976" cy="379878"/>
                </a:xfrm>
                <a:custGeom>
                  <a:avLst/>
                  <a:gdLst>
                    <a:gd name="T0" fmla="*/ 64 w 85"/>
                    <a:gd name="T1" fmla="*/ 80 h 86"/>
                    <a:gd name="T2" fmla="*/ 79 w 85"/>
                    <a:gd name="T3" fmla="*/ 64 h 86"/>
                    <a:gd name="T4" fmla="*/ 84 w 85"/>
                    <a:gd name="T5" fmla="*/ 52 h 86"/>
                    <a:gd name="T6" fmla="*/ 84 w 85"/>
                    <a:gd name="T7" fmla="*/ 34 h 86"/>
                    <a:gd name="T8" fmla="*/ 79 w 85"/>
                    <a:gd name="T9" fmla="*/ 22 h 86"/>
                    <a:gd name="T10" fmla="*/ 64 w 85"/>
                    <a:gd name="T11" fmla="*/ 6 h 86"/>
                    <a:gd name="T12" fmla="*/ 58 w 85"/>
                    <a:gd name="T13" fmla="*/ 3 h 86"/>
                    <a:gd name="T14" fmla="*/ 45 w 85"/>
                    <a:gd name="T15" fmla="*/ 0 h 86"/>
                    <a:gd name="T16" fmla="*/ 47 w 85"/>
                    <a:gd name="T17" fmla="*/ 5 h 86"/>
                    <a:gd name="T18" fmla="*/ 53 w 85"/>
                    <a:gd name="T19" fmla="*/ 5 h 86"/>
                    <a:gd name="T20" fmla="*/ 57 w 85"/>
                    <a:gd name="T21" fmla="*/ 6 h 86"/>
                    <a:gd name="T22" fmla="*/ 56 w 85"/>
                    <a:gd name="T23" fmla="*/ 7 h 86"/>
                    <a:gd name="T24" fmla="*/ 49 w 85"/>
                    <a:gd name="T25" fmla="*/ 9 h 86"/>
                    <a:gd name="T26" fmla="*/ 50 w 85"/>
                    <a:gd name="T27" fmla="*/ 14 h 86"/>
                    <a:gd name="T28" fmla="*/ 54 w 85"/>
                    <a:gd name="T29" fmla="*/ 17 h 86"/>
                    <a:gd name="T30" fmla="*/ 60 w 85"/>
                    <a:gd name="T31" fmla="*/ 9 h 86"/>
                    <a:gd name="T32" fmla="*/ 65 w 85"/>
                    <a:gd name="T33" fmla="*/ 10 h 86"/>
                    <a:gd name="T34" fmla="*/ 68 w 85"/>
                    <a:gd name="T35" fmla="*/ 12 h 86"/>
                    <a:gd name="T36" fmla="*/ 70 w 85"/>
                    <a:gd name="T37" fmla="*/ 18 h 86"/>
                    <a:gd name="T38" fmla="*/ 69 w 85"/>
                    <a:gd name="T39" fmla="*/ 21 h 86"/>
                    <a:gd name="T40" fmla="*/ 67 w 85"/>
                    <a:gd name="T41" fmla="*/ 19 h 86"/>
                    <a:gd name="T42" fmla="*/ 61 w 85"/>
                    <a:gd name="T43" fmla="*/ 19 h 86"/>
                    <a:gd name="T44" fmla="*/ 65 w 85"/>
                    <a:gd name="T45" fmla="*/ 21 h 86"/>
                    <a:gd name="T46" fmla="*/ 56 w 85"/>
                    <a:gd name="T47" fmla="*/ 25 h 86"/>
                    <a:gd name="T48" fmla="*/ 52 w 85"/>
                    <a:gd name="T49" fmla="*/ 28 h 86"/>
                    <a:gd name="T50" fmla="*/ 46 w 85"/>
                    <a:gd name="T51" fmla="*/ 33 h 86"/>
                    <a:gd name="T52" fmla="*/ 49 w 85"/>
                    <a:gd name="T53" fmla="*/ 51 h 86"/>
                    <a:gd name="T54" fmla="*/ 54 w 85"/>
                    <a:gd name="T55" fmla="*/ 52 h 86"/>
                    <a:gd name="T56" fmla="*/ 59 w 85"/>
                    <a:gd name="T57" fmla="*/ 54 h 86"/>
                    <a:gd name="T58" fmla="*/ 66 w 85"/>
                    <a:gd name="T59" fmla="*/ 58 h 86"/>
                    <a:gd name="T60" fmla="*/ 71 w 85"/>
                    <a:gd name="T61" fmla="*/ 62 h 86"/>
                    <a:gd name="T62" fmla="*/ 77 w 85"/>
                    <a:gd name="T63" fmla="*/ 64 h 86"/>
                    <a:gd name="T64" fmla="*/ 49 w 85"/>
                    <a:gd name="T65" fmla="*/ 75 h 86"/>
                    <a:gd name="T66" fmla="*/ 0 w 85"/>
                    <a:gd name="T67" fmla="*/ 36 h 86"/>
                    <a:gd name="T68" fmla="*/ 1 w 85"/>
                    <a:gd name="T69" fmla="*/ 54 h 86"/>
                    <a:gd name="T70" fmla="*/ 9 w 85"/>
                    <a:gd name="T71" fmla="*/ 69 h 86"/>
                    <a:gd name="T72" fmla="*/ 27 w 85"/>
                    <a:gd name="T73" fmla="*/ 83 h 86"/>
                    <a:gd name="T74" fmla="*/ 43 w 85"/>
                    <a:gd name="T75" fmla="*/ 68 h 86"/>
                    <a:gd name="T76" fmla="*/ 42 w 85"/>
                    <a:gd name="T77" fmla="*/ 61 h 86"/>
                    <a:gd name="T78" fmla="*/ 44 w 85"/>
                    <a:gd name="T79" fmla="*/ 55 h 86"/>
                    <a:gd name="T80" fmla="*/ 39 w 85"/>
                    <a:gd name="T81" fmla="*/ 53 h 86"/>
                    <a:gd name="T82" fmla="*/ 33 w 85"/>
                    <a:gd name="T83" fmla="*/ 49 h 86"/>
                    <a:gd name="T84" fmla="*/ 24 w 85"/>
                    <a:gd name="T85" fmla="*/ 46 h 86"/>
                    <a:gd name="T86" fmla="*/ 21 w 85"/>
                    <a:gd name="T87" fmla="*/ 38 h 86"/>
                    <a:gd name="T88" fmla="*/ 18 w 85"/>
                    <a:gd name="T89" fmla="*/ 37 h 86"/>
                    <a:gd name="T90" fmla="*/ 18 w 85"/>
                    <a:gd name="T91" fmla="*/ 39 h 86"/>
                    <a:gd name="T92" fmla="*/ 15 w 85"/>
                    <a:gd name="T93" fmla="*/ 32 h 86"/>
                    <a:gd name="T94" fmla="*/ 15 w 85"/>
                    <a:gd name="T95" fmla="*/ 25 h 86"/>
                    <a:gd name="T96" fmla="*/ 19 w 85"/>
                    <a:gd name="T97" fmla="*/ 17 h 86"/>
                    <a:gd name="T98" fmla="*/ 18 w 85"/>
                    <a:gd name="T99" fmla="*/ 12 h 86"/>
                    <a:gd name="T100" fmla="*/ 38 w 85"/>
                    <a:gd name="T101" fmla="*/ 3 h 86"/>
                    <a:gd name="T102" fmla="*/ 45 w 85"/>
                    <a:gd name="T103" fmla="*/ 0 h 86"/>
                    <a:gd name="T104" fmla="*/ 26 w 85"/>
                    <a:gd name="T105" fmla="*/ 3 h 86"/>
                    <a:gd name="T106" fmla="*/ 12 w 85"/>
                    <a:gd name="T107" fmla="*/ 13 h 86"/>
                    <a:gd name="T108" fmla="*/ 3 w 85"/>
                    <a:gd name="T109" fmla="*/ 27 h 86"/>
                    <a:gd name="T110" fmla="*/ 45 w 85"/>
                    <a:gd name="T111" fmla="*/ 54 h 86"/>
                    <a:gd name="T112" fmla="*/ 39 w 85"/>
                    <a:gd name="T113" fmla="*/ 47 h 86"/>
                    <a:gd name="T114" fmla="*/ 38 w 85"/>
                    <a:gd name="T115" fmla="*/ 44 h 86"/>
                    <a:gd name="T116" fmla="*/ 30 w 85"/>
                    <a:gd name="T117" fmla="*/ 45 h 86"/>
                    <a:gd name="T118" fmla="*/ 34 w 85"/>
                    <a:gd name="T119" fmla="*/ 36 h 86"/>
                    <a:gd name="T120" fmla="*/ 42 w 85"/>
                    <a:gd name="T121" fmla="*/ 36 h 86"/>
                    <a:gd name="T122" fmla="*/ 44 w 85"/>
                    <a:gd name="T123"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6">
                      <a:moveTo>
                        <a:pt x="45" y="85"/>
                      </a:moveTo>
                      <a:cubicBezTo>
                        <a:pt x="48" y="85"/>
                        <a:pt x="50" y="85"/>
                        <a:pt x="52" y="84"/>
                      </a:cubicBezTo>
                      <a:cubicBezTo>
                        <a:pt x="53" y="84"/>
                        <a:pt x="55" y="84"/>
                        <a:pt x="56" y="83"/>
                      </a:cubicBezTo>
                      <a:cubicBezTo>
                        <a:pt x="57" y="83"/>
                        <a:pt x="57" y="83"/>
                        <a:pt x="58" y="83"/>
                      </a:cubicBezTo>
                      <a:cubicBezTo>
                        <a:pt x="59" y="82"/>
                        <a:pt x="61" y="82"/>
                        <a:pt x="62" y="81"/>
                      </a:cubicBezTo>
                      <a:cubicBezTo>
                        <a:pt x="63" y="81"/>
                        <a:pt x="63" y="80"/>
                        <a:pt x="64" y="80"/>
                      </a:cubicBezTo>
                      <a:cubicBezTo>
                        <a:pt x="66" y="78"/>
                        <a:pt x="69" y="77"/>
                        <a:pt x="71" y="74"/>
                      </a:cubicBezTo>
                      <a:cubicBezTo>
                        <a:pt x="72" y="74"/>
                        <a:pt x="72" y="74"/>
                        <a:pt x="73" y="73"/>
                      </a:cubicBezTo>
                      <a:cubicBezTo>
                        <a:pt x="73" y="73"/>
                        <a:pt x="74" y="72"/>
                        <a:pt x="74" y="72"/>
                      </a:cubicBezTo>
                      <a:cubicBezTo>
                        <a:pt x="75" y="71"/>
                        <a:pt x="75" y="70"/>
                        <a:pt x="76" y="69"/>
                      </a:cubicBezTo>
                      <a:cubicBezTo>
                        <a:pt x="77" y="68"/>
                        <a:pt x="78" y="67"/>
                        <a:pt x="79" y="65"/>
                      </a:cubicBezTo>
                      <a:cubicBezTo>
                        <a:pt x="79" y="65"/>
                        <a:pt x="79" y="65"/>
                        <a:pt x="79" y="64"/>
                      </a:cubicBezTo>
                      <a:cubicBezTo>
                        <a:pt x="80" y="64"/>
                        <a:pt x="80" y="63"/>
                        <a:pt x="80" y="62"/>
                      </a:cubicBezTo>
                      <a:cubicBezTo>
                        <a:pt x="81" y="62"/>
                        <a:pt x="81" y="62"/>
                        <a:pt x="81" y="61"/>
                      </a:cubicBezTo>
                      <a:cubicBezTo>
                        <a:pt x="81" y="61"/>
                        <a:pt x="82" y="60"/>
                        <a:pt x="82" y="60"/>
                      </a:cubicBezTo>
                      <a:cubicBezTo>
                        <a:pt x="82" y="59"/>
                        <a:pt x="82" y="58"/>
                        <a:pt x="83" y="58"/>
                      </a:cubicBezTo>
                      <a:cubicBezTo>
                        <a:pt x="83" y="56"/>
                        <a:pt x="83" y="55"/>
                        <a:pt x="84" y="54"/>
                      </a:cubicBezTo>
                      <a:cubicBezTo>
                        <a:pt x="84" y="53"/>
                        <a:pt x="84" y="52"/>
                        <a:pt x="84" y="52"/>
                      </a:cubicBezTo>
                      <a:cubicBezTo>
                        <a:pt x="84" y="51"/>
                        <a:pt x="85" y="50"/>
                        <a:pt x="85" y="49"/>
                      </a:cubicBezTo>
                      <a:cubicBezTo>
                        <a:pt x="85" y="49"/>
                        <a:pt x="85" y="48"/>
                        <a:pt x="85" y="47"/>
                      </a:cubicBezTo>
                      <a:cubicBezTo>
                        <a:pt x="85" y="46"/>
                        <a:pt x="85" y="44"/>
                        <a:pt x="85" y="43"/>
                      </a:cubicBezTo>
                      <a:cubicBezTo>
                        <a:pt x="85" y="41"/>
                        <a:pt x="85" y="40"/>
                        <a:pt x="85" y="39"/>
                      </a:cubicBezTo>
                      <a:cubicBezTo>
                        <a:pt x="85" y="38"/>
                        <a:pt x="85" y="37"/>
                        <a:pt x="85" y="36"/>
                      </a:cubicBezTo>
                      <a:cubicBezTo>
                        <a:pt x="85" y="36"/>
                        <a:pt x="84" y="35"/>
                        <a:pt x="84" y="34"/>
                      </a:cubicBezTo>
                      <a:cubicBezTo>
                        <a:pt x="84" y="34"/>
                        <a:pt x="84" y="33"/>
                        <a:pt x="84" y="32"/>
                      </a:cubicBezTo>
                      <a:cubicBezTo>
                        <a:pt x="83" y="31"/>
                        <a:pt x="83" y="30"/>
                        <a:pt x="83" y="28"/>
                      </a:cubicBezTo>
                      <a:cubicBezTo>
                        <a:pt x="82" y="28"/>
                        <a:pt x="82" y="28"/>
                        <a:pt x="82" y="27"/>
                      </a:cubicBezTo>
                      <a:cubicBezTo>
                        <a:pt x="82" y="26"/>
                        <a:pt x="81" y="25"/>
                        <a:pt x="81" y="24"/>
                      </a:cubicBezTo>
                      <a:cubicBezTo>
                        <a:pt x="81" y="24"/>
                        <a:pt x="81" y="24"/>
                        <a:pt x="80" y="23"/>
                      </a:cubicBezTo>
                      <a:cubicBezTo>
                        <a:pt x="80" y="23"/>
                        <a:pt x="80" y="22"/>
                        <a:pt x="79" y="22"/>
                      </a:cubicBezTo>
                      <a:cubicBezTo>
                        <a:pt x="78" y="20"/>
                        <a:pt x="77" y="18"/>
                        <a:pt x="76" y="17"/>
                      </a:cubicBezTo>
                      <a:cubicBezTo>
                        <a:pt x="75" y="16"/>
                        <a:pt x="75" y="15"/>
                        <a:pt x="74" y="14"/>
                      </a:cubicBezTo>
                      <a:cubicBezTo>
                        <a:pt x="74" y="14"/>
                        <a:pt x="73" y="13"/>
                        <a:pt x="73" y="13"/>
                      </a:cubicBezTo>
                      <a:cubicBezTo>
                        <a:pt x="72" y="12"/>
                        <a:pt x="72" y="12"/>
                        <a:pt x="71" y="11"/>
                      </a:cubicBezTo>
                      <a:cubicBezTo>
                        <a:pt x="70" y="10"/>
                        <a:pt x="69" y="10"/>
                        <a:pt x="68" y="9"/>
                      </a:cubicBezTo>
                      <a:cubicBezTo>
                        <a:pt x="67" y="8"/>
                        <a:pt x="65" y="7"/>
                        <a:pt x="64" y="6"/>
                      </a:cubicBezTo>
                      <a:cubicBezTo>
                        <a:pt x="63" y="6"/>
                        <a:pt x="63" y="5"/>
                        <a:pt x="62" y="5"/>
                      </a:cubicBezTo>
                      <a:cubicBezTo>
                        <a:pt x="62" y="5"/>
                        <a:pt x="61" y="5"/>
                        <a:pt x="61" y="5"/>
                      </a:cubicBezTo>
                      <a:cubicBezTo>
                        <a:pt x="61" y="4"/>
                        <a:pt x="60" y="4"/>
                        <a:pt x="60" y="4"/>
                      </a:cubicBezTo>
                      <a:cubicBezTo>
                        <a:pt x="60" y="4"/>
                        <a:pt x="60" y="4"/>
                        <a:pt x="60" y="4"/>
                      </a:cubicBezTo>
                      <a:cubicBezTo>
                        <a:pt x="59" y="4"/>
                        <a:pt x="59" y="3"/>
                        <a:pt x="58" y="3"/>
                      </a:cubicBezTo>
                      <a:cubicBezTo>
                        <a:pt x="58" y="3"/>
                        <a:pt x="58" y="3"/>
                        <a:pt x="58" y="3"/>
                      </a:cubicBezTo>
                      <a:cubicBezTo>
                        <a:pt x="58" y="3"/>
                        <a:pt x="57" y="3"/>
                        <a:pt x="56" y="3"/>
                      </a:cubicBezTo>
                      <a:cubicBezTo>
                        <a:pt x="56" y="3"/>
                        <a:pt x="56" y="3"/>
                        <a:pt x="56" y="3"/>
                      </a:cubicBezTo>
                      <a:cubicBezTo>
                        <a:pt x="55" y="2"/>
                        <a:pt x="54" y="2"/>
                        <a:pt x="52" y="1"/>
                      </a:cubicBezTo>
                      <a:cubicBezTo>
                        <a:pt x="52" y="1"/>
                        <a:pt x="51" y="1"/>
                        <a:pt x="51" y="1"/>
                      </a:cubicBezTo>
                      <a:cubicBezTo>
                        <a:pt x="51" y="1"/>
                        <a:pt x="50" y="1"/>
                        <a:pt x="50" y="1"/>
                      </a:cubicBezTo>
                      <a:cubicBezTo>
                        <a:pt x="49" y="1"/>
                        <a:pt x="47" y="0"/>
                        <a:pt x="45" y="0"/>
                      </a:cubicBezTo>
                      <a:cubicBezTo>
                        <a:pt x="45" y="3"/>
                        <a:pt x="45" y="3"/>
                        <a:pt x="45" y="3"/>
                      </a:cubicBezTo>
                      <a:cubicBezTo>
                        <a:pt x="47" y="3"/>
                        <a:pt x="49" y="3"/>
                        <a:pt x="51" y="3"/>
                      </a:cubicBezTo>
                      <a:cubicBezTo>
                        <a:pt x="50" y="4"/>
                        <a:pt x="50" y="4"/>
                        <a:pt x="50" y="4"/>
                      </a:cubicBezTo>
                      <a:cubicBezTo>
                        <a:pt x="49" y="4"/>
                        <a:pt x="49" y="4"/>
                        <a:pt x="49" y="4"/>
                      </a:cubicBezTo>
                      <a:cubicBezTo>
                        <a:pt x="48" y="4"/>
                        <a:pt x="48" y="4"/>
                        <a:pt x="47" y="4"/>
                      </a:cubicBezTo>
                      <a:cubicBezTo>
                        <a:pt x="47" y="4"/>
                        <a:pt x="47" y="4"/>
                        <a:pt x="47" y="5"/>
                      </a:cubicBezTo>
                      <a:cubicBezTo>
                        <a:pt x="48" y="5"/>
                        <a:pt x="49" y="5"/>
                        <a:pt x="49" y="5"/>
                      </a:cubicBezTo>
                      <a:cubicBezTo>
                        <a:pt x="50" y="5"/>
                        <a:pt x="51" y="5"/>
                        <a:pt x="51" y="5"/>
                      </a:cubicBezTo>
                      <a:cubicBezTo>
                        <a:pt x="51" y="4"/>
                        <a:pt x="51" y="4"/>
                        <a:pt x="51" y="4"/>
                      </a:cubicBezTo>
                      <a:cubicBezTo>
                        <a:pt x="51" y="4"/>
                        <a:pt x="52" y="4"/>
                        <a:pt x="52" y="4"/>
                      </a:cubicBezTo>
                      <a:cubicBezTo>
                        <a:pt x="52" y="4"/>
                        <a:pt x="53" y="4"/>
                        <a:pt x="53" y="4"/>
                      </a:cubicBezTo>
                      <a:cubicBezTo>
                        <a:pt x="53" y="4"/>
                        <a:pt x="53" y="4"/>
                        <a:pt x="53" y="5"/>
                      </a:cubicBezTo>
                      <a:cubicBezTo>
                        <a:pt x="53" y="5"/>
                        <a:pt x="54" y="5"/>
                        <a:pt x="54" y="4"/>
                      </a:cubicBezTo>
                      <a:cubicBezTo>
                        <a:pt x="54" y="4"/>
                        <a:pt x="54" y="4"/>
                        <a:pt x="54" y="4"/>
                      </a:cubicBezTo>
                      <a:cubicBezTo>
                        <a:pt x="55" y="4"/>
                        <a:pt x="55" y="5"/>
                        <a:pt x="56" y="5"/>
                      </a:cubicBezTo>
                      <a:cubicBezTo>
                        <a:pt x="57" y="5"/>
                        <a:pt x="58" y="6"/>
                        <a:pt x="59" y="6"/>
                      </a:cubicBezTo>
                      <a:cubicBezTo>
                        <a:pt x="59" y="6"/>
                        <a:pt x="58" y="6"/>
                        <a:pt x="58" y="6"/>
                      </a:cubicBezTo>
                      <a:cubicBezTo>
                        <a:pt x="58" y="6"/>
                        <a:pt x="58" y="6"/>
                        <a:pt x="57" y="6"/>
                      </a:cubicBezTo>
                      <a:cubicBezTo>
                        <a:pt x="57" y="6"/>
                        <a:pt x="58" y="7"/>
                        <a:pt x="58" y="7"/>
                      </a:cubicBezTo>
                      <a:cubicBezTo>
                        <a:pt x="59" y="7"/>
                        <a:pt x="59" y="7"/>
                        <a:pt x="59" y="8"/>
                      </a:cubicBezTo>
                      <a:cubicBezTo>
                        <a:pt x="59" y="9"/>
                        <a:pt x="58" y="8"/>
                        <a:pt x="58" y="8"/>
                      </a:cubicBezTo>
                      <a:cubicBezTo>
                        <a:pt x="57" y="8"/>
                        <a:pt x="56" y="9"/>
                        <a:pt x="55" y="8"/>
                      </a:cubicBezTo>
                      <a:cubicBezTo>
                        <a:pt x="56" y="7"/>
                        <a:pt x="56" y="7"/>
                        <a:pt x="56" y="7"/>
                      </a:cubicBezTo>
                      <a:cubicBezTo>
                        <a:pt x="56" y="7"/>
                        <a:pt x="56" y="7"/>
                        <a:pt x="56" y="7"/>
                      </a:cubicBezTo>
                      <a:cubicBezTo>
                        <a:pt x="56" y="7"/>
                        <a:pt x="55" y="7"/>
                        <a:pt x="55" y="7"/>
                      </a:cubicBezTo>
                      <a:cubicBezTo>
                        <a:pt x="55" y="7"/>
                        <a:pt x="55" y="8"/>
                        <a:pt x="54" y="8"/>
                      </a:cubicBezTo>
                      <a:cubicBezTo>
                        <a:pt x="54" y="8"/>
                        <a:pt x="54" y="8"/>
                        <a:pt x="53" y="8"/>
                      </a:cubicBezTo>
                      <a:cubicBezTo>
                        <a:pt x="53" y="8"/>
                        <a:pt x="52" y="8"/>
                        <a:pt x="52" y="9"/>
                      </a:cubicBezTo>
                      <a:cubicBezTo>
                        <a:pt x="52" y="9"/>
                        <a:pt x="51" y="9"/>
                        <a:pt x="51" y="9"/>
                      </a:cubicBezTo>
                      <a:cubicBezTo>
                        <a:pt x="51" y="9"/>
                        <a:pt x="50" y="9"/>
                        <a:pt x="49" y="9"/>
                      </a:cubicBezTo>
                      <a:cubicBezTo>
                        <a:pt x="49" y="10"/>
                        <a:pt x="48" y="10"/>
                        <a:pt x="48" y="10"/>
                      </a:cubicBezTo>
                      <a:cubicBezTo>
                        <a:pt x="48" y="11"/>
                        <a:pt x="47" y="11"/>
                        <a:pt x="47" y="11"/>
                      </a:cubicBezTo>
                      <a:cubicBezTo>
                        <a:pt x="47" y="12"/>
                        <a:pt x="48" y="12"/>
                        <a:pt x="48" y="12"/>
                      </a:cubicBezTo>
                      <a:cubicBezTo>
                        <a:pt x="48" y="12"/>
                        <a:pt x="47" y="13"/>
                        <a:pt x="48" y="13"/>
                      </a:cubicBezTo>
                      <a:cubicBezTo>
                        <a:pt x="48" y="13"/>
                        <a:pt x="48" y="13"/>
                        <a:pt x="48" y="13"/>
                      </a:cubicBezTo>
                      <a:cubicBezTo>
                        <a:pt x="49" y="13"/>
                        <a:pt x="50" y="14"/>
                        <a:pt x="50" y="14"/>
                      </a:cubicBezTo>
                      <a:cubicBezTo>
                        <a:pt x="51" y="14"/>
                        <a:pt x="51" y="14"/>
                        <a:pt x="52" y="14"/>
                      </a:cubicBezTo>
                      <a:cubicBezTo>
                        <a:pt x="52" y="14"/>
                        <a:pt x="53" y="14"/>
                        <a:pt x="53" y="15"/>
                      </a:cubicBezTo>
                      <a:cubicBezTo>
                        <a:pt x="53" y="15"/>
                        <a:pt x="52" y="15"/>
                        <a:pt x="52" y="16"/>
                      </a:cubicBezTo>
                      <a:cubicBezTo>
                        <a:pt x="53" y="16"/>
                        <a:pt x="52" y="16"/>
                        <a:pt x="52" y="17"/>
                      </a:cubicBezTo>
                      <a:cubicBezTo>
                        <a:pt x="52" y="17"/>
                        <a:pt x="53" y="18"/>
                        <a:pt x="53" y="18"/>
                      </a:cubicBezTo>
                      <a:cubicBezTo>
                        <a:pt x="53" y="18"/>
                        <a:pt x="54" y="17"/>
                        <a:pt x="54" y="17"/>
                      </a:cubicBezTo>
                      <a:cubicBezTo>
                        <a:pt x="54" y="16"/>
                        <a:pt x="54" y="15"/>
                        <a:pt x="55" y="15"/>
                      </a:cubicBezTo>
                      <a:cubicBezTo>
                        <a:pt x="57" y="15"/>
                        <a:pt x="59" y="14"/>
                        <a:pt x="59" y="12"/>
                      </a:cubicBezTo>
                      <a:cubicBezTo>
                        <a:pt x="59" y="12"/>
                        <a:pt x="58" y="11"/>
                        <a:pt x="59" y="11"/>
                      </a:cubicBezTo>
                      <a:cubicBezTo>
                        <a:pt x="59" y="11"/>
                        <a:pt x="59" y="10"/>
                        <a:pt x="59" y="10"/>
                      </a:cubicBezTo>
                      <a:cubicBezTo>
                        <a:pt x="59" y="10"/>
                        <a:pt x="59" y="10"/>
                        <a:pt x="60" y="10"/>
                      </a:cubicBezTo>
                      <a:cubicBezTo>
                        <a:pt x="60" y="9"/>
                        <a:pt x="60" y="9"/>
                        <a:pt x="60" y="9"/>
                      </a:cubicBezTo>
                      <a:cubicBezTo>
                        <a:pt x="60" y="9"/>
                        <a:pt x="60" y="9"/>
                        <a:pt x="60" y="9"/>
                      </a:cubicBezTo>
                      <a:cubicBezTo>
                        <a:pt x="60" y="9"/>
                        <a:pt x="61" y="9"/>
                        <a:pt x="61" y="9"/>
                      </a:cubicBezTo>
                      <a:cubicBezTo>
                        <a:pt x="61" y="9"/>
                        <a:pt x="62" y="9"/>
                        <a:pt x="62" y="9"/>
                      </a:cubicBezTo>
                      <a:cubicBezTo>
                        <a:pt x="62" y="9"/>
                        <a:pt x="63" y="9"/>
                        <a:pt x="63" y="9"/>
                      </a:cubicBezTo>
                      <a:cubicBezTo>
                        <a:pt x="63" y="9"/>
                        <a:pt x="64" y="9"/>
                        <a:pt x="64" y="10"/>
                      </a:cubicBezTo>
                      <a:cubicBezTo>
                        <a:pt x="64" y="10"/>
                        <a:pt x="64" y="10"/>
                        <a:pt x="65" y="10"/>
                      </a:cubicBezTo>
                      <a:cubicBezTo>
                        <a:pt x="64" y="11"/>
                        <a:pt x="64" y="11"/>
                        <a:pt x="64" y="11"/>
                      </a:cubicBezTo>
                      <a:cubicBezTo>
                        <a:pt x="64" y="11"/>
                        <a:pt x="64" y="11"/>
                        <a:pt x="64" y="11"/>
                      </a:cubicBezTo>
                      <a:cubicBezTo>
                        <a:pt x="64" y="12"/>
                        <a:pt x="65" y="12"/>
                        <a:pt x="65" y="12"/>
                      </a:cubicBezTo>
                      <a:cubicBezTo>
                        <a:pt x="65" y="12"/>
                        <a:pt x="66" y="12"/>
                        <a:pt x="66" y="12"/>
                      </a:cubicBezTo>
                      <a:cubicBezTo>
                        <a:pt x="66" y="11"/>
                        <a:pt x="67" y="11"/>
                        <a:pt x="67" y="11"/>
                      </a:cubicBezTo>
                      <a:cubicBezTo>
                        <a:pt x="67" y="11"/>
                        <a:pt x="68" y="12"/>
                        <a:pt x="68" y="12"/>
                      </a:cubicBezTo>
                      <a:cubicBezTo>
                        <a:pt x="68" y="12"/>
                        <a:pt x="68" y="12"/>
                        <a:pt x="68" y="12"/>
                      </a:cubicBezTo>
                      <a:cubicBezTo>
                        <a:pt x="68" y="13"/>
                        <a:pt x="68" y="13"/>
                        <a:pt x="68" y="14"/>
                      </a:cubicBezTo>
                      <a:cubicBezTo>
                        <a:pt x="68" y="15"/>
                        <a:pt x="69" y="14"/>
                        <a:pt x="70" y="15"/>
                      </a:cubicBezTo>
                      <a:cubicBezTo>
                        <a:pt x="70" y="15"/>
                        <a:pt x="70" y="15"/>
                        <a:pt x="70" y="15"/>
                      </a:cubicBezTo>
                      <a:cubicBezTo>
                        <a:pt x="70" y="16"/>
                        <a:pt x="71" y="16"/>
                        <a:pt x="71" y="16"/>
                      </a:cubicBezTo>
                      <a:cubicBezTo>
                        <a:pt x="71" y="17"/>
                        <a:pt x="70" y="17"/>
                        <a:pt x="70" y="18"/>
                      </a:cubicBezTo>
                      <a:cubicBezTo>
                        <a:pt x="70" y="18"/>
                        <a:pt x="70" y="18"/>
                        <a:pt x="70" y="19"/>
                      </a:cubicBezTo>
                      <a:cubicBezTo>
                        <a:pt x="70" y="19"/>
                        <a:pt x="71" y="19"/>
                        <a:pt x="71" y="19"/>
                      </a:cubicBezTo>
                      <a:cubicBezTo>
                        <a:pt x="71" y="20"/>
                        <a:pt x="71" y="20"/>
                        <a:pt x="71" y="20"/>
                      </a:cubicBezTo>
                      <a:cubicBezTo>
                        <a:pt x="71" y="21"/>
                        <a:pt x="71" y="21"/>
                        <a:pt x="71" y="21"/>
                      </a:cubicBezTo>
                      <a:cubicBezTo>
                        <a:pt x="70" y="21"/>
                        <a:pt x="70" y="21"/>
                        <a:pt x="70" y="21"/>
                      </a:cubicBezTo>
                      <a:cubicBezTo>
                        <a:pt x="69" y="21"/>
                        <a:pt x="69" y="21"/>
                        <a:pt x="69" y="21"/>
                      </a:cubicBezTo>
                      <a:cubicBezTo>
                        <a:pt x="69" y="21"/>
                        <a:pt x="68" y="21"/>
                        <a:pt x="68" y="21"/>
                      </a:cubicBezTo>
                      <a:cubicBezTo>
                        <a:pt x="68" y="21"/>
                        <a:pt x="67" y="21"/>
                        <a:pt x="67" y="20"/>
                      </a:cubicBezTo>
                      <a:cubicBezTo>
                        <a:pt x="67" y="20"/>
                        <a:pt x="68" y="19"/>
                        <a:pt x="69" y="18"/>
                      </a:cubicBezTo>
                      <a:cubicBezTo>
                        <a:pt x="69" y="18"/>
                        <a:pt x="69" y="18"/>
                        <a:pt x="69" y="18"/>
                      </a:cubicBezTo>
                      <a:cubicBezTo>
                        <a:pt x="69" y="17"/>
                        <a:pt x="68" y="18"/>
                        <a:pt x="68" y="18"/>
                      </a:cubicBezTo>
                      <a:cubicBezTo>
                        <a:pt x="68" y="18"/>
                        <a:pt x="67" y="18"/>
                        <a:pt x="67" y="19"/>
                      </a:cubicBezTo>
                      <a:cubicBezTo>
                        <a:pt x="66" y="19"/>
                        <a:pt x="65" y="18"/>
                        <a:pt x="64" y="19"/>
                      </a:cubicBezTo>
                      <a:cubicBezTo>
                        <a:pt x="64" y="19"/>
                        <a:pt x="65" y="19"/>
                        <a:pt x="65" y="19"/>
                      </a:cubicBezTo>
                      <a:cubicBezTo>
                        <a:pt x="65" y="19"/>
                        <a:pt x="64" y="20"/>
                        <a:pt x="64" y="19"/>
                      </a:cubicBezTo>
                      <a:cubicBezTo>
                        <a:pt x="64" y="19"/>
                        <a:pt x="64" y="19"/>
                        <a:pt x="64" y="19"/>
                      </a:cubicBezTo>
                      <a:cubicBezTo>
                        <a:pt x="64" y="19"/>
                        <a:pt x="63" y="18"/>
                        <a:pt x="62" y="19"/>
                      </a:cubicBezTo>
                      <a:cubicBezTo>
                        <a:pt x="62" y="19"/>
                        <a:pt x="61" y="19"/>
                        <a:pt x="61" y="19"/>
                      </a:cubicBezTo>
                      <a:cubicBezTo>
                        <a:pt x="62" y="20"/>
                        <a:pt x="63" y="19"/>
                        <a:pt x="63" y="20"/>
                      </a:cubicBezTo>
                      <a:cubicBezTo>
                        <a:pt x="63" y="20"/>
                        <a:pt x="62" y="21"/>
                        <a:pt x="62" y="21"/>
                      </a:cubicBezTo>
                      <a:cubicBezTo>
                        <a:pt x="62" y="22"/>
                        <a:pt x="62" y="22"/>
                        <a:pt x="63" y="22"/>
                      </a:cubicBezTo>
                      <a:cubicBezTo>
                        <a:pt x="63" y="22"/>
                        <a:pt x="63" y="22"/>
                        <a:pt x="63" y="22"/>
                      </a:cubicBezTo>
                      <a:cubicBezTo>
                        <a:pt x="64" y="22"/>
                        <a:pt x="64" y="22"/>
                        <a:pt x="64" y="22"/>
                      </a:cubicBezTo>
                      <a:cubicBezTo>
                        <a:pt x="64" y="22"/>
                        <a:pt x="65" y="21"/>
                        <a:pt x="65" y="21"/>
                      </a:cubicBezTo>
                      <a:cubicBezTo>
                        <a:pt x="66" y="22"/>
                        <a:pt x="65" y="22"/>
                        <a:pt x="64" y="23"/>
                      </a:cubicBezTo>
                      <a:cubicBezTo>
                        <a:pt x="63" y="23"/>
                        <a:pt x="62" y="23"/>
                        <a:pt x="62" y="23"/>
                      </a:cubicBezTo>
                      <a:cubicBezTo>
                        <a:pt x="61" y="23"/>
                        <a:pt x="60" y="25"/>
                        <a:pt x="60" y="24"/>
                      </a:cubicBezTo>
                      <a:cubicBezTo>
                        <a:pt x="60" y="23"/>
                        <a:pt x="61" y="23"/>
                        <a:pt x="61" y="23"/>
                      </a:cubicBezTo>
                      <a:cubicBezTo>
                        <a:pt x="60" y="23"/>
                        <a:pt x="59" y="23"/>
                        <a:pt x="59" y="23"/>
                      </a:cubicBezTo>
                      <a:cubicBezTo>
                        <a:pt x="58" y="24"/>
                        <a:pt x="56" y="24"/>
                        <a:pt x="56" y="25"/>
                      </a:cubicBezTo>
                      <a:cubicBezTo>
                        <a:pt x="56" y="25"/>
                        <a:pt x="56" y="26"/>
                        <a:pt x="56" y="26"/>
                      </a:cubicBezTo>
                      <a:cubicBezTo>
                        <a:pt x="56" y="26"/>
                        <a:pt x="55" y="26"/>
                        <a:pt x="55" y="26"/>
                      </a:cubicBezTo>
                      <a:cubicBezTo>
                        <a:pt x="55" y="26"/>
                        <a:pt x="54" y="26"/>
                        <a:pt x="54" y="26"/>
                      </a:cubicBezTo>
                      <a:cubicBezTo>
                        <a:pt x="54" y="27"/>
                        <a:pt x="53" y="27"/>
                        <a:pt x="53" y="27"/>
                      </a:cubicBezTo>
                      <a:cubicBezTo>
                        <a:pt x="53" y="27"/>
                        <a:pt x="53" y="27"/>
                        <a:pt x="52" y="28"/>
                      </a:cubicBezTo>
                      <a:cubicBezTo>
                        <a:pt x="52" y="28"/>
                        <a:pt x="52" y="28"/>
                        <a:pt x="52" y="28"/>
                      </a:cubicBezTo>
                      <a:cubicBezTo>
                        <a:pt x="51" y="28"/>
                        <a:pt x="51" y="29"/>
                        <a:pt x="51" y="29"/>
                      </a:cubicBezTo>
                      <a:cubicBezTo>
                        <a:pt x="51" y="29"/>
                        <a:pt x="50" y="29"/>
                        <a:pt x="50" y="29"/>
                      </a:cubicBezTo>
                      <a:cubicBezTo>
                        <a:pt x="50" y="29"/>
                        <a:pt x="50" y="30"/>
                        <a:pt x="50" y="31"/>
                      </a:cubicBezTo>
                      <a:cubicBezTo>
                        <a:pt x="50" y="31"/>
                        <a:pt x="49" y="31"/>
                        <a:pt x="48" y="32"/>
                      </a:cubicBezTo>
                      <a:cubicBezTo>
                        <a:pt x="48" y="32"/>
                        <a:pt x="48" y="32"/>
                        <a:pt x="47" y="32"/>
                      </a:cubicBezTo>
                      <a:cubicBezTo>
                        <a:pt x="47" y="33"/>
                        <a:pt x="46" y="33"/>
                        <a:pt x="46" y="33"/>
                      </a:cubicBezTo>
                      <a:cubicBezTo>
                        <a:pt x="46" y="33"/>
                        <a:pt x="46" y="33"/>
                        <a:pt x="45" y="34"/>
                      </a:cubicBezTo>
                      <a:cubicBezTo>
                        <a:pt x="45" y="53"/>
                        <a:pt x="45" y="53"/>
                        <a:pt x="45" y="53"/>
                      </a:cubicBezTo>
                      <a:cubicBezTo>
                        <a:pt x="46" y="53"/>
                        <a:pt x="46" y="53"/>
                        <a:pt x="46" y="53"/>
                      </a:cubicBezTo>
                      <a:cubicBezTo>
                        <a:pt x="46" y="52"/>
                        <a:pt x="46" y="52"/>
                        <a:pt x="47" y="52"/>
                      </a:cubicBezTo>
                      <a:cubicBezTo>
                        <a:pt x="47" y="51"/>
                        <a:pt x="48" y="52"/>
                        <a:pt x="48" y="51"/>
                      </a:cubicBezTo>
                      <a:cubicBezTo>
                        <a:pt x="49" y="51"/>
                        <a:pt x="49" y="51"/>
                        <a:pt x="49" y="51"/>
                      </a:cubicBezTo>
                      <a:cubicBezTo>
                        <a:pt x="49" y="51"/>
                        <a:pt x="49" y="50"/>
                        <a:pt x="50" y="51"/>
                      </a:cubicBezTo>
                      <a:cubicBezTo>
                        <a:pt x="50" y="51"/>
                        <a:pt x="49" y="51"/>
                        <a:pt x="50" y="52"/>
                      </a:cubicBezTo>
                      <a:cubicBezTo>
                        <a:pt x="50" y="52"/>
                        <a:pt x="51" y="51"/>
                        <a:pt x="51" y="51"/>
                      </a:cubicBezTo>
                      <a:cubicBezTo>
                        <a:pt x="51" y="51"/>
                        <a:pt x="52" y="51"/>
                        <a:pt x="52" y="51"/>
                      </a:cubicBezTo>
                      <a:cubicBezTo>
                        <a:pt x="52" y="52"/>
                        <a:pt x="52" y="52"/>
                        <a:pt x="53" y="52"/>
                      </a:cubicBezTo>
                      <a:cubicBezTo>
                        <a:pt x="53" y="52"/>
                        <a:pt x="53" y="52"/>
                        <a:pt x="54" y="52"/>
                      </a:cubicBezTo>
                      <a:cubicBezTo>
                        <a:pt x="54" y="52"/>
                        <a:pt x="55" y="52"/>
                        <a:pt x="55" y="52"/>
                      </a:cubicBezTo>
                      <a:cubicBezTo>
                        <a:pt x="55" y="52"/>
                        <a:pt x="56" y="52"/>
                        <a:pt x="56" y="52"/>
                      </a:cubicBezTo>
                      <a:cubicBezTo>
                        <a:pt x="57" y="52"/>
                        <a:pt x="57" y="52"/>
                        <a:pt x="57" y="52"/>
                      </a:cubicBezTo>
                      <a:cubicBezTo>
                        <a:pt x="58" y="53"/>
                        <a:pt x="58" y="52"/>
                        <a:pt x="58" y="52"/>
                      </a:cubicBezTo>
                      <a:cubicBezTo>
                        <a:pt x="58" y="53"/>
                        <a:pt x="58" y="53"/>
                        <a:pt x="58" y="53"/>
                      </a:cubicBezTo>
                      <a:cubicBezTo>
                        <a:pt x="59" y="53"/>
                        <a:pt x="59" y="53"/>
                        <a:pt x="59" y="54"/>
                      </a:cubicBezTo>
                      <a:cubicBezTo>
                        <a:pt x="59" y="54"/>
                        <a:pt x="59" y="54"/>
                        <a:pt x="60" y="54"/>
                      </a:cubicBezTo>
                      <a:cubicBezTo>
                        <a:pt x="60" y="54"/>
                        <a:pt x="60" y="55"/>
                        <a:pt x="60" y="55"/>
                      </a:cubicBezTo>
                      <a:cubicBezTo>
                        <a:pt x="61" y="55"/>
                        <a:pt x="62" y="56"/>
                        <a:pt x="62" y="56"/>
                      </a:cubicBezTo>
                      <a:cubicBezTo>
                        <a:pt x="63" y="56"/>
                        <a:pt x="63" y="56"/>
                        <a:pt x="63" y="56"/>
                      </a:cubicBezTo>
                      <a:cubicBezTo>
                        <a:pt x="64" y="56"/>
                        <a:pt x="65" y="56"/>
                        <a:pt x="66" y="57"/>
                      </a:cubicBezTo>
                      <a:cubicBezTo>
                        <a:pt x="66" y="57"/>
                        <a:pt x="66" y="57"/>
                        <a:pt x="66" y="58"/>
                      </a:cubicBezTo>
                      <a:cubicBezTo>
                        <a:pt x="67" y="58"/>
                        <a:pt x="66" y="58"/>
                        <a:pt x="67" y="59"/>
                      </a:cubicBezTo>
                      <a:cubicBezTo>
                        <a:pt x="67" y="59"/>
                        <a:pt x="68" y="59"/>
                        <a:pt x="67" y="60"/>
                      </a:cubicBezTo>
                      <a:cubicBezTo>
                        <a:pt x="67" y="61"/>
                        <a:pt x="68" y="61"/>
                        <a:pt x="68" y="61"/>
                      </a:cubicBezTo>
                      <a:cubicBezTo>
                        <a:pt x="68" y="61"/>
                        <a:pt x="69" y="62"/>
                        <a:pt x="69" y="62"/>
                      </a:cubicBezTo>
                      <a:cubicBezTo>
                        <a:pt x="69" y="62"/>
                        <a:pt x="69" y="62"/>
                        <a:pt x="69" y="62"/>
                      </a:cubicBezTo>
                      <a:cubicBezTo>
                        <a:pt x="70" y="62"/>
                        <a:pt x="70" y="62"/>
                        <a:pt x="71" y="62"/>
                      </a:cubicBezTo>
                      <a:cubicBezTo>
                        <a:pt x="71" y="62"/>
                        <a:pt x="71" y="62"/>
                        <a:pt x="72" y="62"/>
                      </a:cubicBezTo>
                      <a:cubicBezTo>
                        <a:pt x="72" y="62"/>
                        <a:pt x="72" y="63"/>
                        <a:pt x="72" y="63"/>
                      </a:cubicBezTo>
                      <a:cubicBezTo>
                        <a:pt x="72" y="63"/>
                        <a:pt x="73" y="63"/>
                        <a:pt x="73" y="63"/>
                      </a:cubicBezTo>
                      <a:cubicBezTo>
                        <a:pt x="74" y="63"/>
                        <a:pt x="74" y="63"/>
                        <a:pt x="75" y="63"/>
                      </a:cubicBezTo>
                      <a:cubicBezTo>
                        <a:pt x="75" y="63"/>
                        <a:pt x="75" y="63"/>
                        <a:pt x="75" y="63"/>
                      </a:cubicBezTo>
                      <a:cubicBezTo>
                        <a:pt x="76" y="63"/>
                        <a:pt x="76" y="64"/>
                        <a:pt x="77" y="64"/>
                      </a:cubicBezTo>
                      <a:cubicBezTo>
                        <a:pt x="71" y="73"/>
                        <a:pt x="62" y="80"/>
                        <a:pt x="52" y="82"/>
                      </a:cubicBezTo>
                      <a:cubicBezTo>
                        <a:pt x="52" y="82"/>
                        <a:pt x="52" y="81"/>
                        <a:pt x="52" y="81"/>
                      </a:cubicBezTo>
                      <a:cubicBezTo>
                        <a:pt x="52" y="80"/>
                        <a:pt x="52" y="79"/>
                        <a:pt x="52" y="79"/>
                      </a:cubicBezTo>
                      <a:cubicBezTo>
                        <a:pt x="52" y="78"/>
                        <a:pt x="52" y="77"/>
                        <a:pt x="51" y="77"/>
                      </a:cubicBezTo>
                      <a:cubicBezTo>
                        <a:pt x="51" y="76"/>
                        <a:pt x="50" y="76"/>
                        <a:pt x="50" y="75"/>
                      </a:cubicBezTo>
                      <a:cubicBezTo>
                        <a:pt x="49" y="75"/>
                        <a:pt x="49" y="75"/>
                        <a:pt x="49" y="75"/>
                      </a:cubicBezTo>
                      <a:cubicBezTo>
                        <a:pt x="48" y="75"/>
                        <a:pt x="46" y="74"/>
                        <a:pt x="46" y="73"/>
                      </a:cubicBezTo>
                      <a:cubicBezTo>
                        <a:pt x="46" y="73"/>
                        <a:pt x="46" y="73"/>
                        <a:pt x="46" y="72"/>
                      </a:cubicBezTo>
                      <a:cubicBezTo>
                        <a:pt x="46" y="72"/>
                        <a:pt x="46" y="72"/>
                        <a:pt x="45" y="72"/>
                      </a:cubicBezTo>
                      <a:lnTo>
                        <a:pt x="45" y="85"/>
                      </a:lnTo>
                      <a:close/>
                      <a:moveTo>
                        <a:pt x="1" y="34"/>
                      </a:moveTo>
                      <a:cubicBezTo>
                        <a:pt x="1" y="35"/>
                        <a:pt x="0" y="36"/>
                        <a:pt x="0" y="36"/>
                      </a:cubicBezTo>
                      <a:cubicBezTo>
                        <a:pt x="0" y="37"/>
                        <a:pt x="0" y="38"/>
                        <a:pt x="0" y="39"/>
                      </a:cubicBezTo>
                      <a:cubicBezTo>
                        <a:pt x="0" y="40"/>
                        <a:pt x="0" y="41"/>
                        <a:pt x="0" y="43"/>
                      </a:cubicBezTo>
                      <a:cubicBezTo>
                        <a:pt x="0" y="44"/>
                        <a:pt x="0" y="46"/>
                        <a:pt x="0" y="47"/>
                      </a:cubicBezTo>
                      <a:cubicBezTo>
                        <a:pt x="0" y="48"/>
                        <a:pt x="0" y="49"/>
                        <a:pt x="0" y="49"/>
                      </a:cubicBezTo>
                      <a:cubicBezTo>
                        <a:pt x="0" y="50"/>
                        <a:pt x="1" y="51"/>
                        <a:pt x="1" y="52"/>
                      </a:cubicBezTo>
                      <a:cubicBezTo>
                        <a:pt x="1" y="52"/>
                        <a:pt x="1" y="53"/>
                        <a:pt x="1" y="54"/>
                      </a:cubicBezTo>
                      <a:cubicBezTo>
                        <a:pt x="2" y="55"/>
                        <a:pt x="2" y="56"/>
                        <a:pt x="2" y="58"/>
                      </a:cubicBezTo>
                      <a:cubicBezTo>
                        <a:pt x="3" y="58"/>
                        <a:pt x="3" y="59"/>
                        <a:pt x="3" y="60"/>
                      </a:cubicBezTo>
                      <a:cubicBezTo>
                        <a:pt x="3" y="60"/>
                        <a:pt x="4" y="61"/>
                        <a:pt x="4" y="61"/>
                      </a:cubicBezTo>
                      <a:cubicBezTo>
                        <a:pt x="4" y="62"/>
                        <a:pt x="4" y="62"/>
                        <a:pt x="5" y="62"/>
                      </a:cubicBezTo>
                      <a:cubicBezTo>
                        <a:pt x="5" y="63"/>
                        <a:pt x="5" y="64"/>
                        <a:pt x="5" y="64"/>
                      </a:cubicBezTo>
                      <a:cubicBezTo>
                        <a:pt x="7" y="66"/>
                        <a:pt x="8" y="68"/>
                        <a:pt x="9" y="69"/>
                      </a:cubicBezTo>
                      <a:cubicBezTo>
                        <a:pt x="10" y="70"/>
                        <a:pt x="10" y="71"/>
                        <a:pt x="11" y="72"/>
                      </a:cubicBezTo>
                      <a:cubicBezTo>
                        <a:pt x="11" y="72"/>
                        <a:pt x="12" y="73"/>
                        <a:pt x="12" y="73"/>
                      </a:cubicBezTo>
                      <a:cubicBezTo>
                        <a:pt x="13" y="74"/>
                        <a:pt x="13" y="74"/>
                        <a:pt x="14" y="74"/>
                      </a:cubicBezTo>
                      <a:cubicBezTo>
                        <a:pt x="16" y="77"/>
                        <a:pt x="19" y="78"/>
                        <a:pt x="21" y="80"/>
                      </a:cubicBezTo>
                      <a:cubicBezTo>
                        <a:pt x="22" y="80"/>
                        <a:pt x="22" y="81"/>
                        <a:pt x="23" y="81"/>
                      </a:cubicBezTo>
                      <a:cubicBezTo>
                        <a:pt x="24" y="82"/>
                        <a:pt x="26" y="82"/>
                        <a:pt x="27" y="83"/>
                      </a:cubicBezTo>
                      <a:cubicBezTo>
                        <a:pt x="27" y="83"/>
                        <a:pt x="28" y="83"/>
                        <a:pt x="29" y="83"/>
                      </a:cubicBezTo>
                      <a:cubicBezTo>
                        <a:pt x="33" y="85"/>
                        <a:pt x="38" y="86"/>
                        <a:pt x="42" y="86"/>
                      </a:cubicBezTo>
                      <a:cubicBezTo>
                        <a:pt x="43" y="86"/>
                        <a:pt x="44" y="86"/>
                        <a:pt x="45" y="85"/>
                      </a:cubicBezTo>
                      <a:cubicBezTo>
                        <a:pt x="45" y="72"/>
                        <a:pt x="45" y="72"/>
                        <a:pt x="45" y="72"/>
                      </a:cubicBezTo>
                      <a:cubicBezTo>
                        <a:pt x="45" y="71"/>
                        <a:pt x="45" y="71"/>
                        <a:pt x="45" y="71"/>
                      </a:cubicBezTo>
                      <a:cubicBezTo>
                        <a:pt x="44" y="70"/>
                        <a:pt x="44" y="69"/>
                        <a:pt x="43" y="68"/>
                      </a:cubicBezTo>
                      <a:cubicBezTo>
                        <a:pt x="43" y="68"/>
                        <a:pt x="43" y="67"/>
                        <a:pt x="42" y="67"/>
                      </a:cubicBezTo>
                      <a:cubicBezTo>
                        <a:pt x="42" y="67"/>
                        <a:pt x="42" y="66"/>
                        <a:pt x="42" y="66"/>
                      </a:cubicBezTo>
                      <a:cubicBezTo>
                        <a:pt x="41" y="66"/>
                        <a:pt x="41" y="65"/>
                        <a:pt x="41" y="65"/>
                      </a:cubicBezTo>
                      <a:cubicBezTo>
                        <a:pt x="41" y="64"/>
                        <a:pt x="42" y="64"/>
                        <a:pt x="42" y="64"/>
                      </a:cubicBezTo>
                      <a:cubicBezTo>
                        <a:pt x="42" y="63"/>
                        <a:pt x="42" y="63"/>
                        <a:pt x="42" y="63"/>
                      </a:cubicBezTo>
                      <a:cubicBezTo>
                        <a:pt x="41" y="62"/>
                        <a:pt x="42" y="62"/>
                        <a:pt x="42" y="61"/>
                      </a:cubicBezTo>
                      <a:cubicBezTo>
                        <a:pt x="42" y="61"/>
                        <a:pt x="42" y="61"/>
                        <a:pt x="42" y="60"/>
                      </a:cubicBezTo>
                      <a:cubicBezTo>
                        <a:pt x="42" y="60"/>
                        <a:pt x="43" y="60"/>
                        <a:pt x="43" y="60"/>
                      </a:cubicBezTo>
                      <a:cubicBezTo>
                        <a:pt x="43" y="60"/>
                        <a:pt x="43" y="59"/>
                        <a:pt x="43" y="59"/>
                      </a:cubicBezTo>
                      <a:cubicBezTo>
                        <a:pt x="44" y="59"/>
                        <a:pt x="44" y="58"/>
                        <a:pt x="44" y="58"/>
                      </a:cubicBezTo>
                      <a:cubicBezTo>
                        <a:pt x="45" y="58"/>
                        <a:pt x="45" y="56"/>
                        <a:pt x="44" y="55"/>
                      </a:cubicBezTo>
                      <a:cubicBezTo>
                        <a:pt x="44" y="55"/>
                        <a:pt x="44" y="55"/>
                        <a:pt x="44" y="55"/>
                      </a:cubicBezTo>
                      <a:cubicBezTo>
                        <a:pt x="44" y="54"/>
                        <a:pt x="44" y="53"/>
                        <a:pt x="43" y="53"/>
                      </a:cubicBezTo>
                      <a:cubicBezTo>
                        <a:pt x="43" y="53"/>
                        <a:pt x="43" y="54"/>
                        <a:pt x="42" y="54"/>
                      </a:cubicBezTo>
                      <a:cubicBezTo>
                        <a:pt x="42" y="54"/>
                        <a:pt x="42" y="55"/>
                        <a:pt x="42" y="55"/>
                      </a:cubicBezTo>
                      <a:cubicBezTo>
                        <a:pt x="41" y="55"/>
                        <a:pt x="41" y="54"/>
                        <a:pt x="41" y="54"/>
                      </a:cubicBezTo>
                      <a:cubicBezTo>
                        <a:pt x="40" y="54"/>
                        <a:pt x="40" y="54"/>
                        <a:pt x="40" y="54"/>
                      </a:cubicBezTo>
                      <a:cubicBezTo>
                        <a:pt x="39" y="54"/>
                        <a:pt x="39" y="53"/>
                        <a:pt x="39" y="53"/>
                      </a:cubicBezTo>
                      <a:cubicBezTo>
                        <a:pt x="38" y="53"/>
                        <a:pt x="38" y="53"/>
                        <a:pt x="38" y="52"/>
                      </a:cubicBezTo>
                      <a:cubicBezTo>
                        <a:pt x="38" y="52"/>
                        <a:pt x="38" y="52"/>
                        <a:pt x="38" y="51"/>
                      </a:cubicBezTo>
                      <a:cubicBezTo>
                        <a:pt x="37" y="51"/>
                        <a:pt x="37" y="50"/>
                        <a:pt x="36" y="50"/>
                      </a:cubicBezTo>
                      <a:cubicBezTo>
                        <a:pt x="36" y="50"/>
                        <a:pt x="35" y="50"/>
                        <a:pt x="35" y="50"/>
                      </a:cubicBezTo>
                      <a:cubicBezTo>
                        <a:pt x="35" y="49"/>
                        <a:pt x="34" y="49"/>
                        <a:pt x="34" y="49"/>
                      </a:cubicBezTo>
                      <a:cubicBezTo>
                        <a:pt x="34" y="49"/>
                        <a:pt x="34" y="49"/>
                        <a:pt x="33" y="49"/>
                      </a:cubicBezTo>
                      <a:cubicBezTo>
                        <a:pt x="32" y="49"/>
                        <a:pt x="32" y="47"/>
                        <a:pt x="31" y="47"/>
                      </a:cubicBezTo>
                      <a:cubicBezTo>
                        <a:pt x="30" y="47"/>
                        <a:pt x="30" y="48"/>
                        <a:pt x="29" y="48"/>
                      </a:cubicBezTo>
                      <a:cubicBezTo>
                        <a:pt x="29" y="48"/>
                        <a:pt x="28" y="47"/>
                        <a:pt x="28" y="47"/>
                      </a:cubicBezTo>
                      <a:cubicBezTo>
                        <a:pt x="27" y="47"/>
                        <a:pt x="27" y="47"/>
                        <a:pt x="26" y="46"/>
                      </a:cubicBezTo>
                      <a:cubicBezTo>
                        <a:pt x="26" y="46"/>
                        <a:pt x="25" y="46"/>
                        <a:pt x="25" y="46"/>
                      </a:cubicBezTo>
                      <a:cubicBezTo>
                        <a:pt x="25" y="46"/>
                        <a:pt x="25" y="46"/>
                        <a:pt x="24" y="46"/>
                      </a:cubicBezTo>
                      <a:cubicBezTo>
                        <a:pt x="24" y="45"/>
                        <a:pt x="24" y="45"/>
                        <a:pt x="23" y="45"/>
                      </a:cubicBezTo>
                      <a:cubicBezTo>
                        <a:pt x="23" y="45"/>
                        <a:pt x="23" y="44"/>
                        <a:pt x="23" y="44"/>
                      </a:cubicBezTo>
                      <a:cubicBezTo>
                        <a:pt x="23" y="44"/>
                        <a:pt x="23" y="43"/>
                        <a:pt x="23" y="43"/>
                      </a:cubicBezTo>
                      <a:cubicBezTo>
                        <a:pt x="23" y="42"/>
                        <a:pt x="22" y="41"/>
                        <a:pt x="22" y="40"/>
                      </a:cubicBezTo>
                      <a:cubicBezTo>
                        <a:pt x="21" y="40"/>
                        <a:pt x="21" y="40"/>
                        <a:pt x="21" y="39"/>
                      </a:cubicBezTo>
                      <a:cubicBezTo>
                        <a:pt x="21" y="39"/>
                        <a:pt x="21" y="39"/>
                        <a:pt x="21" y="38"/>
                      </a:cubicBezTo>
                      <a:cubicBezTo>
                        <a:pt x="20" y="38"/>
                        <a:pt x="20" y="38"/>
                        <a:pt x="20" y="37"/>
                      </a:cubicBezTo>
                      <a:cubicBezTo>
                        <a:pt x="19" y="37"/>
                        <a:pt x="19" y="37"/>
                        <a:pt x="19" y="36"/>
                      </a:cubicBezTo>
                      <a:cubicBezTo>
                        <a:pt x="19" y="36"/>
                        <a:pt x="19" y="35"/>
                        <a:pt x="19" y="35"/>
                      </a:cubicBezTo>
                      <a:cubicBezTo>
                        <a:pt x="19" y="34"/>
                        <a:pt x="17" y="34"/>
                        <a:pt x="18" y="35"/>
                      </a:cubicBezTo>
                      <a:cubicBezTo>
                        <a:pt x="18" y="36"/>
                        <a:pt x="18" y="36"/>
                        <a:pt x="18" y="36"/>
                      </a:cubicBezTo>
                      <a:cubicBezTo>
                        <a:pt x="18" y="37"/>
                        <a:pt x="18" y="37"/>
                        <a:pt x="18" y="37"/>
                      </a:cubicBezTo>
                      <a:cubicBezTo>
                        <a:pt x="19" y="38"/>
                        <a:pt x="19" y="38"/>
                        <a:pt x="19" y="38"/>
                      </a:cubicBezTo>
                      <a:cubicBezTo>
                        <a:pt x="19" y="39"/>
                        <a:pt x="19" y="40"/>
                        <a:pt x="19" y="40"/>
                      </a:cubicBezTo>
                      <a:cubicBezTo>
                        <a:pt x="20" y="40"/>
                        <a:pt x="20" y="41"/>
                        <a:pt x="20" y="41"/>
                      </a:cubicBezTo>
                      <a:cubicBezTo>
                        <a:pt x="19" y="41"/>
                        <a:pt x="19" y="41"/>
                        <a:pt x="19" y="41"/>
                      </a:cubicBezTo>
                      <a:cubicBezTo>
                        <a:pt x="19" y="41"/>
                        <a:pt x="18" y="40"/>
                        <a:pt x="18" y="40"/>
                      </a:cubicBezTo>
                      <a:cubicBezTo>
                        <a:pt x="18" y="40"/>
                        <a:pt x="18" y="39"/>
                        <a:pt x="18" y="39"/>
                      </a:cubicBezTo>
                      <a:cubicBezTo>
                        <a:pt x="18" y="38"/>
                        <a:pt x="17" y="38"/>
                        <a:pt x="17" y="38"/>
                      </a:cubicBezTo>
                      <a:cubicBezTo>
                        <a:pt x="17" y="37"/>
                        <a:pt x="17" y="37"/>
                        <a:pt x="17" y="37"/>
                      </a:cubicBezTo>
                      <a:cubicBezTo>
                        <a:pt x="17" y="36"/>
                        <a:pt x="17" y="36"/>
                        <a:pt x="17" y="36"/>
                      </a:cubicBezTo>
                      <a:cubicBezTo>
                        <a:pt x="16" y="35"/>
                        <a:pt x="16" y="35"/>
                        <a:pt x="16" y="34"/>
                      </a:cubicBezTo>
                      <a:cubicBezTo>
                        <a:pt x="16" y="34"/>
                        <a:pt x="16" y="33"/>
                        <a:pt x="16" y="33"/>
                      </a:cubicBezTo>
                      <a:cubicBezTo>
                        <a:pt x="16" y="33"/>
                        <a:pt x="16" y="32"/>
                        <a:pt x="15" y="32"/>
                      </a:cubicBezTo>
                      <a:cubicBezTo>
                        <a:pt x="15" y="32"/>
                        <a:pt x="15" y="32"/>
                        <a:pt x="14" y="32"/>
                      </a:cubicBezTo>
                      <a:cubicBezTo>
                        <a:pt x="14" y="31"/>
                        <a:pt x="14" y="31"/>
                        <a:pt x="14" y="30"/>
                      </a:cubicBezTo>
                      <a:cubicBezTo>
                        <a:pt x="14" y="30"/>
                        <a:pt x="14" y="29"/>
                        <a:pt x="14" y="29"/>
                      </a:cubicBezTo>
                      <a:cubicBezTo>
                        <a:pt x="14" y="28"/>
                        <a:pt x="14" y="27"/>
                        <a:pt x="14" y="27"/>
                      </a:cubicBezTo>
                      <a:cubicBezTo>
                        <a:pt x="14" y="26"/>
                        <a:pt x="15" y="26"/>
                        <a:pt x="15" y="26"/>
                      </a:cubicBezTo>
                      <a:cubicBezTo>
                        <a:pt x="15" y="25"/>
                        <a:pt x="15" y="25"/>
                        <a:pt x="15" y="25"/>
                      </a:cubicBezTo>
                      <a:cubicBezTo>
                        <a:pt x="16" y="24"/>
                        <a:pt x="16" y="24"/>
                        <a:pt x="17" y="23"/>
                      </a:cubicBezTo>
                      <a:cubicBezTo>
                        <a:pt x="17" y="22"/>
                        <a:pt x="18" y="22"/>
                        <a:pt x="18" y="21"/>
                      </a:cubicBezTo>
                      <a:cubicBezTo>
                        <a:pt x="18" y="21"/>
                        <a:pt x="19" y="20"/>
                        <a:pt x="19" y="20"/>
                      </a:cubicBezTo>
                      <a:cubicBezTo>
                        <a:pt x="19" y="19"/>
                        <a:pt x="18" y="19"/>
                        <a:pt x="18" y="19"/>
                      </a:cubicBezTo>
                      <a:cubicBezTo>
                        <a:pt x="18" y="18"/>
                        <a:pt x="18" y="18"/>
                        <a:pt x="18" y="18"/>
                      </a:cubicBezTo>
                      <a:cubicBezTo>
                        <a:pt x="19" y="18"/>
                        <a:pt x="19" y="17"/>
                        <a:pt x="19" y="17"/>
                      </a:cubicBezTo>
                      <a:cubicBezTo>
                        <a:pt x="19" y="17"/>
                        <a:pt x="18" y="16"/>
                        <a:pt x="18" y="16"/>
                      </a:cubicBezTo>
                      <a:cubicBezTo>
                        <a:pt x="19" y="15"/>
                        <a:pt x="19" y="15"/>
                        <a:pt x="19" y="15"/>
                      </a:cubicBezTo>
                      <a:cubicBezTo>
                        <a:pt x="19" y="14"/>
                        <a:pt x="18" y="15"/>
                        <a:pt x="18" y="15"/>
                      </a:cubicBezTo>
                      <a:cubicBezTo>
                        <a:pt x="17" y="14"/>
                        <a:pt x="18" y="14"/>
                        <a:pt x="18" y="14"/>
                      </a:cubicBezTo>
                      <a:cubicBezTo>
                        <a:pt x="18" y="13"/>
                        <a:pt x="18" y="13"/>
                        <a:pt x="18" y="13"/>
                      </a:cubicBezTo>
                      <a:cubicBezTo>
                        <a:pt x="18" y="13"/>
                        <a:pt x="18" y="12"/>
                        <a:pt x="18" y="12"/>
                      </a:cubicBezTo>
                      <a:cubicBezTo>
                        <a:pt x="18" y="12"/>
                        <a:pt x="18" y="12"/>
                        <a:pt x="17" y="11"/>
                      </a:cubicBezTo>
                      <a:cubicBezTo>
                        <a:pt x="22" y="7"/>
                        <a:pt x="29" y="4"/>
                        <a:pt x="35" y="3"/>
                      </a:cubicBezTo>
                      <a:cubicBezTo>
                        <a:pt x="35" y="3"/>
                        <a:pt x="35" y="3"/>
                        <a:pt x="35" y="3"/>
                      </a:cubicBezTo>
                      <a:cubicBezTo>
                        <a:pt x="35" y="3"/>
                        <a:pt x="35" y="4"/>
                        <a:pt x="36" y="4"/>
                      </a:cubicBezTo>
                      <a:cubicBezTo>
                        <a:pt x="36" y="3"/>
                        <a:pt x="36" y="4"/>
                        <a:pt x="37" y="4"/>
                      </a:cubicBezTo>
                      <a:cubicBezTo>
                        <a:pt x="37" y="4"/>
                        <a:pt x="38" y="3"/>
                        <a:pt x="38" y="3"/>
                      </a:cubicBezTo>
                      <a:cubicBezTo>
                        <a:pt x="39" y="4"/>
                        <a:pt x="40" y="4"/>
                        <a:pt x="41" y="4"/>
                      </a:cubicBezTo>
                      <a:cubicBezTo>
                        <a:pt x="41" y="4"/>
                        <a:pt x="41" y="4"/>
                        <a:pt x="41" y="3"/>
                      </a:cubicBezTo>
                      <a:cubicBezTo>
                        <a:pt x="41" y="3"/>
                        <a:pt x="41" y="3"/>
                        <a:pt x="41" y="3"/>
                      </a:cubicBezTo>
                      <a:cubicBezTo>
                        <a:pt x="42" y="3"/>
                        <a:pt x="42" y="3"/>
                        <a:pt x="42" y="3"/>
                      </a:cubicBezTo>
                      <a:cubicBezTo>
                        <a:pt x="43" y="3"/>
                        <a:pt x="44" y="3"/>
                        <a:pt x="45" y="3"/>
                      </a:cubicBezTo>
                      <a:cubicBezTo>
                        <a:pt x="45" y="0"/>
                        <a:pt x="45" y="0"/>
                        <a:pt x="45" y="0"/>
                      </a:cubicBezTo>
                      <a:cubicBezTo>
                        <a:pt x="45" y="0"/>
                        <a:pt x="44" y="0"/>
                        <a:pt x="43" y="0"/>
                      </a:cubicBezTo>
                      <a:cubicBezTo>
                        <a:pt x="43" y="0"/>
                        <a:pt x="43" y="0"/>
                        <a:pt x="42" y="0"/>
                      </a:cubicBezTo>
                      <a:cubicBezTo>
                        <a:pt x="42" y="0"/>
                        <a:pt x="42" y="0"/>
                        <a:pt x="41" y="0"/>
                      </a:cubicBezTo>
                      <a:cubicBezTo>
                        <a:pt x="37" y="0"/>
                        <a:pt x="33" y="1"/>
                        <a:pt x="29" y="3"/>
                      </a:cubicBezTo>
                      <a:cubicBezTo>
                        <a:pt x="28" y="3"/>
                        <a:pt x="27" y="3"/>
                        <a:pt x="27" y="3"/>
                      </a:cubicBezTo>
                      <a:cubicBezTo>
                        <a:pt x="27" y="3"/>
                        <a:pt x="26" y="3"/>
                        <a:pt x="26" y="3"/>
                      </a:cubicBezTo>
                      <a:cubicBezTo>
                        <a:pt x="26" y="4"/>
                        <a:pt x="25" y="4"/>
                        <a:pt x="25" y="4"/>
                      </a:cubicBezTo>
                      <a:cubicBezTo>
                        <a:pt x="24" y="4"/>
                        <a:pt x="24" y="5"/>
                        <a:pt x="23" y="5"/>
                      </a:cubicBezTo>
                      <a:cubicBezTo>
                        <a:pt x="22" y="5"/>
                        <a:pt x="22" y="6"/>
                        <a:pt x="21" y="6"/>
                      </a:cubicBezTo>
                      <a:cubicBezTo>
                        <a:pt x="19" y="7"/>
                        <a:pt x="17" y="9"/>
                        <a:pt x="15" y="11"/>
                      </a:cubicBezTo>
                      <a:cubicBezTo>
                        <a:pt x="14" y="11"/>
                        <a:pt x="14" y="11"/>
                        <a:pt x="14" y="11"/>
                      </a:cubicBezTo>
                      <a:cubicBezTo>
                        <a:pt x="13" y="12"/>
                        <a:pt x="13" y="12"/>
                        <a:pt x="12" y="13"/>
                      </a:cubicBezTo>
                      <a:cubicBezTo>
                        <a:pt x="12" y="13"/>
                        <a:pt x="11" y="14"/>
                        <a:pt x="11" y="14"/>
                      </a:cubicBezTo>
                      <a:cubicBezTo>
                        <a:pt x="10" y="15"/>
                        <a:pt x="10" y="16"/>
                        <a:pt x="9" y="17"/>
                      </a:cubicBezTo>
                      <a:cubicBezTo>
                        <a:pt x="8" y="18"/>
                        <a:pt x="7" y="20"/>
                        <a:pt x="5" y="22"/>
                      </a:cubicBezTo>
                      <a:cubicBezTo>
                        <a:pt x="5" y="22"/>
                        <a:pt x="5" y="23"/>
                        <a:pt x="5" y="23"/>
                      </a:cubicBezTo>
                      <a:cubicBezTo>
                        <a:pt x="4" y="24"/>
                        <a:pt x="4" y="24"/>
                        <a:pt x="4" y="24"/>
                      </a:cubicBezTo>
                      <a:cubicBezTo>
                        <a:pt x="4" y="25"/>
                        <a:pt x="3" y="26"/>
                        <a:pt x="3" y="27"/>
                      </a:cubicBezTo>
                      <a:cubicBezTo>
                        <a:pt x="3" y="28"/>
                        <a:pt x="3" y="28"/>
                        <a:pt x="2" y="28"/>
                      </a:cubicBezTo>
                      <a:cubicBezTo>
                        <a:pt x="2" y="30"/>
                        <a:pt x="2" y="31"/>
                        <a:pt x="1" y="32"/>
                      </a:cubicBezTo>
                      <a:cubicBezTo>
                        <a:pt x="1" y="33"/>
                        <a:pt x="1" y="34"/>
                        <a:pt x="1" y="34"/>
                      </a:cubicBezTo>
                      <a:close/>
                      <a:moveTo>
                        <a:pt x="45" y="34"/>
                      </a:moveTo>
                      <a:cubicBezTo>
                        <a:pt x="45" y="53"/>
                        <a:pt x="45" y="53"/>
                        <a:pt x="45" y="53"/>
                      </a:cubicBezTo>
                      <a:cubicBezTo>
                        <a:pt x="45" y="54"/>
                        <a:pt x="45" y="54"/>
                        <a:pt x="45" y="54"/>
                      </a:cubicBezTo>
                      <a:cubicBezTo>
                        <a:pt x="45" y="54"/>
                        <a:pt x="44" y="53"/>
                        <a:pt x="44" y="53"/>
                      </a:cubicBezTo>
                      <a:cubicBezTo>
                        <a:pt x="43" y="53"/>
                        <a:pt x="42" y="53"/>
                        <a:pt x="41" y="53"/>
                      </a:cubicBezTo>
                      <a:cubicBezTo>
                        <a:pt x="41" y="53"/>
                        <a:pt x="40" y="52"/>
                        <a:pt x="40" y="51"/>
                      </a:cubicBezTo>
                      <a:cubicBezTo>
                        <a:pt x="40" y="51"/>
                        <a:pt x="40" y="50"/>
                        <a:pt x="40" y="50"/>
                      </a:cubicBezTo>
                      <a:cubicBezTo>
                        <a:pt x="40" y="49"/>
                        <a:pt x="40" y="49"/>
                        <a:pt x="40" y="49"/>
                      </a:cubicBezTo>
                      <a:cubicBezTo>
                        <a:pt x="40" y="48"/>
                        <a:pt x="40" y="48"/>
                        <a:pt x="39" y="47"/>
                      </a:cubicBezTo>
                      <a:cubicBezTo>
                        <a:pt x="38" y="47"/>
                        <a:pt x="37" y="48"/>
                        <a:pt x="36" y="47"/>
                      </a:cubicBezTo>
                      <a:cubicBezTo>
                        <a:pt x="36" y="47"/>
                        <a:pt x="36" y="47"/>
                        <a:pt x="36" y="47"/>
                      </a:cubicBezTo>
                      <a:cubicBezTo>
                        <a:pt x="37" y="46"/>
                        <a:pt x="36" y="46"/>
                        <a:pt x="37" y="46"/>
                      </a:cubicBezTo>
                      <a:cubicBezTo>
                        <a:pt x="37" y="46"/>
                        <a:pt x="37" y="45"/>
                        <a:pt x="37" y="45"/>
                      </a:cubicBezTo>
                      <a:cubicBezTo>
                        <a:pt x="37" y="45"/>
                        <a:pt x="37" y="45"/>
                        <a:pt x="37" y="44"/>
                      </a:cubicBezTo>
                      <a:cubicBezTo>
                        <a:pt x="37" y="44"/>
                        <a:pt x="38" y="44"/>
                        <a:pt x="38" y="44"/>
                      </a:cubicBezTo>
                      <a:cubicBezTo>
                        <a:pt x="38" y="43"/>
                        <a:pt x="38" y="43"/>
                        <a:pt x="37" y="43"/>
                      </a:cubicBezTo>
                      <a:cubicBezTo>
                        <a:pt x="37" y="43"/>
                        <a:pt x="36" y="43"/>
                        <a:pt x="36" y="43"/>
                      </a:cubicBezTo>
                      <a:cubicBezTo>
                        <a:pt x="35" y="43"/>
                        <a:pt x="35" y="45"/>
                        <a:pt x="34" y="45"/>
                      </a:cubicBezTo>
                      <a:cubicBezTo>
                        <a:pt x="34" y="45"/>
                        <a:pt x="33" y="45"/>
                        <a:pt x="33" y="45"/>
                      </a:cubicBezTo>
                      <a:cubicBezTo>
                        <a:pt x="32" y="45"/>
                        <a:pt x="32" y="45"/>
                        <a:pt x="32" y="45"/>
                      </a:cubicBezTo>
                      <a:cubicBezTo>
                        <a:pt x="31" y="45"/>
                        <a:pt x="31" y="45"/>
                        <a:pt x="30" y="45"/>
                      </a:cubicBezTo>
                      <a:cubicBezTo>
                        <a:pt x="30" y="45"/>
                        <a:pt x="30" y="43"/>
                        <a:pt x="30" y="43"/>
                      </a:cubicBezTo>
                      <a:cubicBezTo>
                        <a:pt x="29" y="42"/>
                        <a:pt x="30" y="41"/>
                        <a:pt x="30" y="40"/>
                      </a:cubicBezTo>
                      <a:cubicBezTo>
                        <a:pt x="30" y="40"/>
                        <a:pt x="30" y="39"/>
                        <a:pt x="30" y="39"/>
                      </a:cubicBezTo>
                      <a:cubicBezTo>
                        <a:pt x="31" y="39"/>
                        <a:pt x="30" y="38"/>
                        <a:pt x="31" y="38"/>
                      </a:cubicBezTo>
                      <a:cubicBezTo>
                        <a:pt x="31" y="37"/>
                        <a:pt x="32" y="37"/>
                        <a:pt x="32" y="37"/>
                      </a:cubicBezTo>
                      <a:cubicBezTo>
                        <a:pt x="33" y="36"/>
                        <a:pt x="33" y="36"/>
                        <a:pt x="34" y="36"/>
                      </a:cubicBezTo>
                      <a:cubicBezTo>
                        <a:pt x="35" y="36"/>
                        <a:pt x="35" y="36"/>
                        <a:pt x="36" y="36"/>
                      </a:cubicBezTo>
                      <a:cubicBezTo>
                        <a:pt x="36" y="36"/>
                        <a:pt x="36" y="36"/>
                        <a:pt x="36" y="36"/>
                      </a:cubicBezTo>
                      <a:cubicBezTo>
                        <a:pt x="37" y="36"/>
                        <a:pt x="37" y="36"/>
                        <a:pt x="38" y="35"/>
                      </a:cubicBezTo>
                      <a:cubicBezTo>
                        <a:pt x="39" y="35"/>
                        <a:pt x="39" y="35"/>
                        <a:pt x="40" y="35"/>
                      </a:cubicBezTo>
                      <a:cubicBezTo>
                        <a:pt x="40" y="35"/>
                        <a:pt x="41" y="36"/>
                        <a:pt x="41" y="36"/>
                      </a:cubicBezTo>
                      <a:cubicBezTo>
                        <a:pt x="41" y="36"/>
                        <a:pt x="42" y="35"/>
                        <a:pt x="42" y="36"/>
                      </a:cubicBezTo>
                      <a:cubicBezTo>
                        <a:pt x="42" y="36"/>
                        <a:pt x="43" y="36"/>
                        <a:pt x="43" y="36"/>
                      </a:cubicBezTo>
                      <a:cubicBezTo>
                        <a:pt x="43" y="37"/>
                        <a:pt x="42" y="37"/>
                        <a:pt x="43" y="38"/>
                      </a:cubicBezTo>
                      <a:cubicBezTo>
                        <a:pt x="43" y="38"/>
                        <a:pt x="44" y="38"/>
                        <a:pt x="44" y="38"/>
                      </a:cubicBezTo>
                      <a:cubicBezTo>
                        <a:pt x="45" y="38"/>
                        <a:pt x="44" y="38"/>
                        <a:pt x="44" y="37"/>
                      </a:cubicBezTo>
                      <a:cubicBezTo>
                        <a:pt x="44" y="37"/>
                        <a:pt x="44" y="37"/>
                        <a:pt x="44" y="36"/>
                      </a:cubicBezTo>
                      <a:cubicBezTo>
                        <a:pt x="44" y="36"/>
                        <a:pt x="44" y="36"/>
                        <a:pt x="44" y="36"/>
                      </a:cubicBezTo>
                      <a:cubicBezTo>
                        <a:pt x="44" y="35"/>
                        <a:pt x="4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Freeform: Shape 121">
                  <a:extLst>
                    <a:ext uri="{FF2B5EF4-FFF2-40B4-BE49-F238E27FC236}">
                      <a16:creationId xmlns:a16="http://schemas.microsoft.com/office/drawing/2014/main" id="{8B1412F7-5AF0-4F0A-A920-4DDB9C8ED8FB}"/>
                    </a:ext>
                  </a:extLst>
                </p:cNvPr>
                <p:cNvSpPr>
                  <a:spLocks/>
                </p:cNvSpPr>
                <p:nvPr/>
              </p:nvSpPr>
              <p:spPr bwMode="auto">
                <a:xfrm>
                  <a:off x="2569358" y="2646188"/>
                  <a:ext cx="137246" cy="388456"/>
                </a:xfrm>
                <a:custGeom>
                  <a:avLst/>
                  <a:gdLst>
                    <a:gd name="T0" fmla="*/ 4 w 31"/>
                    <a:gd name="T1" fmla="*/ 11 h 88"/>
                    <a:gd name="T2" fmla="*/ 1 w 31"/>
                    <a:gd name="T3" fmla="*/ 22 h 88"/>
                    <a:gd name="T4" fmla="*/ 3 w 31"/>
                    <a:gd name="T5" fmla="*/ 31 h 88"/>
                    <a:gd name="T6" fmla="*/ 11 w 31"/>
                    <a:gd name="T7" fmla="*/ 40 h 88"/>
                    <a:gd name="T8" fmla="*/ 11 w 31"/>
                    <a:gd name="T9" fmla="*/ 88 h 88"/>
                    <a:gd name="T10" fmla="*/ 20 w 31"/>
                    <a:gd name="T11" fmla="*/ 88 h 88"/>
                    <a:gd name="T12" fmla="*/ 20 w 31"/>
                    <a:gd name="T13" fmla="*/ 40 h 88"/>
                    <a:gd name="T14" fmla="*/ 28 w 31"/>
                    <a:gd name="T15" fmla="*/ 31 h 88"/>
                    <a:gd name="T16" fmla="*/ 30 w 31"/>
                    <a:gd name="T17" fmla="*/ 22 h 88"/>
                    <a:gd name="T18" fmla="*/ 27 w 31"/>
                    <a:gd name="T19" fmla="*/ 11 h 88"/>
                    <a:gd name="T20" fmla="*/ 20 w 31"/>
                    <a:gd name="T21" fmla="*/ 0 h 88"/>
                    <a:gd name="T22" fmla="*/ 23 w 31"/>
                    <a:gd name="T23" fmla="*/ 21 h 88"/>
                    <a:gd name="T24" fmla="*/ 20 w 31"/>
                    <a:gd name="T25" fmla="*/ 21 h 88"/>
                    <a:gd name="T26" fmla="*/ 18 w 31"/>
                    <a:gd name="T27" fmla="*/ 0 h 88"/>
                    <a:gd name="T28" fmla="*/ 15 w 31"/>
                    <a:gd name="T29" fmla="*/ 0 h 88"/>
                    <a:gd name="T30" fmla="*/ 13 w 31"/>
                    <a:gd name="T31" fmla="*/ 0 h 88"/>
                    <a:gd name="T32" fmla="*/ 11 w 31"/>
                    <a:gd name="T33" fmla="*/ 21 h 88"/>
                    <a:gd name="T34" fmla="*/ 8 w 31"/>
                    <a:gd name="T35" fmla="*/ 21 h 88"/>
                    <a:gd name="T36" fmla="*/ 10 w 31"/>
                    <a:gd name="T37" fmla="*/ 0 h 88"/>
                    <a:gd name="T38" fmla="*/ 4 w 31"/>
                    <a:gd name="T39"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88">
                      <a:moveTo>
                        <a:pt x="4" y="11"/>
                      </a:moveTo>
                      <a:cubicBezTo>
                        <a:pt x="2" y="14"/>
                        <a:pt x="1" y="18"/>
                        <a:pt x="1" y="22"/>
                      </a:cubicBezTo>
                      <a:cubicBezTo>
                        <a:pt x="0" y="25"/>
                        <a:pt x="1" y="28"/>
                        <a:pt x="3" y="31"/>
                      </a:cubicBezTo>
                      <a:cubicBezTo>
                        <a:pt x="4" y="34"/>
                        <a:pt x="8" y="38"/>
                        <a:pt x="11" y="40"/>
                      </a:cubicBezTo>
                      <a:cubicBezTo>
                        <a:pt x="11" y="88"/>
                        <a:pt x="11" y="88"/>
                        <a:pt x="11" y="88"/>
                      </a:cubicBezTo>
                      <a:cubicBezTo>
                        <a:pt x="20" y="88"/>
                        <a:pt x="20" y="88"/>
                        <a:pt x="20" y="88"/>
                      </a:cubicBezTo>
                      <a:cubicBezTo>
                        <a:pt x="20" y="40"/>
                        <a:pt x="20" y="40"/>
                        <a:pt x="20" y="40"/>
                      </a:cubicBezTo>
                      <a:cubicBezTo>
                        <a:pt x="23" y="38"/>
                        <a:pt x="26" y="34"/>
                        <a:pt x="28" y="31"/>
                      </a:cubicBezTo>
                      <a:cubicBezTo>
                        <a:pt x="30" y="28"/>
                        <a:pt x="31" y="25"/>
                        <a:pt x="30" y="22"/>
                      </a:cubicBezTo>
                      <a:cubicBezTo>
                        <a:pt x="30" y="18"/>
                        <a:pt x="28" y="14"/>
                        <a:pt x="27" y="11"/>
                      </a:cubicBezTo>
                      <a:cubicBezTo>
                        <a:pt x="26" y="8"/>
                        <a:pt x="24" y="1"/>
                        <a:pt x="20" y="0"/>
                      </a:cubicBezTo>
                      <a:cubicBezTo>
                        <a:pt x="23" y="21"/>
                        <a:pt x="23" y="21"/>
                        <a:pt x="23" y="21"/>
                      </a:cubicBezTo>
                      <a:cubicBezTo>
                        <a:pt x="20" y="21"/>
                        <a:pt x="20" y="21"/>
                        <a:pt x="20" y="21"/>
                      </a:cubicBezTo>
                      <a:cubicBezTo>
                        <a:pt x="18" y="0"/>
                        <a:pt x="18" y="0"/>
                        <a:pt x="18" y="0"/>
                      </a:cubicBezTo>
                      <a:cubicBezTo>
                        <a:pt x="15" y="0"/>
                        <a:pt x="15" y="0"/>
                        <a:pt x="15" y="0"/>
                      </a:cubicBezTo>
                      <a:cubicBezTo>
                        <a:pt x="13" y="0"/>
                        <a:pt x="13" y="0"/>
                        <a:pt x="13" y="0"/>
                      </a:cubicBezTo>
                      <a:cubicBezTo>
                        <a:pt x="11" y="21"/>
                        <a:pt x="11" y="21"/>
                        <a:pt x="11" y="21"/>
                      </a:cubicBezTo>
                      <a:cubicBezTo>
                        <a:pt x="8" y="21"/>
                        <a:pt x="8" y="21"/>
                        <a:pt x="8" y="21"/>
                      </a:cubicBezTo>
                      <a:cubicBezTo>
                        <a:pt x="10" y="0"/>
                        <a:pt x="10" y="0"/>
                        <a:pt x="10" y="0"/>
                      </a:cubicBezTo>
                      <a:cubicBezTo>
                        <a:pt x="7" y="1"/>
                        <a:pt x="5" y="8"/>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Freeform: Shape 122">
                  <a:extLst>
                    <a:ext uri="{FF2B5EF4-FFF2-40B4-BE49-F238E27FC236}">
                      <a16:creationId xmlns:a16="http://schemas.microsoft.com/office/drawing/2014/main" id="{E502D977-C3F0-4475-B66F-B729E2582B96}"/>
                    </a:ext>
                  </a:extLst>
                </p:cNvPr>
                <p:cNvSpPr>
                  <a:spLocks/>
                </p:cNvSpPr>
                <p:nvPr/>
              </p:nvSpPr>
              <p:spPr bwMode="auto">
                <a:xfrm>
                  <a:off x="2745817" y="2636385"/>
                  <a:ext cx="140922" cy="398259"/>
                </a:xfrm>
                <a:custGeom>
                  <a:avLst/>
                  <a:gdLst>
                    <a:gd name="T0" fmla="*/ 20 w 32"/>
                    <a:gd name="T1" fmla="*/ 90 h 90"/>
                    <a:gd name="T2" fmla="*/ 20 w 32"/>
                    <a:gd name="T3" fmla="*/ 43 h 90"/>
                    <a:gd name="T4" fmla="*/ 32 w 32"/>
                    <a:gd name="T5" fmla="*/ 24 h 90"/>
                    <a:gd name="T6" fmla="*/ 16 w 32"/>
                    <a:gd name="T7" fmla="*/ 0 h 90"/>
                    <a:gd name="T8" fmla="*/ 0 w 32"/>
                    <a:gd name="T9" fmla="*/ 24 h 90"/>
                    <a:gd name="T10" fmla="*/ 12 w 32"/>
                    <a:gd name="T11" fmla="*/ 43 h 90"/>
                    <a:gd name="T12" fmla="*/ 12 w 32"/>
                    <a:gd name="T13" fmla="*/ 90 h 90"/>
                    <a:gd name="T14" fmla="*/ 20 w 32"/>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0">
                      <a:moveTo>
                        <a:pt x="20" y="90"/>
                      </a:moveTo>
                      <a:cubicBezTo>
                        <a:pt x="20" y="43"/>
                        <a:pt x="20" y="43"/>
                        <a:pt x="20" y="43"/>
                      </a:cubicBezTo>
                      <a:cubicBezTo>
                        <a:pt x="27" y="41"/>
                        <a:pt x="32" y="33"/>
                        <a:pt x="32" y="24"/>
                      </a:cubicBezTo>
                      <a:cubicBezTo>
                        <a:pt x="32" y="14"/>
                        <a:pt x="25" y="0"/>
                        <a:pt x="16" y="0"/>
                      </a:cubicBezTo>
                      <a:cubicBezTo>
                        <a:pt x="7" y="0"/>
                        <a:pt x="0" y="14"/>
                        <a:pt x="0" y="24"/>
                      </a:cubicBezTo>
                      <a:cubicBezTo>
                        <a:pt x="0" y="33"/>
                        <a:pt x="5" y="41"/>
                        <a:pt x="12" y="43"/>
                      </a:cubicBezTo>
                      <a:cubicBezTo>
                        <a:pt x="12" y="90"/>
                        <a:pt x="12" y="90"/>
                        <a:pt x="12" y="90"/>
                      </a:cubicBezTo>
                      <a:lnTo>
                        <a:pt x="2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Freeform: Shape 123">
                  <a:extLst>
                    <a:ext uri="{FF2B5EF4-FFF2-40B4-BE49-F238E27FC236}">
                      <a16:creationId xmlns:a16="http://schemas.microsoft.com/office/drawing/2014/main" id="{AD67DABE-F67D-491D-BABD-3FCC78581DCE}"/>
                    </a:ext>
                  </a:extLst>
                </p:cNvPr>
                <p:cNvSpPr>
                  <a:spLocks/>
                </p:cNvSpPr>
                <p:nvPr/>
              </p:nvSpPr>
              <p:spPr bwMode="auto">
                <a:xfrm>
                  <a:off x="2896543" y="3078759"/>
                  <a:ext cx="162980" cy="167882"/>
                </a:xfrm>
                <a:custGeom>
                  <a:avLst/>
                  <a:gdLst>
                    <a:gd name="T0" fmla="*/ 8 w 37"/>
                    <a:gd name="T1" fmla="*/ 35 h 38"/>
                    <a:gd name="T2" fmla="*/ 18 w 37"/>
                    <a:gd name="T3" fmla="*/ 38 h 38"/>
                    <a:gd name="T4" fmla="*/ 37 w 37"/>
                    <a:gd name="T5" fmla="*/ 19 h 38"/>
                    <a:gd name="T6" fmla="*/ 18 w 37"/>
                    <a:gd name="T7" fmla="*/ 0 h 38"/>
                    <a:gd name="T8" fmla="*/ 0 w 37"/>
                    <a:gd name="T9" fmla="*/ 17 h 38"/>
                    <a:gd name="T10" fmla="*/ 18 w 37"/>
                    <a:gd name="T11" fmla="*/ 17 h 38"/>
                    <a:gd name="T12" fmla="*/ 24 w 37"/>
                    <a:gd name="T13" fmla="*/ 17 h 38"/>
                    <a:gd name="T14" fmla="*/ 20 w 37"/>
                    <a:gd name="T15" fmla="*/ 21 h 38"/>
                    <a:gd name="T16" fmla="*/ 8 w 37"/>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8" y="35"/>
                      </a:moveTo>
                      <a:cubicBezTo>
                        <a:pt x="11" y="37"/>
                        <a:pt x="14" y="38"/>
                        <a:pt x="18" y="38"/>
                      </a:cubicBezTo>
                      <a:cubicBezTo>
                        <a:pt x="29" y="38"/>
                        <a:pt x="37" y="30"/>
                        <a:pt x="37" y="19"/>
                      </a:cubicBezTo>
                      <a:cubicBezTo>
                        <a:pt x="37" y="9"/>
                        <a:pt x="29" y="0"/>
                        <a:pt x="18" y="0"/>
                      </a:cubicBezTo>
                      <a:cubicBezTo>
                        <a:pt x="9" y="0"/>
                        <a:pt x="1" y="7"/>
                        <a:pt x="0" y="17"/>
                      </a:cubicBezTo>
                      <a:cubicBezTo>
                        <a:pt x="18" y="17"/>
                        <a:pt x="18" y="17"/>
                        <a:pt x="18" y="17"/>
                      </a:cubicBezTo>
                      <a:cubicBezTo>
                        <a:pt x="24" y="17"/>
                        <a:pt x="24" y="17"/>
                        <a:pt x="24" y="17"/>
                      </a:cubicBezTo>
                      <a:cubicBezTo>
                        <a:pt x="20" y="21"/>
                        <a:pt x="20" y="21"/>
                        <a:pt x="20" y="21"/>
                      </a:cubicBezTo>
                      <a:lnTo>
                        <a:pt x="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Freeform: Shape 124">
                  <a:extLst>
                    <a:ext uri="{FF2B5EF4-FFF2-40B4-BE49-F238E27FC236}">
                      <a16:creationId xmlns:a16="http://schemas.microsoft.com/office/drawing/2014/main" id="{26EC979A-5653-4D69-9F53-40EFC6F9A6ED}"/>
                    </a:ext>
                  </a:extLst>
                </p:cNvPr>
                <p:cNvSpPr>
                  <a:spLocks/>
                </p:cNvSpPr>
                <p:nvPr/>
              </p:nvSpPr>
              <p:spPr bwMode="auto">
                <a:xfrm>
                  <a:off x="2635530" y="3162087"/>
                  <a:ext cx="340665" cy="322284"/>
                </a:xfrm>
                <a:custGeom>
                  <a:avLst/>
                  <a:gdLst>
                    <a:gd name="T0" fmla="*/ 34 w 77"/>
                    <a:gd name="T1" fmla="*/ 39 h 73"/>
                    <a:gd name="T2" fmla="*/ 34 w 77"/>
                    <a:gd name="T3" fmla="*/ 41 h 73"/>
                    <a:gd name="T4" fmla="*/ 34 w 77"/>
                    <a:gd name="T5" fmla="*/ 43 h 73"/>
                    <a:gd name="T6" fmla="*/ 34 w 77"/>
                    <a:gd name="T7" fmla="*/ 67 h 73"/>
                    <a:gd name="T8" fmla="*/ 25 w 77"/>
                    <a:gd name="T9" fmla="*/ 73 h 73"/>
                    <a:gd name="T10" fmla="*/ 51 w 77"/>
                    <a:gd name="T11" fmla="*/ 73 h 73"/>
                    <a:gd name="T12" fmla="*/ 43 w 77"/>
                    <a:gd name="T13" fmla="*/ 67 h 73"/>
                    <a:gd name="T14" fmla="*/ 43 w 77"/>
                    <a:gd name="T15" fmla="*/ 43 h 73"/>
                    <a:gd name="T16" fmla="*/ 43 w 77"/>
                    <a:gd name="T17" fmla="*/ 41 h 73"/>
                    <a:gd name="T18" fmla="*/ 43 w 77"/>
                    <a:gd name="T19" fmla="*/ 39 h 73"/>
                    <a:gd name="T20" fmla="*/ 65 w 77"/>
                    <a:gd name="T21" fmla="*/ 14 h 73"/>
                    <a:gd name="T22" fmla="*/ 77 w 77"/>
                    <a:gd name="T23" fmla="*/ 0 h 73"/>
                    <a:gd name="T24" fmla="*/ 58 w 77"/>
                    <a:gd name="T25" fmla="*/ 0 h 73"/>
                    <a:gd name="T26" fmla="*/ 0 w 77"/>
                    <a:gd name="T27" fmla="*/ 0 h 73"/>
                    <a:gd name="T28" fmla="*/ 34 w 77"/>
                    <a:gd name="T29" fmla="*/ 3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3">
                      <a:moveTo>
                        <a:pt x="34" y="39"/>
                      </a:moveTo>
                      <a:cubicBezTo>
                        <a:pt x="34" y="41"/>
                        <a:pt x="34" y="41"/>
                        <a:pt x="34" y="41"/>
                      </a:cubicBezTo>
                      <a:cubicBezTo>
                        <a:pt x="34" y="43"/>
                        <a:pt x="34" y="43"/>
                        <a:pt x="34" y="43"/>
                      </a:cubicBezTo>
                      <a:cubicBezTo>
                        <a:pt x="34" y="67"/>
                        <a:pt x="34" y="67"/>
                        <a:pt x="34" y="67"/>
                      </a:cubicBezTo>
                      <a:cubicBezTo>
                        <a:pt x="29" y="68"/>
                        <a:pt x="25" y="70"/>
                        <a:pt x="25" y="73"/>
                      </a:cubicBezTo>
                      <a:cubicBezTo>
                        <a:pt x="51" y="73"/>
                        <a:pt x="51" y="73"/>
                        <a:pt x="51" y="73"/>
                      </a:cubicBezTo>
                      <a:cubicBezTo>
                        <a:pt x="51" y="70"/>
                        <a:pt x="47" y="68"/>
                        <a:pt x="43" y="67"/>
                      </a:cubicBezTo>
                      <a:cubicBezTo>
                        <a:pt x="43" y="43"/>
                        <a:pt x="43" y="43"/>
                        <a:pt x="43" y="43"/>
                      </a:cubicBezTo>
                      <a:cubicBezTo>
                        <a:pt x="43" y="41"/>
                        <a:pt x="43" y="41"/>
                        <a:pt x="43" y="41"/>
                      </a:cubicBezTo>
                      <a:cubicBezTo>
                        <a:pt x="43" y="39"/>
                        <a:pt x="43" y="39"/>
                        <a:pt x="43" y="39"/>
                      </a:cubicBezTo>
                      <a:cubicBezTo>
                        <a:pt x="65" y="14"/>
                        <a:pt x="65" y="14"/>
                        <a:pt x="65" y="14"/>
                      </a:cubicBezTo>
                      <a:cubicBezTo>
                        <a:pt x="77" y="0"/>
                        <a:pt x="77" y="0"/>
                        <a:pt x="77" y="0"/>
                      </a:cubicBezTo>
                      <a:cubicBezTo>
                        <a:pt x="58" y="0"/>
                        <a:pt x="58" y="0"/>
                        <a:pt x="58" y="0"/>
                      </a:cubicBezTo>
                      <a:cubicBezTo>
                        <a:pt x="0" y="0"/>
                        <a:pt x="0" y="0"/>
                        <a:pt x="0" y="0"/>
                      </a:cubicBezTo>
                      <a:lnTo>
                        <a:pt x="3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Freeform: Shape 125">
                  <a:extLst>
                    <a:ext uri="{FF2B5EF4-FFF2-40B4-BE49-F238E27FC236}">
                      <a16:creationId xmlns:a16="http://schemas.microsoft.com/office/drawing/2014/main" id="{24B7A3FF-EEAD-462C-A1D3-D08C1D99C0B4}"/>
                    </a:ext>
                  </a:extLst>
                </p:cNvPr>
                <p:cNvSpPr>
                  <a:spLocks/>
                </p:cNvSpPr>
                <p:nvPr/>
              </p:nvSpPr>
              <p:spPr bwMode="auto">
                <a:xfrm>
                  <a:off x="4879261" y="892623"/>
                  <a:ext cx="366398" cy="93131"/>
                </a:xfrm>
                <a:custGeom>
                  <a:avLst/>
                  <a:gdLst>
                    <a:gd name="T0" fmla="*/ 198 w 299"/>
                    <a:gd name="T1" fmla="*/ 39 h 76"/>
                    <a:gd name="T2" fmla="*/ 104 w 299"/>
                    <a:gd name="T3" fmla="*/ 39 h 76"/>
                    <a:gd name="T4" fmla="*/ 104 w 299"/>
                    <a:gd name="T5" fmla="*/ 0 h 76"/>
                    <a:gd name="T6" fmla="*/ 0 w 299"/>
                    <a:gd name="T7" fmla="*/ 0 h 76"/>
                    <a:gd name="T8" fmla="*/ 0 w 299"/>
                    <a:gd name="T9" fmla="*/ 76 h 76"/>
                    <a:gd name="T10" fmla="*/ 299 w 299"/>
                    <a:gd name="T11" fmla="*/ 76 h 76"/>
                    <a:gd name="T12" fmla="*/ 299 w 299"/>
                    <a:gd name="T13" fmla="*/ 0 h 76"/>
                    <a:gd name="T14" fmla="*/ 198 w 299"/>
                    <a:gd name="T15" fmla="*/ 0 h 76"/>
                    <a:gd name="T16" fmla="*/ 198 w 299"/>
                    <a:gd name="T1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76">
                      <a:moveTo>
                        <a:pt x="198" y="39"/>
                      </a:moveTo>
                      <a:lnTo>
                        <a:pt x="104" y="39"/>
                      </a:lnTo>
                      <a:lnTo>
                        <a:pt x="104" y="0"/>
                      </a:lnTo>
                      <a:lnTo>
                        <a:pt x="0" y="0"/>
                      </a:lnTo>
                      <a:lnTo>
                        <a:pt x="0" y="76"/>
                      </a:lnTo>
                      <a:lnTo>
                        <a:pt x="299" y="76"/>
                      </a:lnTo>
                      <a:lnTo>
                        <a:pt x="299" y="0"/>
                      </a:lnTo>
                      <a:lnTo>
                        <a:pt x="198" y="0"/>
                      </a:lnTo>
                      <a:lnTo>
                        <a:pt x="198"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Rectangle 126">
                  <a:extLst>
                    <a:ext uri="{FF2B5EF4-FFF2-40B4-BE49-F238E27FC236}">
                      <a16:creationId xmlns:a16="http://schemas.microsoft.com/office/drawing/2014/main" id="{5EE6C88E-A56F-49C6-8804-733F26FE8EB0}"/>
                    </a:ext>
                  </a:extLst>
                </p:cNvPr>
                <p:cNvSpPr>
                  <a:spLocks/>
                </p:cNvSpPr>
                <p:nvPr/>
              </p:nvSpPr>
              <p:spPr bwMode="auto">
                <a:xfrm>
                  <a:off x="5028761" y="892623"/>
                  <a:ext cx="71074" cy="257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6" name="Freeform: Shape 127">
                  <a:extLst>
                    <a:ext uri="{FF2B5EF4-FFF2-40B4-BE49-F238E27FC236}">
                      <a16:creationId xmlns:a16="http://schemas.microsoft.com/office/drawing/2014/main" id="{6757C10F-B95F-4D78-8DA9-63F9987758F3}"/>
                    </a:ext>
                  </a:extLst>
                </p:cNvPr>
                <p:cNvSpPr>
                  <a:spLocks/>
                </p:cNvSpPr>
                <p:nvPr/>
              </p:nvSpPr>
              <p:spPr bwMode="auto">
                <a:xfrm>
                  <a:off x="4879261" y="675725"/>
                  <a:ext cx="366398" cy="194841"/>
                </a:xfrm>
                <a:custGeom>
                  <a:avLst/>
                  <a:gdLst>
                    <a:gd name="T0" fmla="*/ 223 w 299"/>
                    <a:gd name="T1" fmla="*/ 0 h 159"/>
                    <a:gd name="T2" fmla="*/ 151 w 299"/>
                    <a:gd name="T3" fmla="*/ 0 h 159"/>
                    <a:gd name="T4" fmla="*/ 151 w 299"/>
                    <a:gd name="T5" fmla="*/ 29 h 159"/>
                    <a:gd name="T6" fmla="*/ 198 w 299"/>
                    <a:gd name="T7" fmla="*/ 29 h 159"/>
                    <a:gd name="T8" fmla="*/ 198 w 299"/>
                    <a:gd name="T9" fmla="*/ 58 h 159"/>
                    <a:gd name="T10" fmla="*/ 151 w 299"/>
                    <a:gd name="T11" fmla="*/ 58 h 159"/>
                    <a:gd name="T12" fmla="*/ 151 w 299"/>
                    <a:gd name="T13" fmla="*/ 159 h 159"/>
                    <a:gd name="T14" fmla="*/ 198 w 299"/>
                    <a:gd name="T15" fmla="*/ 159 h 159"/>
                    <a:gd name="T16" fmla="*/ 299 w 299"/>
                    <a:gd name="T17" fmla="*/ 159 h 159"/>
                    <a:gd name="T18" fmla="*/ 299 w 299"/>
                    <a:gd name="T19" fmla="*/ 58 h 159"/>
                    <a:gd name="T20" fmla="*/ 223 w 299"/>
                    <a:gd name="T21" fmla="*/ 58 h 159"/>
                    <a:gd name="T22" fmla="*/ 223 w 299"/>
                    <a:gd name="T23" fmla="*/ 0 h 159"/>
                    <a:gd name="T24" fmla="*/ 151 w 299"/>
                    <a:gd name="T25" fmla="*/ 0 h 159"/>
                    <a:gd name="T26" fmla="*/ 79 w 299"/>
                    <a:gd name="T27" fmla="*/ 0 h 159"/>
                    <a:gd name="T28" fmla="*/ 79 w 299"/>
                    <a:gd name="T29" fmla="*/ 58 h 159"/>
                    <a:gd name="T30" fmla="*/ 0 w 299"/>
                    <a:gd name="T31" fmla="*/ 58 h 159"/>
                    <a:gd name="T32" fmla="*/ 0 w 299"/>
                    <a:gd name="T33" fmla="*/ 159 h 159"/>
                    <a:gd name="T34" fmla="*/ 104 w 299"/>
                    <a:gd name="T35" fmla="*/ 159 h 159"/>
                    <a:gd name="T36" fmla="*/ 151 w 299"/>
                    <a:gd name="T37" fmla="*/ 159 h 159"/>
                    <a:gd name="T38" fmla="*/ 151 w 299"/>
                    <a:gd name="T39" fmla="*/ 58 h 159"/>
                    <a:gd name="T40" fmla="*/ 104 w 299"/>
                    <a:gd name="T41" fmla="*/ 58 h 159"/>
                    <a:gd name="T42" fmla="*/ 104 w 299"/>
                    <a:gd name="T43" fmla="*/ 58 h 159"/>
                    <a:gd name="T44" fmla="*/ 104 w 299"/>
                    <a:gd name="T45" fmla="*/ 29 h 159"/>
                    <a:gd name="T46" fmla="*/ 151 w 299"/>
                    <a:gd name="T47" fmla="*/ 29 h 159"/>
                    <a:gd name="T48" fmla="*/ 151 w 299"/>
                    <a:gd name="T4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9" h="159">
                      <a:moveTo>
                        <a:pt x="223" y="0"/>
                      </a:moveTo>
                      <a:lnTo>
                        <a:pt x="151" y="0"/>
                      </a:lnTo>
                      <a:lnTo>
                        <a:pt x="151" y="29"/>
                      </a:lnTo>
                      <a:lnTo>
                        <a:pt x="198" y="29"/>
                      </a:lnTo>
                      <a:lnTo>
                        <a:pt x="198" y="58"/>
                      </a:lnTo>
                      <a:lnTo>
                        <a:pt x="151" y="58"/>
                      </a:lnTo>
                      <a:lnTo>
                        <a:pt x="151" y="159"/>
                      </a:lnTo>
                      <a:lnTo>
                        <a:pt x="198" y="159"/>
                      </a:lnTo>
                      <a:lnTo>
                        <a:pt x="299" y="159"/>
                      </a:lnTo>
                      <a:lnTo>
                        <a:pt x="299" y="58"/>
                      </a:lnTo>
                      <a:lnTo>
                        <a:pt x="223" y="58"/>
                      </a:lnTo>
                      <a:lnTo>
                        <a:pt x="223" y="0"/>
                      </a:lnTo>
                      <a:close/>
                      <a:moveTo>
                        <a:pt x="151" y="0"/>
                      </a:moveTo>
                      <a:lnTo>
                        <a:pt x="79" y="0"/>
                      </a:lnTo>
                      <a:lnTo>
                        <a:pt x="79" y="58"/>
                      </a:lnTo>
                      <a:lnTo>
                        <a:pt x="0" y="58"/>
                      </a:lnTo>
                      <a:lnTo>
                        <a:pt x="0" y="159"/>
                      </a:lnTo>
                      <a:lnTo>
                        <a:pt x="104" y="159"/>
                      </a:lnTo>
                      <a:lnTo>
                        <a:pt x="151" y="159"/>
                      </a:lnTo>
                      <a:lnTo>
                        <a:pt x="151" y="58"/>
                      </a:lnTo>
                      <a:lnTo>
                        <a:pt x="104" y="58"/>
                      </a:lnTo>
                      <a:lnTo>
                        <a:pt x="104" y="58"/>
                      </a:lnTo>
                      <a:lnTo>
                        <a:pt x="104" y="29"/>
                      </a:lnTo>
                      <a:lnTo>
                        <a:pt x="151" y="29"/>
                      </a:lnTo>
                      <a:lnTo>
                        <a:pt x="1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Freeform: Shape 128">
                  <a:extLst>
                    <a:ext uri="{FF2B5EF4-FFF2-40B4-BE49-F238E27FC236}">
                      <a16:creationId xmlns:a16="http://schemas.microsoft.com/office/drawing/2014/main" id="{7A150202-577A-4AC1-A642-B9D165EF75C7}"/>
                    </a:ext>
                  </a:extLst>
                </p:cNvPr>
                <p:cNvSpPr>
                  <a:spLocks/>
                </p:cNvSpPr>
                <p:nvPr/>
              </p:nvSpPr>
              <p:spPr bwMode="auto">
                <a:xfrm>
                  <a:off x="2908797" y="1272501"/>
                  <a:ext cx="371300" cy="379878"/>
                </a:xfrm>
                <a:custGeom>
                  <a:avLst/>
                  <a:gdLst>
                    <a:gd name="T0" fmla="*/ 42 w 84"/>
                    <a:gd name="T1" fmla="*/ 0 h 86"/>
                    <a:gd name="T2" fmla="*/ 33 w 84"/>
                    <a:gd name="T3" fmla="*/ 18 h 86"/>
                    <a:gd name="T4" fmla="*/ 33 w 84"/>
                    <a:gd name="T5" fmla="*/ 32 h 86"/>
                    <a:gd name="T6" fmla="*/ 0 w 84"/>
                    <a:gd name="T7" fmla="*/ 46 h 86"/>
                    <a:gd name="T8" fmla="*/ 0 w 84"/>
                    <a:gd name="T9" fmla="*/ 55 h 86"/>
                    <a:gd name="T10" fmla="*/ 33 w 84"/>
                    <a:gd name="T11" fmla="*/ 48 h 86"/>
                    <a:gd name="T12" fmla="*/ 33 w 84"/>
                    <a:gd name="T13" fmla="*/ 67 h 86"/>
                    <a:gd name="T14" fmla="*/ 19 w 84"/>
                    <a:gd name="T15" fmla="*/ 77 h 86"/>
                    <a:gd name="T16" fmla="*/ 19 w 84"/>
                    <a:gd name="T17" fmla="*/ 86 h 86"/>
                    <a:gd name="T18" fmla="*/ 42 w 84"/>
                    <a:gd name="T19" fmla="*/ 78 h 86"/>
                    <a:gd name="T20" fmla="*/ 65 w 84"/>
                    <a:gd name="T21" fmla="*/ 86 h 86"/>
                    <a:gd name="T22" fmla="*/ 65 w 84"/>
                    <a:gd name="T23" fmla="*/ 77 h 86"/>
                    <a:gd name="T24" fmla="*/ 52 w 84"/>
                    <a:gd name="T25" fmla="*/ 67 h 86"/>
                    <a:gd name="T26" fmla="*/ 52 w 84"/>
                    <a:gd name="T27" fmla="*/ 48 h 86"/>
                    <a:gd name="T28" fmla="*/ 84 w 84"/>
                    <a:gd name="T29" fmla="*/ 55 h 86"/>
                    <a:gd name="T30" fmla="*/ 84 w 84"/>
                    <a:gd name="T31" fmla="*/ 46 h 86"/>
                    <a:gd name="T32" fmla="*/ 52 w 84"/>
                    <a:gd name="T33" fmla="*/ 32 h 86"/>
                    <a:gd name="T34" fmla="*/ 52 w 84"/>
                    <a:gd name="T35" fmla="*/ 18 h 86"/>
                    <a:gd name="T36" fmla="*/ 42 w 84"/>
                    <a:gd name="T3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86">
                      <a:moveTo>
                        <a:pt x="42" y="0"/>
                      </a:moveTo>
                      <a:cubicBezTo>
                        <a:pt x="37" y="0"/>
                        <a:pt x="33" y="13"/>
                        <a:pt x="33" y="18"/>
                      </a:cubicBezTo>
                      <a:cubicBezTo>
                        <a:pt x="33" y="32"/>
                        <a:pt x="33" y="32"/>
                        <a:pt x="33" y="32"/>
                      </a:cubicBezTo>
                      <a:cubicBezTo>
                        <a:pt x="0" y="46"/>
                        <a:pt x="0" y="46"/>
                        <a:pt x="0" y="46"/>
                      </a:cubicBezTo>
                      <a:cubicBezTo>
                        <a:pt x="0" y="55"/>
                        <a:pt x="0" y="55"/>
                        <a:pt x="0" y="55"/>
                      </a:cubicBezTo>
                      <a:cubicBezTo>
                        <a:pt x="33" y="48"/>
                        <a:pt x="33" y="48"/>
                        <a:pt x="33" y="48"/>
                      </a:cubicBezTo>
                      <a:cubicBezTo>
                        <a:pt x="33" y="67"/>
                        <a:pt x="33" y="67"/>
                        <a:pt x="33" y="67"/>
                      </a:cubicBezTo>
                      <a:cubicBezTo>
                        <a:pt x="19" y="77"/>
                        <a:pt x="19" y="77"/>
                        <a:pt x="19" y="77"/>
                      </a:cubicBezTo>
                      <a:cubicBezTo>
                        <a:pt x="19" y="86"/>
                        <a:pt x="19" y="86"/>
                        <a:pt x="19" y="86"/>
                      </a:cubicBezTo>
                      <a:cubicBezTo>
                        <a:pt x="42" y="78"/>
                        <a:pt x="42" y="78"/>
                        <a:pt x="42" y="78"/>
                      </a:cubicBezTo>
                      <a:cubicBezTo>
                        <a:pt x="65" y="86"/>
                        <a:pt x="65" y="86"/>
                        <a:pt x="65" y="86"/>
                      </a:cubicBezTo>
                      <a:cubicBezTo>
                        <a:pt x="65" y="77"/>
                        <a:pt x="65" y="77"/>
                        <a:pt x="65" y="77"/>
                      </a:cubicBezTo>
                      <a:cubicBezTo>
                        <a:pt x="52" y="67"/>
                        <a:pt x="52" y="67"/>
                        <a:pt x="52" y="67"/>
                      </a:cubicBezTo>
                      <a:cubicBezTo>
                        <a:pt x="52" y="48"/>
                        <a:pt x="52" y="48"/>
                        <a:pt x="52" y="48"/>
                      </a:cubicBezTo>
                      <a:cubicBezTo>
                        <a:pt x="84" y="55"/>
                        <a:pt x="84" y="55"/>
                        <a:pt x="84" y="55"/>
                      </a:cubicBezTo>
                      <a:cubicBezTo>
                        <a:pt x="84" y="46"/>
                        <a:pt x="84" y="46"/>
                        <a:pt x="84" y="46"/>
                      </a:cubicBezTo>
                      <a:cubicBezTo>
                        <a:pt x="52" y="32"/>
                        <a:pt x="52" y="32"/>
                        <a:pt x="52" y="32"/>
                      </a:cubicBezTo>
                      <a:cubicBezTo>
                        <a:pt x="52" y="18"/>
                        <a:pt x="52" y="18"/>
                        <a:pt x="52" y="18"/>
                      </a:cubicBezTo>
                      <a:cubicBezTo>
                        <a:pt x="52" y="13"/>
                        <a:pt x="48"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Freeform: Shape 129">
                  <a:extLst>
                    <a:ext uri="{FF2B5EF4-FFF2-40B4-BE49-F238E27FC236}">
                      <a16:creationId xmlns:a16="http://schemas.microsoft.com/office/drawing/2014/main" id="{AA4D2CF5-6EB8-4259-885B-AD0FC945CBF2}"/>
                    </a:ext>
                  </a:extLst>
                </p:cNvPr>
                <p:cNvSpPr>
                  <a:spLocks/>
                </p:cNvSpPr>
                <p:nvPr/>
              </p:nvSpPr>
              <p:spPr bwMode="auto">
                <a:xfrm>
                  <a:off x="6251723" y="2292044"/>
                  <a:ext cx="269591" cy="216898"/>
                </a:xfrm>
                <a:custGeom>
                  <a:avLst/>
                  <a:gdLst>
                    <a:gd name="T0" fmla="*/ 48 w 61"/>
                    <a:gd name="T1" fmla="*/ 49 h 49"/>
                    <a:gd name="T2" fmla="*/ 48 w 61"/>
                    <a:gd name="T3" fmla="*/ 32 h 49"/>
                    <a:gd name="T4" fmla="*/ 56 w 61"/>
                    <a:gd name="T5" fmla="*/ 24 h 49"/>
                    <a:gd name="T6" fmla="*/ 61 w 61"/>
                    <a:gd name="T7" fmla="*/ 24 h 49"/>
                    <a:gd name="T8" fmla="*/ 61 w 61"/>
                    <a:gd name="T9" fmla="*/ 6 h 49"/>
                    <a:gd name="T10" fmla="*/ 54 w 61"/>
                    <a:gd name="T11" fmla="*/ 0 h 49"/>
                    <a:gd name="T12" fmla="*/ 39 w 61"/>
                    <a:gd name="T13" fmla="*/ 0 h 49"/>
                    <a:gd name="T14" fmla="*/ 39 w 61"/>
                    <a:gd name="T15" fmla="*/ 8 h 49"/>
                    <a:gd name="T16" fmla="*/ 45 w 61"/>
                    <a:gd name="T17" fmla="*/ 13 h 49"/>
                    <a:gd name="T18" fmla="*/ 39 w 61"/>
                    <a:gd name="T19" fmla="*/ 19 h 49"/>
                    <a:gd name="T20" fmla="*/ 39 w 61"/>
                    <a:gd name="T21" fmla="*/ 22 h 49"/>
                    <a:gd name="T22" fmla="*/ 45 w 61"/>
                    <a:gd name="T23" fmla="*/ 28 h 49"/>
                    <a:gd name="T24" fmla="*/ 39 w 61"/>
                    <a:gd name="T25" fmla="*/ 33 h 49"/>
                    <a:gd name="T26" fmla="*/ 39 w 61"/>
                    <a:gd name="T27" fmla="*/ 49 h 49"/>
                    <a:gd name="T28" fmla="*/ 48 w 61"/>
                    <a:gd name="T29" fmla="*/ 49 h 49"/>
                    <a:gd name="T30" fmla="*/ 39 w 61"/>
                    <a:gd name="T31" fmla="*/ 0 h 49"/>
                    <a:gd name="T32" fmla="*/ 22 w 61"/>
                    <a:gd name="T33" fmla="*/ 0 h 49"/>
                    <a:gd name="T34" fmla="*/ 22 w 61"/>
                    <a:gd name="T35" fmla="*/ 8 h 49"/>
                    <a:gd name="T36" fmla="*/ 22 w 61"/>
                    <a:gd name="T37" fmla="*/ 8 h 49"/>
                    <a:gd name="T38" fmla="*/ 22 w 61"/>
                    <a:gd name="T39" fmla="*/ 8 h 49"/>
                    <a:gd name="T40" fmla="*/ 27 w 61"/>
                    <a:gd name="T41" fmla="*/ 13 h 49"/>
                    <a:gd name="T42" fmla="*/ 22 w 61"/>
                    <a:gd name="T43" fmla="*/ 19 h 49"/>
                    <a:gd name="T44" fmla="*/ 22 w 61"/>
                    <a:gd name="T45" fmla="*/ 19 h 49"/>
                    <a:gd name="T46" fmla="*/ 22 w 61"/>
                    <a:gd name="T47" fmla="*/ 22 h 49"/>
                    <a:gd name="T48" fmla="*/ 22 w 61"/>
                    <a:gd name="T49" fmla="*/ 22 h 49"/>
                    <a:gd name="T50" fmla="*/ 22 w 61"/>
                    <a:gd name="T51" fmla="*/ 22 h 49"/>
                    <a:gd name="T52" fmla="*/ 27 w 61"/>
                    <a:gd name="T53" fmla="*/ 28 h 49"/>
                    <a:gd name="T54" fmla="*/ 22 w 61"/>
                    <a:gd name="T55" fmla="*/ 33 h 49"/>
                    <a:gd name="T56" fmla="*/ 22 w 61"/>
                    <a:gd name="T57" fmla="*/ 33 h 49"/>
                    <a:gd name="T58" fmla="*/ 22 w 61"/>
                    <a:gd name="T59" fmla="*/ 49 h 49"/>
                    <a:gd name="T60" fmla="*/ 39 w 61"/>
                    <a:gd name="T61" fmla="*/ 49 h 49"/>
                    <a:gd name="T62" fmla="*/ 39 w 61"/>
                    <a:gd name="T63" fmla="*/ 33 h 49"/>
                    <a:gd name="T64" fmla="*/ 39 w 61"/>
                    <a:gd name="T65" fmla="*/ 33 h 49"/>
                    <a:gd name="T66" fmla="*/ 34 w 61"/>
                    <a:gd name="T67" fmla="*/ 28 h 49"/>
                    <a:gd name="T68" fmla="*/ 39 w 61"/>
                    <a:gd name="T69" fmla="*/ 22 h 49"/>
                    <a:gd name="T70" fmla="*/ 39 w 61"/>
                    <a:gd name="T71" fmla="*/ 22 h 49"/>
                    <a:gd name="T72" fmla="*/ 39 w 61"/>
                    <a:gd name="T73" fmla="*/ 22 h 49"/>
                    <a:gd name="T74" fmla="*/ 39 w 61"/>
                    <a:gd name="T75" fmla="*/ 19 h 49"/>
                    <a:gd name="T76" fmla="*/ 39 w 61"/>
                    <a:gd name="T77" fmla="*/ 19 h 49"/>
                    <a:gd name="T78" fmla="*/ 34 w 61"/>
                    <a:gd name="T79" fmla="*/ 13 h 49"/>
                    <a:gd name="T80" fmla="*/ 39 w 61"/>
                    <a:gd name="T81" fmla="*/ 8 h 49"/>
                    <a:gd name="T82" fmla="*/ 39 w 61"/>
                    <a:gd name="T83" fmla="*/ 8 h 49"/>
                    <a:gd name="T84" fmla="*/ 39 w 61"/>
                    <a:gd name="T85" fmla="*/ 8 h 49"/>
                    <a:gd name="T86" fmla="*/ 39 w 61"/>
                    <a:gd name="T87" fmla="*/ 0 h 49"/>
                    <a:gd name="T88" fmla="*/ 22 w 61"/>
                    <a:gd name="T89" fmla="*/ 0 h 49"/>
                    <a:gd name="T90" fmla="*/ 6 w 61"/>
                    <a:gd name="T91" fmla="*/ 0 h 49"/>
                    <a:gd name="T92" fmla="*/ 0 w 61"/>
                    <a:gd name="T93" fmla="*/ 6 h 49"/>
                    <a:gd name="T94" fmla="*/ 0 w 61"/>
                    <a:gd name="T95" fmla="*/ 24 h 49"/>
                    <a:gd name="T96" fmla="*/ 5 w 61"/>
                    <a:gd name="T97" fmla="*/ 24 h 49"/>
                    <a:gd name="T98" fmla="*/ 13 w 61"/>
                    <a:gd name="T99" fmla="*/ 32 h 49"/>
                    <a:gd name="T100" fmla="*/ 13 w 61"/>
                    <a:gd name="T101" fmla="*/ 49 h 49"/>
                    <a:gd name="T102" fmla="*/ 22 w 61"/>
                    <a:gd name="T103" fmla="*/ 49 h 49"/>
                    <a:gd name="T104" fmla="*/ 22 w 61"/>
                    <a:gd name="T105" fmla="*/ 33 h 49"/>
                    <a:gd name="T106" fmla="*/ 16 w 61"/>
                    <a:gd name="T107" fmla="*/ 28 h 49"/>
                    <a:gd name="T108" fmla="*/ 22 w 61"/>
                    <a:gd name="T109" fmla="*/ 22 h 49"/>
                    <a:gd name="T110" fmla="*/ 22 w 61"/>
                    <a:gd name="T111" fmla="*/ 19 h 49"/>
                    <a:gd name="T112" fmla="*/ 16 w 61"/>
                    <a:gd name="T113" fmla="*/ 13 h 49"/>
                    <a:gd name="T114" fmla="*/ 22 w 61"/>
                    <a:gd name="T115" fmla="*/ 8 h 49"/>
                    <a:gd name="T116" fmla="*/ 22 w 61"/>
                    <a:gd name="T1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49">
                      <a:moveTo>
                        <a:pt x="48" y="49"/>
                      </a:moveTo>
                      <a:cubicBezTo>
                        <a:pt x="48" y="32"/>
                        <a:pt x="48" y="32"/>
                        <a:pt x="48" y="32"/>
                      </a:cubicBezTo>
                      <a:cubicBezTo>
                        <a:pt x="48" y="27"/>
                        <a:pt x="51" y="24"/>
                        <a:pt x="56" y="24"/>
                      </a:cubicBezTo>
                      <a:cubicBezTo>
                        <a:pt x="61" y="24"/>
                        <a:pt x="61" y="24"/>
                        <a:pt x="61" y="24"/>
                      </a:cubicBezTo>
                      <a:cubicBezTo>
                        <a:pt x="61" y="6"/>
                        <a:pt x="61" y="6"/>
                        <a:pt x="61" y="6"/>
                      </a:cubicBezTo>
                      <a:cubicBezTo>
                        <a:pt x="61" y="3"/>
                        <a:pt x="58" y="0"/>
                        <a:pt x="54" y="0"/>
                      </a:cubicBezTo>
                      <a:cubicBezTo>
                        <a:pt x="39" y="0"/>
                        <a:pt x="39" y="0"/>
                        <a:pt x="39" y="0"/>
                      </a:cubicBezTo>
                      <a:cubicBezTo>
                        <a:pt x="39" y="8"/>
                        <a:pt x="39" y="8"/>
                        <a:pt x="39" y="8"/>
                      </a:cubicBezTo>
                      <a:cubicBezTo>
                        <a:pt x="42" y="8"/>
                        <a:pt x="45" y="10"/>
                        <a:pt x="45" y="13"/>
                      </a:cubicBezTo>
                      <a:cubicBezTo>
                        <a:pt x="45" y="16"/>
                        <a:pt x="42" y="19"/>
                        <a:pt x="39" y="19"/>
                      </a:cubicBezTo>
                      <a:cubicBezTo>
                        <a:pt x="39" y="22"/>
                        <a:pt x="39" y="22"/>
                        <a:pt x="39" y="22"/>
                      </a:cubicBezTo>
                      <a:cubicBezTo>
                        <a:pt x="42" y="22"/>
                        <a:pt x="45" y="25"/>
                        <a:pt x="45" y="28"/>
                      </a:cubicBezTo>
                      <a:cubicBezTo>
                        <a:pt x="45" y="31"/>
                        <a:pt x="42" y="33"/>
                        <a:pt x="39" y="33"/>
                      </a:cubicBezTo>
                      <a:cubicBezTo>
                        <a:pt x="39" y="49"/>
                        <a:pt x="39" y="49"/>
                        <a:pt x="39" y="49"/>
                      </a:cubicBezTo>
                      <a:lnTo>
                        <a:pt x="48" y="49"/>
                      </a:lnTo>
                      <a:close/>
                      <a:moveTo>
                        <a:pt x="39" y="0"/>
                      </a:moveTo>
                      <a:cubicBezTo>
                        <a:pt x="22" y="0"/>
                        <a:pt x="22" y="0"/>
                        <a:pt x="22" y="0"/>
                      </a:cubicBezTo>
                      <a:cubicBezTo>
                        <a:pt x="22" y="8"/>
                        <a:pt x="22" y="8"/>
                        <a:pt x="22" y="8"/>
                      </a:cubicBezTo>
                      <a:cubicBezTo>
                        <a:pt x="22" y="8"/>
                        <a:pt x="22" y="8"/>
                        <a:pt x="22" y="8"/>
                      </a:cubicBezTo>
                      <a:cubicBezTo>
                        <a:pt x="22" y="8"/>
                        <a:pt x="22" y="8"/>
                        <a:pt x="22" y="8"/>
                      </a:cubicBezTo>
                      <a:cubicBezTo>
                        <a:pt x="25" y="8"/>
                        <a:pt x="27" y="10"/>
                        <a:pt x="27" y="13"/>
                      </a:cubicBezTo>
                      <a:cubicBezTo>
                        <a:pt x="27" y="16"/>
                        <a:pt x="25" y="19"/>
                        <a:pt x="22" y="19"/>
                      </a:cubicBezTo>
                      <a:cubicBezTo>
                        <a:pt x="22" y="19"/>
                        <a:pt x="22" y="19"/>
                        <a:pt x="22" y="19"/>
                      </a:cubicBezTo>
                      <a:cubicBezTo>
                        <a:pt x="22" y="22"/>
                        <a:pt x="22" y="22"/>
                        <a:pt x="22" y="22"/>
                      </a:cubicBezTo>
                      <a:cubicBezTo>
                        <a:pt x="22" y="22"/>
                        <a:pt x="22" y="22"/>
                        <a:pt x="22" y="22"/>
                      </a:cubicBezTo>
                      <a:cubicBezTo>
                        <a:pt x="22" y="22"/>
                        <a:pt x="22" y="22"/>
                        <a:pt x="22" y="22"/>
                      </a:cubicBezTo>
                      <a:cubicBezTo>
                        <a:pt x="25" y="22"/>
                        <a:pt x="27" y="25"/>
                        <a:pt x="27" y="28"/>
                      </a:cubicBezTo>
                      <a:cubicBezTo>
                        <a:pt x="27" y="31"/>
                        <a:pt x="25" y="33"/>
                        <a:pt x="22" y="33"/>
                      </a:cubicBezTo>
                      <a:cubicBezTo>
                        <a:pt x="22" y="33"/>
                        <a:pt x="22" y="33"/>
                        <a:pt x="22" y="33"/>
                      </a:cubicBezTo>
                      <a:cubicBezTo>
                        <a:pt x="22" y="49"/>
                        <a:pt x="22" y="49"/>
                        <a:pt x="22" y="49"/>
                      </a:cubicBezTo>
                      <a:cubicBezTo>
                        <a:pt x="39" y="49"/>
                        <a:pt x="39" y="49"/>
                        <a:pt x="39" y="49"/>
                      </a:cubicBezTo>
                      <a:cubicBezTo>
                        <a:pt x="39" y="33"/>
                        <a:pt x="39" y="33"/>
                        <a:pt x="39" y="33"/>
                      </a:cubicBezTo>
                      <a:cubicBezTo>
                        <a:pt x="39" y="33"/>
                        <a:pt x="39" y="33"/>
                        <a:pt x="39" y="33"/>
                      </a:cubicBezTo>
                      <a:cubicBezTo>
                        <a:pt x="36" y="33"/>
                        <a:pt x="34" y="31"/>
                        <a:pt x="34" y="28"/>
                      </a:cubicBezTo>
                      <a:cubicBezTo>
                        <a:pt x="34" y="25"/>
                        <a:pt x="36" y="22"/>
                        <a:pt x="39" y="22"/>
                      </a:cubicBezTo>
                      <a:cubicBezTo>
                        <a:pt x="39" y="22"/>
                        <a:pt x="39" y="22"/>
                        <a:pt x="39" y="22"/>
                      </a:cubicBezTo>
                      <a:cubicBezTo>
                        <a:pt x="39" y="22"/>
                        <a:pt x="39" y="22"/>
                        <a:pt x="39" y="22"/>
                      </a:cubicBezTo>
                      <a:cubicBezTo>
                        <a:pt x="39" y="19"/>
                        <a:pt x="39" y="19"/>
                        <a:pt x="39" y="19"/>
                      </a:cubicBezTo>
                      <a:cubicBezTo>
                        <a:pt x="39" y="19"/>
                        <a:pt x="39" y="19"/>
                        <a:pt x="39" y="19"/>
                      </a:cubicBezTo>
                      <a:cubicBezTo>
                        <a:pt x="36" y="19"/>
                        <a:pt x="34" y="16"/>
                        <a:pt x="34" y="13"/>
                      </a:cubicBezTo>
                      <a:cubicBezTo>
                        <a:pt x="34" y="10"/>
                        <a:pt x="36" y="8"/>
                        <a:pt x="39" y="8"/>
                      </a:cubicBezTo>
                      <a:cubicBezTo>
                        <a:pt x="39" y="8"/>
                        <a:pt x="39" y="8"/>
                        <a:pt x="39" y="8"/>
                      </a:cubicBezTo>
                      <a:cubicBezTo>
                        <a:pt x="39" y="8"/>
                        <a:pt x="39" y="8"/>
                        <a:pt x="39" y="8"/>
                      </a:cubicBezTo>
                      <a:lnTo>
                        <a:pt x="39" y="0"/>
                      </a:lnTo>
                      <a:close/>
                      <a:moveTo>
                        <a:pt x="22" y="0"/>
                      </a:moveTo>
                      <a:cubicBezTo>
                        <a:pt x="6" y="0"/>
                        <a:pt x="6" y="0"/>
                        <a:pt x="6" y="0"/>
                      </a:cubicBezTo>
                      <a:cubicBezTo>
                        <a:pt x="3" y="0"/>
                        <a:pt x="0" y="3"/>
                        <a:pt x="0" y="6"/>
                      </a:cubicBezTo>
                      <a:cubicBezTo>
                        <a:pt x="0" y="24"/>
                        <a:pt x="0" y="24"/>
                        <a:pt x="0" y="24"/>
                      </a:cubicBezTo>
                      <a:cubicBezTo>
                        <a:pt x="5" y="24"/>
                        <a:pt x="5" y="24"/>
                        <a:pt x="5" y="24"/>
                      </a:cubicBezTo>
                      <a:cubicBezTo>
                        <a:pt x="10" y="24"/>
                        <a:pt x="13" y="27"/>
                        <a:pt x="13" y="32"/>
                      </a:cubicBezTo>
                      <a:cubicBezTo>
                        <a:pt x="13" y="49"/>
                        <a:pt x="13" y="49"/>
                        <a:pt x="13" y="49"/>
                      </a:cubicBezTo>
                      <a:cubicBezTo>
                        <a:pt x="22" y="49"/>
                        <a:pt x="22" y="49"/>
                        <a:pt x="22" y="49"/>
                      </a:cubicBezTo>
                      <a:cubicBezTo>
                        <a:pt x="22" y="33"/>
                        <a:pt x="22" y="33"/>
                        <a:pt x="22" y="33"/>
                      </a:cubicBezTo>
                      <a:cubicBezTo>
                        <a:pt x="19" y="33"/>
                        <a:pt x="16" y="31"/>
                        <a:pt x="16" y="28"/>
                      </a:cubicBezTo>
                      <a:cubicBezTo>
                        <a:pt x="16" y="25"/>
                        <a:pt x="19" y="22"/>
                        <a:pt x="22" y="22"/>
                      </a:cubicBezTo>
                      <a:cubicBezTo>
                        <a:pt x="22" y="19"/>
                        <a:pt x="22" y="19"/>
                        <a:pt x="22" y="19"/>
                      </a:cubicBezTo>
                      <a:cubicBezTo>
                        <a:pt x="19" y="19"/>
                        <a:pt x="16" y="16"/>
                        <a:pt x="16" y="13"/>
                      </a:cubicBezTo>
                      <a:cubicBezTo>
                        <a:pt x="16" y="10"/>
                        <a:pt x="19" y="8"/>
                        <a:pt x="22" y="8"/>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Freeform: Shape 130">
                  <a:extLst>
                    <a:ext uri="{FF2B5EF4-FFF2-40B4-BE49-F238E27FC236}">
                      <a16:creationId xmlns:a16="http://schemas.microsoft.com/office/drawing/2014/main" id="{B78A5629-CF5B-48F4-BA07-89D11BF14501}"/>
                    </a:ext>
                  </a:extLst>
                </p:cNvPr>
                <p:cNvSpPr>
                  <a:spLocks/>
                </p:cNvSpPr>
                <p:nvPr/>
              </p:nvSpPr>
              <p:spPr bwMode="auto">
                <a:xfrm>
                  <a:off x="6203932" y="2412135"/>
                  <a:ext cx="366398" cy="193615"/>
                </a:xfrm>
                <a:custGeom>
                  <a:avLst/>
                  <a:gdLst>
                    <a:gd name="T0" fmla="*/ 78 w 83"/>
                    <a:gd name="T1" fmla="*/ 0 h 44"/>
                    <a:gd name="T2" fmla="*/ 72 w 83"/>
                    <a:gd name="T3" fmla="*/ 0 h 44"/>
                    <a:gd name="T4" fmla="*/ 67 w 83"/>
                    <a:gd name="T5" fmla="*/ 0 h 44"/>
                    <a:gd name="T6" fmla="*/ 61 w 83"/>
                    <a:gd name="T7" fmla="*/ 5 h 44"/>
                    <a:gd name="T8" fmla="*/ 61 w 83"/>
                    <a:gd name="T9" fmla="*/ 24 h 44"/>
                    <a:gd name="T10" fmla="*/ 21 w 83"/>
                    <a:gd name="T11" fmla="*/ 24 h 44"/>
                    <a:gd name="T12" fmla="*/ 21 w 83"/>
                    <a:gd name="T13" fmla="*/ 5 h 44"/>
                    <a:gd name="T14" fmla="*/ 16 w 83"/>
                    <a:gd name="T15" fmla="*/ 0 h 44"/>
                    <a:gd name="T16" fmla="*/ 11 w 83"/>
                    <a:gd name="T17" fmla="*/ 0 h 44"/>
                    <a:gd name="T18" fmla="*/ 6 w 83"/>
                    <a:gd name="T19" fmla="*/ 0 h 44"/>
                    <a:gd name="T20" fmla="*/ 0 w 83"/>
                    <a:gd name="T21" fmla="*/ 5 h 44"/>
                    <a:gd name="T22" fmla="*/ 0 w 83"/>
                    <a:gd name="T23" fmla="*/ 33 h 44"/>
                    <a:gd name="T24" fmla="*/ 8 w 83"/>
                    <a:gd name="T25" fmla="*/ 41 h 44"/>
                    <a:gd name="T26" fmla="*/ 8 w 83"/>
                    <a:gd name="T27" fmla="*/ 41 h 44"/>
                    <a:gd name="T28" fmla="*/ 9 w 83"/>
                    <a:gd name="T29" fmla="*/ 43 h 44"/>
                    <a:gd name="T30" fmla="*/ 11 w 83"/>
                    <a:gd name="T31" fmla="*/ 44 h 44"/>
                    <a:gd name="T32" fmla="*/ 13 w 83"/>
                    <a:gd name="T33" fmla="*/ 44 h 44"/>
                    <a:gd name="T34" fmla="*/ 15 w 83"/>
                    <a:gd name="T35" fmla="*/ 43 h 44"/>
                    <a:gd name="T36" fmla="*/ 16 w 83"/>
                    <a:gd name="T37" fmla="*/ 41 h 44"/>
                    <a:gd name="T38" fmla="*/ 16 w 83"/>
                    <a:gd name="T39" fmla="*/ 41 h 44"/>
                    <a:gd name="T40" fmla="*/ 67 w 83"/>
                    <a:gd name="T41" fmla="*/ 41 h 44"/>
                    <a:gd name="T42" fmla="*/ 67 w 83"/>
                    <a:gd name="T43" fmla="*/ 41 h 44"/>
                    <a:gd name="T44" fmla="*/ 68 w 83"/>
                    <a:gd name="T45" fmla="*/ 43 h 44"/>
                    <a:gd name="T46" fmla="*/ 70 w 83"/>
                    <a:gd name="T47" fmla="*/ 44 h 44"/>
                    <a:gd name="T48" fmla="*/ 72 w 83"/>
                    <a:gd name="T49" fmla="*/ 44 h 44"/>
                    <a:gd name="T50" fmla="*/ 74 w 83"/>
                    <a:gd name="T51" fmla="*/ 43 h 44"/>
                    <a:gd name="T52" fmla="*/ 75 w 83"/>
                    <a:gd name="T53" fmla="*/ 41 h 44"/>
                    <a:gd name="T54" fmla="*/ 75 w 83"/>
                    <a:gd name="T55" fmla="*/ 41 h 44"/>
                    <a:gd name="T56" fmla="*/ 78 w 83"/>
                    <a:gd name="T57" fmla="*/ 41 h 44"/>
                    <a:gd name="T58" fmla="*/ 83 w 83"/>
                    <a:gd name="T59" fmla="*/ 33 h 44"/>
                    <a:gd name="T60" fmla="*/ 83 w 83"/>
                    <a:gd name="T61" fmla="*/ 5 h 44"/>
                    <a:gd name="T62" fmla="*/ 78 w 83"/>
                    <a:gd name="T6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44">
                      <a:moveTo>
                        <a:pt x="78" y="0"/>
                      </a:moveTo>
                      <a:cubicBezTo>
                        <a:pt x="72" y="0"/>
                        <a:pt x="72" y="0"/>
                        <a:pt x="72" y="0"/>
                      </a:cubicBezTo>
                      <a:cubicBezTo>
                        <a:pt x="67" y="0"/>
                        <a:pt x="67" y="0"/>
                        <a:pt x="67" y="0"/>
                      </a:cubicBezTo>
                      <a:cubicBezTo>
                        <a:pt x="64" y="0"/>
                        <a:pt x="61" y="1"/>
                        <a:pt x="61" y="5"/>
                      </a:cubicBezTo>
                      <a:cubicBezTo>
                        <a:pt x="61" y="24"/>
                        <a:pt x="61" y="24"/>
                        <a:pt x="61" y="24"/>
                      </a:cubicBezTo>
                      <a:cubicBezTo>
                        <a:pt x="21" y="24"/>
                        <a:pt x="21" y="24"/>
                        <a:pt x="21" y="24"/>
                      </a:cubicBezTo>
                      <a:cubicBezTo>
                        <a:pt x="21" y="5"/>
                        <a:pt x="21" y="5"/>
                        <a:pt x="21" y="5"/>
                      </a:cubicBezTo>
                      <a:cubicBezTo>
                        <a:pt x="21" y="1"/>
                        <a:pt x="20" y="0"/>
                        <a:pt x="16" y="0"/>
                      </a:cubicBezTo>
                      <a:cubicBezTo>
                        <a:pt x="11" y="0"/>
                        <a:pt x="11" y="0"/>
                        <a:pt x="11" y="0"/>
                      </a:cubicBezTo>
                      <a:cubicBezTo>
                        <a:pt x="6" y="0"/>
                        <a:pt x="6" y="0"/>
                        <a:pt x="6" y="0"/>
                      </a:cubicBezTo>
                      <a:cubicBezTo>
                        <a:pt x="2" y="0"/>
                        <a:pt x="0" y="1"/>
                        <a:pt x="0" y="5"/>
                      </a:cubicBezTo>
                      <a:cubicBezTo>
                        <a:pt x="0" y="33"/>
                        <a:pt x="0" y="33"/>
                        <a:pt x="0" y="33"/>
                      </a:cubicBezTo>
                      <a:cubicBezTo>
                        <a:pt x="0" y="36"/>
                        <a:pt x="4" y="41"/>
                        <a:pt x="8" y="41"/>
                      </a:cubicBezTo>
                      <a:cubicBezTo>
                        <a:pt x="8" y="41"/>
                        <a:pt x="8" y="41"/>
                        <a:pt x="8" y="41"/>
                      </a:cubicBezTo>
                      <a:cubicBezTo>
                        <a:pt x="8" y="42"/>
                        <a:pt x="8" y="42"/>
                        <a:pt x="9" y="43"/>
                      </a:cubicBezTo>
                      <a:cubicBezTo>
                        <a:pt x="9" y="44"/>
                        <a:pt x="10" y="44"/>
                        <a:pt x="11" y="44"/>
                      </a:cubicBezTo>
                      <a:cubicBezTo>
                        <a:pt x="13" y="44"/>
                        <a:pt x="13" y="44"/>
                        <a:pt x="13" y="44"/>
                      </a:cubicBezTo>
                      <a:cubicBezTo>
                        <a:pt x="14" y="44"/>
                        <a:pt x="15" y="44"/>
                        <a:pt x="15" y="43"/>
                      </a:cubicBezTo>
                      <a:cubicBezTo>
                        <a:pt x="16" y="42"/>
                        <a:pt x="16" y="42"/>
                        <a:pt x="16" y="41"/>
                      </a:cubicBezTo>
                      <a:cubicBezTo>
                        <a:pt x="16" y="41"/>
                        <a:pt x="16" y="41"/>
                        <a:pt x="16" y="41"/>
                      </a:cubicBezTo>
                      <a:cubicBezTo>
                        <a:pt x="67" y="41"/>
                        <a:pt x="67" y="41"/>
                        <a:pt x="67" y="41"/>
                      </a:cubicBezTo>
                      <a:cubicBezTo>
                        <a:pt x="67" y="41"/>
                        <a:pt x="67" y="41"/>
                        <a:pt x="67" y="41"/>
                      </a:cubicBezTo>
                      <a:cubicBezTo>
                        <a:pt x="67" y="42"/>
                        <a:pt x="67" y="42"/>
                        <a:pt x="68" y="43"/>
                      </a:cubicBezTo>
                      <a:cubicBezTo>
                        <a:pt x="68" y="44"/>
                        <a:pt x="69" y="44"/>
                        <a:pt x="70" y="44"/>
                      </a:cubicBezTo>
                      <a:cubicBezTo>
                        <a:pt x="72" y="44"/>
                        <a:pt x="72" y="44"/>
                        <a:pt x="72" y="44"/>
                      </a:cubicBezTo>
                      <a:cubicBezTo>
                        <a:pt x="73" y="44"/>
                        <a:pt x="74" y="44"/>
                        <a:pt x="74" y="43"/>
                      </a:cubicBezTo>
                      <a:cubicBezTo>
                        <a:pt x="75" y="42"/>
                        <a:pt x="75" y="42"/>
                        <a:pt x="75" y="41"/>
                      </a:cubicBezTo>
                      <a:cubicBezTo>
                        <a:pt x="75" y="41"/>
                        <a:pt x="75" y="41"/>
                        <a:pt x="75" y="41"/>
                      </a:cubicBezTo>
                      <a:cubicBezTo>
                        <a:pt x="78" y="41"/>
                        <a:pt x="78" y="41"/>
                        <a:pt x="78" y="41"/>
                      </a:cubicBezTo>
                      <a:cubicBezTo>
                        <a:pt x="81" y="41"/>
                        <a:pt x="83" y="36"/>
                        <a:pt x="83" y="33"/>
                      </a:cubicBezTo>
                      <a:cubicBezTo>
                        <a:pt x="83" y="5"/>
                        <a:pt x="83" y="5"/>
                        <a:pt x="83" y="5"/>
                      </a:cubicBezTo>
                      <a:cubicBezTo>
                        <a:pt x="83" y="1"/>
                        <a:pt x="81"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Oval 131">
                  <a:extLst>
                    <a:ext uri="{FF2B5EF4-FFF2-40B4-BE49-F238E27FC236}">
                      <a16:creationId xmlns:a16="http://schemas.microsoft.com/office/drawing/2014/main" id="{32079A23-24A8-4A09-9C3D-C5669F6BFE25}"/>
                    </a:ext>
                  </a:extLst>
                </p:cNvPr>
                <p:cNvSpPr>
                  <a:spLocks/>
                </p:cNvSpPr>
                <p:nvPr/>
              </p:nvSpPr>
              <p:spPr bwMode="auto">
                <a:xfrm>
                  <a:off x="6331375" y="2336159"/>
                  <a:ext cx="31861" cy="2695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Oval 132">
                  <a:extLst>
                    <a:ext uri="{FF2B5EF4-FFF2-40B4-BE49-F238E27FC236}">
                      <a16:creationId xmlns:a16="http://schemas.microsoft.com/office/drawing/2014/main" id="{C02A5765-6A5C-42C2-98FB-6E17F92FB768}"/>
                    </a:ext>
                  </a:extLst>
                </p:cNvPr>
                <p:cNvSpPr>
                  <a:spLocks/>
                </p:cNvSpPr>
                <p:nvPr/>
              </p:nvSpPr>
              <p:spPr bwMode="auto">
                <a:xfrm>
                  <a:off x="6411026" y="2336159"/>
                  <a:ext cx="30635" cy="2695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Oval 133">
                  <a:extLst>
                    <a:ext uri="{FF2B5EF4-FFF2-40B4-BE49-F238E27FC236}">
                      <a16:creationId xmlns:a16="http://schemas.microsoft.com/office/drawing/2014/main" id="{F514C271-E8AA-4D54-BA35-472F84DD34C8}"/>
                    </a:ext>
                  </a:extLst>
                </p:cNvPr>
                <p:cNvSpPr>
                  <a:spLocks/>
                </p:cNvSpPr>
                <p:nvPr/>
              </p:nvSpPr>
              <p:spPr bwMode="auto">
                <a:xfrm>
                  <a:off x="6331375" y="2398655"/>
                  <a:ext cx="31861" cy="306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Oval 134">
                  <a:extLst>
                    <a:ext uri="{FF2B5EF4-FFF2-40B4-BE49-F238E27FC236}">
                      <a16:creationId xmlns:a16="http://schemas.microsoft.com/office/drawing/2014/main" id="{7AD5EC0F-09D5-4583-B918-C830D2B2D8D8}"/>
                    </a:ext>
                  </a:extLst>
                </p:cNvPr>
                <p:cNvSpPr>
                  <a:spLocks/>
                </p:cNvSpPr>
                <p:nvPr/>
              </p:nvSpPr>
              <p:spPr bwMode="auto">
                <a:xfrm>
                  <a:off x="6411026" y="2398655"/>
                  <a:ext cx="30635" cy="306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Freeform: Shape 135">
                  <a:extLst>
                    <a:ext uri="{FF2B5EF4-FFF2-40B4-BE49-F238E27FC236}">
                      <a16:creationId xmlns:a16="http://schemas.microsoft.com/office/drawing/2014/main" id="{CFD4A687-0C7D-4418-867C-FF009BB50E1D}"/>
                    </a:ext>
                  </a:extLst>
                </p:cNvPr>
                <p:cNvSpPr>
                  <a:spLocks/>
                </p:cNvSpPr>
                <p:nvPr/>
              </p:nvSpPr>
              <p:spPr bwMode="auto">
                <a:xfrm>
                  <a:off x="3514151" y="808069"/>
                  <a:ext cx="384780" cy="322284"/>
                </a:xfrm>
                <a:custGeom>
                  <a:avLst/>
                  <a:gdLst>
                    <a:gd name="T0" fmla="*/ 58 w 87"/>
                    <a:gd name="T1" fmla="*/ 0 h 73"/>
                    <a:gd name="T2" fmla="*/ 31 w 87"/>
                    <a:gd name="T3" fmla="*/ 0 h 73"/>
                    <a:gd name="T4" fmla="*/ 0 w 87"/>
                    <a:gd name="T5" fmla="*/ 26 h 73"/>
                    <a:gd name="T6" fmla="*/ 9 w 87"/>
                    <a:gd name="T7" fmla="*/ 38 h 73"/>
                    <a:gd name="T8" fmla="*/ 20 w 87"/>
                    <a:gd name="T9" fmla="*/ 27 h 73"/>
                    <a:gd name="T10" fmla="*/ 20 w 87"/>
                    <a:gd name="T11" fmla="*/ 73 h 73"/>
                    <a:gd name="T12" fmla="*/ 44 w 87"/>
                    <a:gd name="T13" fmla="*/ 73 h 73"/>
                    <a:gd name="T14" fmla="*/ 68 w 87"/>
                    <a:gd name="T15" fmla="*/ 73 h 73"/>
                    <a:gd name="T16" fmla="*/ 67 w 87"/>
                    <a:gd name="T17" fmla="*/ 27 h 73"/>
                    <a:gd name="T18" fmla="*/ 79 w 87"/>
                    <a:gd name="T19" fmla="*/ 38 h 73"/>
                    <a:gd name="T20" fmla="*/ 87 w 87"/>
                    <a:gd name="T21" fmla="*/ 26 h 73"/>
                    <a:gd name="T22" fmla="*/ 58 w 87"/>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73">
                      <a:moveTo>
                        <a:pt x="58" y="0"/>
                      </a:moveTo>
                      <a:cubicBezTo>
                        <a:pt x="53" y="8"/>
                        <a:pt x="36" y="8"/>
                        <a:pt x="31" y="0"/>
                      </a:cubicBezTo>
                      <a:cubicBezTo>
                        <a:pt x="31" y="0"/>
                        <a:pt x="5" y="15"/>
                        <a:pt x="0" y="26"/>
                      </a:cubicBezTo>
                      <a:cubicBezTo>
                        <a:pt x="9" y="38"/>
                        <a:pt x="9" y="38"/>
                        <a:pt x="9" y="38"/>
                      </a:cubicBezTo>
                      <a:cubicBezTo>
                        <a:pt x="9" y="38"/>
                        <a:pt x="16" y="30"/>
                        <a:pt x="20" y="27"/>
                      </a:cubicBezTo>
                      <a:cubicBezTo>
                        <a:pt x="20" y="73"/>
                        <a:pt x="20" y="73"/>
                        <a:pt x="20" y="73"/>
                      </a:cubicBezTo>
                      <a:cubicBezTo>
                        <a:pt x="44" y="73"/>
                        <a:pt x="44" y="73"/>
                        <a:pt x="44" y="73"/>
                      </a:cubicBezTo>
                      <a:cubicBezTo>
                        <a:pt x="68" y="73"/>
                        <a:pt x="68" y="73"/>
                        <a:pt x="68" y="73"/>
                      </a:cubicBezTo>
                      <a:cubicBezTo>
                        <a:pt x="67" y="27"/>
                        <a:pt x="67" y="27"/>
                        <a:pt x="67" y="27"/>
                      </a:cubicBezTo>
                      <a:cubicBezTo>
                        <a:pt x="71" y="30"/>
                        <a:pt x="79" y="38"/>
                        <a:pt x="79" y="38"/>
                      </a:cubicBezTo>
                      <a:cubicBezTo>
                        <a:pt x="87" y="26"/>
                        <a:pt x="87" y="26"/>
                        <a:pt x="87" y="26"/>
                      </a:cubicBezTo>
                      <a:cubicBezTo>
                        <a:pt x="82" y="15"/>
                        <a:pt x="58"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Freeform: Shape 136">
                  <a:extLst>
                    <a:ext uri="{FF2B5EF4-FFF2-40B4-BE49-F238E27FC236}">
                      <a16:creationId xmlns:a16="http://schemas.microsoft.com/office/drawing/2014/main" id="{92D80F1D-A15C-4256-BD30-8D65CB5713CF}"/>
                    </a:ext>
                  </a:extLst>
                </p:cNvPr>
                <p:cNvSpPr>
                  <a:spLocks/>
                </p:cNvSpPr>
                <p:nvPr/>
              </p:nvSpPr>
              <p:spPr bwMode="auto">
                <a:xfrm>
                  <a:off x="3656299" y="795815"/>
                  <a:ext cx="110287" cy="30635"/>
                </a:xfrm>
                <a:custGeom>
                  <a:avLst/>
                  <a:gdLst>
                    <a:gd name="T0" fmla="*/ 13 w 25"/>
                    <a:gd name="T1" fmla="*/ 7 h 7"/>
                    <a:gd name="T2" fmla="*/ 24 w 25"/>
                    <a:gd name="T3" fmla="*/ 2 h 7"/>
                    <a:gd name="T4" fmla="*/ 24 w 25"/>
                    <a:gd name="T5" fmla="*/ 0 h 7"/>
                    <a:gd name="T6" fmla="*/ 22 w 25"/>
                    <a:gd name="T7" fmla="*/ 1 h 7"/>
                    <a:gd name="T8" fmla="*/ 13 w 25"/>
                    <a:gd name="T9" fmla="*/ 5 h 7"/>
                    <a:gd name="T10" fmla="*/ 3 w 25"/>
                    <a:gd name="T11" fmla="*/ 1 h 7"/>
                    <a:gd name="T12" fmla="*/ 1 w 25"/>
                    <a:gd name="T13" fmla="*/ 0 h 7"/>
                    <a:gd name="T14" fmla="*/ 1 w 25"/>
                    <a:gd name="T15" fmla="*/ 2 h 7"/>
                    <a:gd name="T16" fmla="*/ 13 w 25"/>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7">
                      <a:moveTo>
                        <a:pt x="13" y="7"/>
                      </a:moveTo>
                      <a:cubicBezTo>
                        <a:pt x="18" y="7"/>
                        <a:pt x="23" y="5"/>
                        <a:pt x="24" y="2"/>
                      </a:cubicBezTo>
                      <a:cubicBezTo>
                        <a:pt x="25" y="2"/>
                        <a:pt x="24" y="1"/>
                        <a:pt x="24" y="0"/>
                      </a:cubicBezTo>
                      <a:cubicBezTo>
                        <a:pt x="23" y="0"/>
                        <a:pt x="22" y="0"/>
                        <a:pt x="22" y="1"/>
                      </a:cubicBezTo>
                      <a:cubicBezTo>
                        <a:pt x="21" y="3"/>
                        <a:pt x="17" y="5"/>
                        <a:pt x="13" y="5"/>
                      </a:cubicBezTo>
                      <a:cubicBezTo>
                        <a:pt x="8" y="5"/>
                        <a:pt x="4" y="3"/>
                        <a:pt x="3" y="1"/>
                      </a:cubicBezTo>
                      <a:cubicBezTo>
                        <a:pt x="3" y="0"/>
                        <a:pt x="2" y="0"/>
                        <a:pt x="1" y="0"/>
                      </a:cubicBezTo>
                      <a:cubicBezTo>
                        <a:pt x="1" y="1"/>
                        <a:pt x="0" y="2"/>
                        <a:pt x="1" y="2"/>
                      </a:cubicBezTo>
                      <a:cubicBezTo>
                        <a:pt x="2" y="5"/>
                        <a:pt x="7" y="7"/>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Freeform: Shape 137">
                  <a:extLst>
                    <a:ext uri="{FF2B5EF4-FFF2-40B4-BE49-F238E27FC236}">
                      <a16:creationId xmlns:a16="http://schemas.microsoft.com/office/drawing/2014/main" id="{A48BC6E1-7668-436D-9B83-51883A2A65BE}"/>
                    </a:ext>
                  </a:extLst>
                </p:cNvPr>
                <p:cNvSpPr>
                  <a:spLocks/>
                </p:cNvSpPr>
                <p:nvPr/>
              </p:nvSpPr>
              <p:spPr bwMode="auto">
                <a:xfrm>
                  <a:off x="5859591" y="3626519"/>
                  <a:ext cx="322284" cy="335763"/>
                </a:xfrm>
                <a:custGeom>
                  <a:avLst/>
                  <a:gdLst>
                    <a:gd name="T0" fmla="*/ 56 w 73"/>
                    <a:gd name="T1" fmla="*/ 2 h 76"/>
                    <a:gd name="T2" fmla="*/ 51 w 73"/>
                    <a:gd name="T3" fmla="*/ 2 h 76"/>
                    <a:gd name="T4" fmla="*/ 50 w 73"/>
                    <a:gd name="T5" fmla="*/ 3 h 76"/>
                    <a:gd name="T6" fmla="*/ 44 w 73"/>
                    <a:gd name="T7" fmla="*/ 5 h 76"/>
                    <a:gd name="T8" fmla="*/ 17 w 73"/>
                    <a:gd name="T9" fmla="*/ 5 h 76"/>
                    <a:gd name="T10" fmla="*/ 13 w 73"/>
                    <a:gd name="T11" fmla="*/ 8 h 76"/>
                    <a:gd name="T12" fmla="*/ 1 w 73"/>
                    <a:gd name="T13" fmla="*/ 40 h 76"/>
                    <a:gd name="T14" fmla="*/ 7 w 73"/>
                    <a:gd name="T15" fmla="*/ 47 h 76"/>
                    <a:gd name="T16" fmla="*/ 29 w 73"/>
                    <a:gd name="T17" fmla="*/ 47 h 76"/>
                    <a:gd name="T18" fmla="*/ 28 w 73"/>
                    <a:gd name="T19" fmla="*/ 54 h 76"/>
                    <a:gd name="T20" fmla="*/ 24 w 73"/>
                    <a:gd name="T21" fmla="*/ 66 h 76"/>
                    <a:gd name="T22" fmla="*/ 26 w 73"/>
                    <a:gd name="T23" fmla="*/ 72 h 76"/>
                    <a:gd name="T24" fmla="*/ 34 w 73"/>
                    <a:gd name="T25" fmla="*/ 72 h 76"/>
                    <a:gd name="T26" fmla="*/ 41 w 73"/>
                    <a:gd name="T27" fmla="*/ 57 h 76"/>
                    <a:gd name="T28" fmla="*/ 55 w 73"/>
                    <a:gd name="T29" fmla="*/ 40 h 76"/>
                    <a:gd name="T30" fmla="*/ 57 w 73"/>
                    <a:gd name="T31" fmla="*/ 37 h 76"/>
                    <a:gd name="T32" fmla="*/ 72 w 73"/>
                    <a:gd name="T33" fmla="*/ 23 h 76"/>
                    <a:gd name="T34" fmla="*/ 72 w 73"/>
                    <a:gd name="T35" fmla="*/ 18 h 76"/>
                    <a:gd name="T36" fmla="*/ 56 w 73"/>
                    <a:gd name="T37"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76">
                      <a:moveTo>
                        <a:pt x="56" y="2"/>
                      </a:moveTo>
                      <a:cubicBezTo>
                        <a:pt x="54" y="0"/>
                        <a:pt x="52" y="0"/>
                        <a:pt x="51" y="2"/>
                      </a:cubicBezTo>
                      <a:cubicBezTo>
                        <a:pt x="50" y="3"/>
                        <a:pt x="50" y="3"/>
                        <a:pt x="50" y="3"/>
                      </a:cubicBezTo>
                      <a:cubicBezTo>
                        <a:pt x="48" y="4"/>
                        <a:pt x="46" y="5"/>
                        <a:pt x="44" y="5"/>
                      </a:cubicBezTo>
                      <a:cubicBezTo>
                        <a:pt x="17" y="5"/>
                        <a:pt x="17" y="5"/>
                        <a:pt x="17" y="5"/>
                      </a:cubicBezTo>
                      <a:cubicBezTo>
                        <a:pt x="15" y="5"/>
                        <a:pt x="13" y="7"/>
                        <a:pt x="13" y="8"/>
                      </a:cubicBezTo>
                      <a:cubicBezTo>
                        <a:pt x="1" y="40"/>
                        <a:pt x="1" y="40"/>
                        <a:pt x="1" y="40"/>
                      </a:cubicBezTo>
                      <a:cubicBezTo>
                        <a:pt x="0" y="44"/>
                        <a:pt x="2" y="47"/>
                        <a:pt x="7" y="47"/>
                      </a:cubicBezTo>
                      <a:cubicBezTo>
                        <a:pt x="29" y="47"/>
                        <a:pt x="29" y="47"/>
                        <a:pt x="29" y="47"/>
                      </a:cubicBezTo>
                      <a:cubicBezTo>
                        <a:pt x="30" y="50"/>
                        <a:pt x="29" y="53"/>
                        <a:pt x="28" y="54"/>
                      </a:cubicBezTo>
                      <a:cubicBezTo>
                        <a:pt x="27" y="56"/>
                        <a:pt x="23" y="60"/>
                        <a:pt x="24" y="66"/>
                      </a:cubicBezTo>
                      <a:cubicBezTo>
                        <a:pt x="24" y="68"/>
                        <a:pt x="25" y="71"/>
                        <a:pt x="26" y="72"/>
                      </a:cubicBezTo>
                      <a:cubicBezTo>
                        <a:pt x="30" y="76"/>
                        <a:pt x="34" y="75"/>
                        <a:pt x="34" y="72"/>
                      </a:cubicBezTo>
                      <a:cubicBezTo>
                        <a:pt x="34" y="67"/>
                        <a:pt x="32" y="62"/>
                        <a:pt x="41" y="57"/>
                      </a:cubicBezTo>
                      <a:cubicBezTo>
                        <a:pt x="49" y="51"/>
                        <a:pt x="55" y="40"/>
                        <a:pt x="55" y="40"/>
                      </a:cubicBezTo>
                      <a:cubicBezTo>
                        <a:pt x="55" y="40"/>
                        <a:pt x="56" y="39"/>
                        <a:pt x="57" y="37"/>
                      </a:cubicBezTo>
                      <a:cubicBezTo>
                        <a:pt x="72" y="23"/>
                        <a:pt x="72" y="23"/>
                        <a:pt x="72" y="23"/>
                      </a:cubicBezTo>
                      <a:cubicBezTo>
                        <a:pt x="73" y="22"/>
                        <a:pt x="73" y="19"/>
                        <a:pt x="72" y="18"/>
                      </a:cubicBezTo>
                      <a:lnTo>
                        <a:pt x="5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Freeform: Shape 138">
                  <a:extLst>
                    <a:ext uri="{FF2B5EF4-FFF2-40B4-BE49-F238E27FC236}">
                      <a16:creationId xmlns:a16="http://schemas.microsoft.com/office/drawing/2014/main" id="{BB7074FA-A4EE-4CEF-A3E0-869CE073B4E3}"/>
                    </a:ext>
                  </a:extLst>
                </p:cNvPr>
                <p:cNvSpPr>
                  <a:spLocks/>
                </p:cNvSpPr>
                <p:nvPr/>
              </p:nvSpPr>
              <p:spPr bwMode="auto">
                <a:xfrm>
                  <a:off x="3183290" y="1029869"/>
                  <a:ext cx="366398" cy="348017"/>
                </a:xfrm>
                <a:custGeom>
                  <a:avLst/>
                  <a:gdLst>
                    <a:gd name="T0" fmla="*/ 11 w 83"/>
                    <a:gd name="T1" fmla="*/ 63 h 79"/>
                    <a:gd name="T2" fmla="*/ 34 w 83"/>
                    <a:gd name="T3" fmla="*/ 52 h 79"/>
                    <a:gd name="T4" fmla="*/ 38 w 83"/>
                    <a:gd name="T5" fmla="*/ 51 h 79"/>
                    <a:gd name="T6" fmla="*/ 39 w 83"/>
                    <a:gd name="T7" fmla="*/ 55 h 79"/>
                    <a:gd name="T8" fmla="*/ 38 w 83"/>
                    <a:gd name="T9" fmla="*/ 65 h 79"/>
                    <a:gd name="T10" fmla="*/ 38 w 83"/>
                    <a:gd name="T11" fmla="*/ 79 h 79"/>
                    <a:gd name="T12" fmla="*/ 45 w 83"/>
                    <a:gd name="T13" fmla="*/ 79 h 79"/>
                    <a:gd name="T14" fmla="*/ 44 w 83"/>
                    <a:gd name="T15" fmla="*/ 65 h 79"/>
                    <a:gd name="T16" fmla="*/ 44 w 83"/>
                    <a:gd name="T17" fmla="*/ 55 h 79"/>
                    <a:gd name="T18" fmla="*/ 44 w 83"/>
                    <a:gd name="T19" fmla="*/ 51 h 79"/>
                    <a:gd name="T20" fmla="*/ 48 w 83"/>
                    <a:gd name="T21" fmla="*/ 52 h 79"/>
                    <a:gd name="T22" fmla="*/ 71 w 83"/>
                    <a:gd name="T23" fmla="*/ 63 h 79"/>
                    <a:gd name="T24" fmla="*/ 80 w 83"/>
                    <a:gd name="T25" fmla="*/ 54 h 79"/>
                    <a:gd name="T26" fmla="*/ 74 w 83"/>
                    <a:gd name="T27" fmla="*/ 26 h 79"/>
                    <a:gd name="T28" fmla="*/ 46 w 83"/>
                    <a:gd name="T29" fmla="*/ 44 h 79"/>
                    <a:gd name="T30" fmla="*/ 45 w 83"/>
                    <a:gd name="T31" fmla="*/ 41 h 79"/>
                    <a:gd name="T32" fmla="*/ 50 w 83"/>
                    <a:gd name="T33" fmla="*/ 32 h 79"/>
                    <a:gd name="T34" fmla="*/ 59 w 83"/>
                    <a:gd name="T35" fmla="*/ 10 h 79"/>
                    <a:gd name="T36" fmla="*/ 41 w 83"/>
                    <a:gd name="T37" fmla="*/ 0 h 79"/>
                    <a:gd name="T38" fmla="*/ 23 w 83"/>
                    <a:gd name="T39" fmla="*/ 10 h 79"/>
                    <a:gd name="T40" fmla="*/ 33 w 83"/>
                    <a:gd name="T41" fmla="*/ 32 h 79"/>
                    <a:gd name="T42" fmla="*/ 38 w 83"/>
                    <a:gd name="T43" fmla="*/ 41 h 79"/>
                    <a:gd name="T44" fmla="*/ 36 w 83"/>
                    <a:gd name="T45" fmla="*/ 44 h 79"/>
                    <a:gd name="T46" fmla="*/ 8 w 83"/>
                    <a:gd name="T47" fmla="*/ 26 h 79"/>
                    <a:gd name="T48" fmla="*/ 2 w 83"/>
                    <a:gd name="T49" fmla="*/ 54 h 79"/>
                    <a:gd name="T50" fmla="*/ 11 w 83"/>
                    <a:gd name="T51"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79">
                      <a:moveTo>
                        <a:pt x="11" y="63"/>
                      </a:moveTo>
                      <a:cubicBezTo>
                        <a:pt x="20" y="64"/>
                        <a:pt x="27" y="55"/>
                        <a:pt x="34" y="52"/>
                      </a:cubicBezTo>
                      <a:cubicBezTo>
                        <a:pt x="35" y="51"/>
                        <a:pt x="38" y="50"/>
                        <a:pt x="38" y="51"/>
                      </a:cubicBezTo>
                      <a:cubicBezTo>
                        <a:pt x="39" y="52"/>
                        <a:pt x="39" y="54"/>
                        <a:pt x="39" y="55"/>
                      </a:cubicBezTo>
                      <a:cubicBezTo>
                        <a:pt x="39" y="59"/>
                        <a:pt x="38" y="62"/>
                        <a:pt x="38" y="65"/>
                      </a:cubicBezTo>
                      <a:cubicBezTo>
                        <a:pt x="38" y="69"/>
                        <a:pt x="38" y="75"/>
                        <a:pt x="38" y="79"/>
                      </a:cubicBezTo>
                      <a:cubicBezTo>
                        <a:pt x="45" y="79"/>
                        <a:pt x="45" y="79"/>
                        <a:pt x="45" y="79"/>
                      </a:cubicBezTo>
                      <a:cubicBezTo>
                        <a:pt x="44" y="75"/>
                        <a:pt x="44" y="69"/>
                        <a:pt x="44" y="65"/>
                      </a:cubicBezTo>
                      <a:cubicBezTo>
                        <a:pt x="44" y="62"/>
                        <a:pt x="44" y="59"/>
                        <a:pt x="44" y="55"/>
                      </a:cubicBezTo>
                      <a:cubicBezTo>
                        <a:pt x="44" y="54"/>
                        <a:pt x="43" y="52"/>
                        <a:pt x="44" y="51"/>
                      </a:cubicBezTo>
                      <a:cubicBezTo>
                        <a:pt x="45" y="50"/>
                        <a:pt x="47" y="51"/>
                        <a:pt x="48" y="52"/>
                      </a:cubicBezTo>
                      <a:cubicBezTo>
                        <a:pt x="55" y="55"/>
                        <a:pt x="62" y="64"/>
                        <a:pt x="71" y="63"/>
                      </a:cubicBezTo>
                      <a:cubicBezTo>
                        <a:pt x="76" y="63"/>
                        <a:pt x="78" y="59"/>
                        <a:pt x="80" y="54"/>
                      </a:cubicBezTo>
                      <a:cubicBezTo>
                        <a:pt x="83" y="46"/>
                        <a:pt x="83" y="31"/>
                        <a:pt x="74" y="26"/>
                      </a:cubicBezTo>
                      <a:cubicBezTo>
                        <a:pt x="61" y="18"/>
                        <a:pt x="57" y="43"/>
                        <a:pt x="46" y="44"/>
                      </a:cubicBezTo>
                      <a:cubicBezTo>
                        <a:pt x="44" y="44"/>
                        <a:pt x="44" y="43"/>
                        <a:pt x="45" y="41"/>
                      </a:cubicBezTo>
                      <a:cubicBezTo>
                        <a:pt x="46" y="38"/>
                        <a:pt x="48" y="35"/>
                        <a:pt x="50" y="32"/>
                      </a:cubicBezTo>
                      <a:cubicBezTo>
                        <a:pt x="54" y="26"/>
                        <a:pt x="60" y="18"/>
                        <a:pt x="59" y="10"/>
                      </a:cubicBezTo>
                      <a:cubicBezTo>
                        <a:pt x="58" y="2"/>
                        <a:pt x="49" y="0"/>
                        <a:pt x="41" y="0"/>
                      </a:cubicBezTo>
                      <a:cubicBezTo>
                        <a:pt x="33" y="0"/>
                        <a:pt x="24" y="2"/>
                        <a:pt x="23" y="10"/>
                      </a:cubicBezTo>
                      <a:cubicBezTo>
                        <a:pt x="22" y="18"/>
                        <a:pt x="28" y="26"/>
                        <a:pt x="33" y="32"/>
                      </a:cubicBezTo>
                      <a:cubicBezTo>
                        <a:pt x="35" y="35"/>
                        <a:pt x="37" y="38"/>
                        <a:pt x="38" y="41"/>
                      </a:cubicBezTo>
                      <a:cubicBezTo>
                        <a:pt x="38" y="43"/>
                        <a:pt x="39" y="44"/>
                        <a:pt x="36" y="44"/>
                      </a:cubicBezTo>
                      <a:cubicBezTo>
                        <a:pt x="25" y="43"/>
                        <a:pt x="21" y="18"/>
                        <a:pt x="8" y="26"/>
                      </a:cubicBezTo>
                      <a:cubicBezTo>
                        <a:pt x="0" y="31"/>
                        <a:pt x="0" y="46"/>
                        <a:pt x="2" y="54"/>
                      </a:cubicBezTo>
                      <a:cubicBezTo>
                        <a:pt x="4" y="59"/>
                        <a:pt x="7" y="63"/>
                        <a:pt x="1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Freeform: Shape 139">
                  <a:extLst>
                    <a:ext uri="{FF2B5EF4-FFF2-40B4-BE49-F238E27FC236}">
                      <a16:creationId xmlns:a16="http://schemas.microsoft.com/office/drawing/2014/main" id="{82700BAA-761A-4E70-B8E7-A54547A60FB2}"/>
                    </a:ext>
                  </a:extLst>
                </p:cNvPr>
                <p:cNvSpPr>
                  <a:spLocks/>
                </p:cNvSpPr>
                <p:nvPr/>
              </p:nvSpPr>
              <p:spPr bwMode="auto">
                <a:xfrm>
                  <a:off x="2732338" y="1652379"/>
                  <a:ext cx="318607" cy="339439"/>
                </a:xfrm>
                <a:custGeom>
                  <a:avLst/>
                  <a:gdLst>
                    <a:gd name="T0" fmla="*/ 59 w 72"/>
                    <a:gd name="T1" fmla="*/ 53 h 77"/>
                    <a:gd name="T2" fmla="*/ 64 w 72"/>
                    <a:gd name="T3" fmla="*/ 50 h 77"/>
                    <a:gd name="T4" fmla="*/ 71 w 72"/>
                    <a:gd name="T5" fmla="*/ 48 h 77"/>
                    <a:gd name="T6" fmla="*/ 71 w 72"/>
                    <a:gd name="T7" fmla="*/ 38 h 77"/>
                    <a:gd name="T8" fmla="*/ 70 w 72"/>
                    <a:gd name="T9" fmla="*/ 22 h 77"/>
                    <a:gd name="T10" fmla="*/ 53 w 72"/>
                    <a:gd name="T11" fmla="*/ 36 h 77"/>
                    <a:gd name="T12" fmla="*/ 48 w 72"/>
                    <a:gd name="T13" fmla="*/ 42 h 77"/>
                    <a:gd name="T14" fmla="*/ 48 w 72"/>
                    <a:gd name="T15" fmla="*/ 36 h 77"/>
                    <a:gd name="T16" fmla="*/ 54 w 72"/>
                    <a:gd name="T17" fmla="*/ 25 h 77"/>
                    <a:gd name="T18" fmla="*/ 49 w 72"/>
                    <a:gd name="T19" fmla="*/ 15 h 77"/>
                    <a:gd name="T20" fmla="*/ 36 w 72"/>
                    <a:gd name="T21" fmla="*/ 0 h 77"/>
                    <a:gd name="T22" fmla="*/ 36 w 72"/>
                    <a:gd name="T23" fmla="*/ 0 h 77"/>
                    <a:gd name="T24" fmla="*/ 36 w 72"/>
                    <a:gd name="T25" fmla="*/ 0 h 77"/>
                    <a:gd name="T26" fmla="*/ 36 w 72"/>
                    <a:gd name="T27" fmla="*/ 0 h 77"/>
                    <a:gd name="T28" fmla="*/ 36 w 72"/>
                    <a:gd name="T29" fmla="*/ 0 h 77"/>
                    <a:gd name="T30" fmla="*/ 23 w 72"/>
                    <a:gd name="T31" fmla="*/ 15 h 77"/>
                    <a:gd name="T32" fmla="*/ 18 w 72"/>
                    <a:gd name="T33" fmla="*/ 25 h 77"/>
                    <a:gd name="T34" fmla="*/ 23 w 72"/>
                    <a:gd name="T35" fmla="*/ 36 h 77"/>
                    <a:gd name="T36" fmla="*/ 24 w 72"/>
                    <a:gd name="T37" fmla="*/ 42 h 77"/>
                    <a:gd name="T38" fmla="*/ 18 w 72"/>
                    <a:gd name="T39" fmla="*/ 36 h 77"/>
                    <a:gd name="T40" fmla="*/ 2 w 72"/>
                    <a:gd name="T41" fmla="*/ 22 h 77"/>
                    <a:gd name="T42" fmla="*/ 0 w 72"/>
                    <a:gd name="T43" fmla="*/ 38 h 77"/>
                    <a:gd name="T44" fmla="*/ 1 w 72"/>
                    <a:gd name="T45" fmla="*/ 48 h 77"/>
                    <a:gd name="T46" fmla="*/ 7 w 72"/>
                    <a:gd name="T47" fmla="*/ 50 h 77"/>
                    <a:gd name="T48" fmla="*/ 12 w 72"/>
                    <a:gd name="T49" fmla="*/ 53 h 77"/>
                    <a:gd name="T50" fmla="*/ 11 w 72"/>
                    <a:gd name="T51" fmla="*/ 56 h 77"/>
                    <a:gd name="T52" fmla="*/ 0 w 72"/>
                    <a:gd name="T53" fmla="*/ 53 h 77"/>
                    <a:gd name="T54" fmla="*/ 16 w 72"/>
                    <a:gd name="T55" fmla="*/ 75 h 77"/>
                    <a:gd name="T56" fmla="*/ 24 w 72"/>
                    <a:gd name="T57" fmla="*/ 74 h 77"/>
                    <a:gd name="T58" fmla="*/ 31 w 72"/>
                    <a:gd name="T59" fmla="*/ 69 h 77"/>
                    <a:gd name="T60" fmla="*/ 34 w 72"/>
                    <a:gd name="T61" fmla="*/ 68 h 77"/>
                    <a:gd name="T62" fmla="*/ 34 w 72"/>
                    <a:gd name="T63" fmla="*/ 65 h 77"/>
                    <a:gd name="T64" fmla="*/ 36 w 72"/>
                    <a:gd name="T65" fmla="*/ 34 h 77"/>
                    <a:gd name="T66" fmla="*/ 38 w 72"/>
                    <a:gd name="T67" fmla="*/ 65 h 77"/>
                    <a:gd name="T68" fmla="*/ 38 w 72"/>
                    <a:gd name="T69" fmla="*/ 68 h 77"/>
                    <a:gd name="T70" fmla="*/ 40 w 72"/>
                    <a:gd name="T71" fmla="*/ 69 h 77"/>
                    <a:gd name="T72" fmla="*/ 47 w 72"/>
                    <a:gd name="T73" fmla="*/ 74 h 77"/>
                    <a:gd name="T74" fmla="*/ 55 w 72"/>
                    <a:gd name="T75" fmla="*/ 75 h 77"/>
                    <a:gd name="T76" fmla="*/ 71 w 72"/>
                    <a:gd name="T77" fmla="*/ 53 h 77"/>
                    <a:gd name="T78" fmla="*/ 60 w 72"/>
                    <a:gd name="T79" fmla="*/ 56 h 77"/>
                    <a:gd name="T80" fmla="*/ 59 w 72"/>
                    <a:gd name="T81" fmla="*/ 5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77">
                      <a:moveTo>
                        <a:pt x="59" y="53"/>
                      </a:moveTo>
                      <a:cubicBezTo>
                        <a:pt x="61" y="51"/>
                        <a:pt x="63" y="51"/>
                        <a:pt x="64" y="50"/>
                      </a:cubicBezTo>
                      <a:cubicBezTo>
                        <a:pt x="66" y="49"/>
                        <a:pt x="69" y="49"/>
                        <a:pt x="71" y="48"/>
                      </a:cubicBezTo>
                      <a:cubicBezTo>
                        <a:pt x="71" y="45"/>
                        <a:pt x="72" y="42"/>
                        <a:pt x="71" y="38"/>
                      </a:cubicBezTo>
                      <a:cubicBezTo>
                        <a:pt x="71" y="33"/>
                        <a:pt x="70" y="28"/>
                        <a:pt x="70" y="22"/>
                      </a:cubicBezTo>
                      <a:cubicBezTo>
                        <a:pt x="63" y="26"/>
                        <a:pt x="56" y="28"/>
                        <a:pt x="53" y="36"/>
                      </a:cubicBezTo>
                      <a:cubicBezTo>
                        <a:pt x="53" y="38"/>
                        <a:pt x="51" y="43"/>
                        <a:pt x="48" y="42"/>
                      </a:cubicBezTo>
                      <a:cubicBezTo>
                        <a:pt x="46" y="40"/>
                        <a:pt x="47" y="37"/>
                        <a:pt x="48" y="36"/>
                      </a:cubicBezTo>
                      <a:cubicBezTo>
                        <a:pt x="51" y="32"/>
                        <a:pt x="54" y="30"/>
                        <a:pt x="54" y="25"/>
                      </a:cubicBezTo>
                      <a:cubicBezTo>
                        <a:pt x="54" y="21"/>
                        <a:pt x="51" y="18"/>
                        <a:pt x="49" y="15"/>
                      </a:cubicBezTo>
                      <a:cubicBezTo>
                        <a:pt x="45" y="10"/>
                        <a:pt x="40" y="6"/>
                        <a:pt x="36" y="0"/>
                      </a:cubicBezTo>
                      <a:cubicBezTo>
                        <a:pt x="36" y="0"/>
                        <a:pt x="36" y="0"/>
                        <a:pt x="36" y="0"/>
                      </a:cubicBezTo>
                      <a:cubicBezTo>
                        <a:pt x="36" y="0"/>
                        <a:pt x="36" y="0"/>
                        <a:pt x="36" y="0"/>
                      </a:cubicBezTo>
                      <a:cubicBezTo>
                        <a:pt x="36" y="0"/>
                        <a:pt x="36" y="0"/>
                        <a:pt x="36" y="0"/>
                      </a:cubicBezTo>
                      <a:cubicBezTo>
                        <a:pt x="36" y="0"/>
                        <a:pt x="36" y="0"/>
                        <a:pt x="36" y="0"/>
                      </a:cubicBezTo>
                      <a:cubicBezTo>
                        <a:pt x="32" y="6"/>
                        <a:pt x="27" y="10"/>
                        <a:pt x="23" y="15"/>
                      </a:cubicBezTo>
                      <a:cubicBezTo>
                        <a:pt x="20" y="18"/>
                        <a:pt x="18" y="21"/>
                        <a:pt x="18" y="25"/>
                      </a:cubicBezTo>
                      <a:cubicBezTo>
                        <a:pt x="18" y="30"/>
                        <a:pt x="21" y="32"/>
                        <a:pt x="23" y="36"/>
                      </a:cubicBezTo>
                      <a:cubicBezTo>
                        <a:pt x="24" y="37"/>
                        <a:pt x="26" y="40"/>
                        <a:pt x="24" y="42"/>
                      </a:cubicBezTo>
                      <a:cubicBezTo>
                        <a:pt x="21" y="43"/>
                        <a:pt x="19" y="38"/>
                        <a:pt x="18" y="36"/>
                      </a:cubicBezTo>
                      <a:cubicBezTo>
                        <a:pt x="16" y="28"/>
                        <a:pt x="9" y="26"/>
                        <a:pt x="2" y="22"/>
                      </a:cubicBezTo>
                      <a:cubicBezTo>
                        <a:pt x="2" y="28"/>
                        <a:pt x="1" y="33"/>
                        <a:pt x="0" y="38"/>
                      </a:cubicBezTo>
                      <a:cubicBezTo>
                        <a:pt x="0" y="42"/>
                        <a:pt x="0" y="45"/>
                        <a:pt x="1" y="48"/>
                      </a:cubicBezTo>
                      <a:cubicBezTo>
                        <a:pt x="3" y="49"/>
                        <a:pt x="5" y="49"/>
                        <a:pt x="7" y="50"/>
                      </a:cubicBezTo>
                      <a:cubicBezTo>
                        <a:pt x="9" y="51"/>
                        <a:pt x="11" y="51"/>
                        <a:pt x="12" y="53"/>
                      </a:cubicBezTo>
                      <a:cubicBezTo>
                        <a:pt x="14" y="54"/>
                        <a:pt x="14" y="57"/>
                        <a:pt x="11" y="56"/>
                      </a:cubicBezTo>
                      <a:cubicBezTo>
                        <a:pt x="8" y="56"/>
                        <a:pt x="4" y="52"/>
                        <a:pt x="0" y="53"/>
                      </a:cubicBezTo>
                      <a:cubicBezTo>
                        <a:pt x="2" y="62"/>
                        <a:pt x="7" y="71"/>
                        <a:pt x="16" y="75"/>
                      </a:cubicBezTo>
                      <a:cubicBezTo>
                        <a:pt x="20" y="77"/>
                        <a:pt x="21" y="76"/>
                        <a:pt x="24" y="74"/>
                      </a:cubicBezTo>
                      <a:cubicBezTo>
                        <a:pt x="27" y="72"/>
                        <a:pt x="28" y="70"/>
                        <a:pt x="31" y="69"/>
                      </a:cubicBezTo>
                      <a:cubicBezTo>
                        <a:pt x="33" y="69"/>
                        <a:pt x="34" y="70"/>
                        <a:pt x="34" y="68"/>
                      </a:cubicBezTo>
                      <a:cubicBezTo>
                        <a:pt x="34" y="67"/>
                        <a:pt x="34" y="66"/>
                        <a:pt x="34" y="65"/>
                      </a:cubicBezTo>
                      <a:cubicBezTo>
                        <a:pt x="35" y="53"/>
                        <a:pt x="35" y="46"/>
                        <a:pt x="36" y="34"/>
                      </a:cubicBezTo>
                      <a:cubicBezTo>
                        <a:pt x="36" y="46"/>
                        <a:pt x="37" y="53"/>
                        <a:pt x="38" y="65"/>
                      </a:cubicBezTo>
                      <a:cubicBezTo>
                        <a:pt x="38" y="66"/>
                        <a:pt x="38" y="67"/>
                        <a:pt x="38" y="68"/>
                      </a:cubicBezTo>
                      <a:cubicBezTo>
                        <a:pt x="38" y="70"/>
                        <a:pt x="39" y="69"/>
                        <a:pt x="40" y="69"/>
                      </a:cubicBezTo>
                      <a:cubicBezTo>
                        <a:pt x="43" y="70"/>
                        <a:pt x="45" y="72"/>
                        <a:pt x="47" y="74"/>
                      </a:cubicBezTo>
                      <a:cubicBezTo>
                        <a:pt x="50" y="76"/>
                        <a:pt x="52" y="77"/>
                        <a:pt x="55" y="75"/>
                      </a:cubicBezTo>
                      <a:cubicBezTo>
                        <a:pt x="65" y="71"/>
                        <a:pt x="70" y="62"/>
                        <a:pt x="71" y="53"/>
                      </a:cubicBezTo>
                      <a:cubicBezTo>
                        <a:pt x="68" y="52"/>
                        <a:pt x="64" y="56"/>
                        <a:pt x="60" y="56"/>
                      </a:cubicBezTo>
                      <a:cubicBezTo>
                        <a:pt x="58" y="57"/>
                        <a:pt x="58" y="54"/>
                        <a:pt x="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Rectangle 140">
                  <a:extLst>
                    <a:ext uri="{FF2B5EF4-FFF2-40B4-BE49-F238E27FC236}">
                      <a16:creationId xmlns:a16="http://schemas.microsoft.com/office/drawing/2014/main" id="{6805ECF6-574E-4288-86CD-44D1AFF91EB1}"/>
                    </a:ext>
                  </a:extLst>
                </p:cNvPr>
                <p:cNvSpPr>
                  <a:spLocks/>
                </p:cNvSpPr>
                <p:nvPr/>
              </p:nvSpPr>
              <p:spPr bwMode="auto">
                <a:xfrm>
                  <a:off x="2878162" y="1966084"/>
                  <a:ext cx="22057" cy="1053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0" name="Freeform: Shape 141">
                  <a:extLst>
                    <a:ext uri="{FF2B5EF4-FFF2-40B4-BE49-F238E27FC236}">
                      <a16:creationId xmlns:a16="http://schemas.microsoft.com/office/drawing/2014/main" id="{1D8D781B-E759-4515-A6B0-B9C01DD71797}"/>
                    </a:ext>
                  </a:extLst>
                </p:cNvPr>
                <p:cNvSpPr>
                  <a:spLocks/>
                </p:cNvSpPr>
                <p:nvPr/>
              </p:nvSpPr>
              <p:spPr bwMode="auto">
                <a:xfrm>
                  <a:off x="5920861" y="1413423"/>
                  <a:ext cx="30635" cy="162980"/>
                </a:xfrm>
                <a:custGeom>
                  <a:avLst/>
                  <a:gdLst>
                    <a:gd name="T0" fmla="*/ 7 w 7"/>
                    <a:gd name="T1" fmla="*/ 1 h 37"/>
                    <a:gd name="T2" fmla="*/ 4 w 7"/>
                    <a:gd name="T3" fmla="*/ 0 h 37"/>
                    <a:gd name="T4" fmla="*/ 4 w 7"/>
                    <a:gd name="T5" fmla="*/ 0 h 37"/>
                    <a:gd name="T6" fmla="*/ 0 w 7"/>
                    <a:gd name="T7" fmla="*/ 1 h 37"/>
                    <a:gd name="T8" fmla="*/ 0 w 7"/>
                    <a:gd name="T9" fmla="*/ 37 h 37"/>
                    <a:gd name="T10" fmla="*/ 7 w 7"/>
                    <a:gd name="T11" fmla="*/ 37 h 37"/>
                    <a:gd name="T12" fmla="*/ 7 w 7"/>
                    <a:gd name="T13" fmla="*/ 1 h 37"/>
                  </a:gdLst>
                  <a:ahLst/>
                  <a:cxnLst>
                    <a:cxn ang="0">
                      <a:pos x="T0" y="T1"/>
                    </a:cxn>
                    <a:cxn ang="0">
                      <a:pos x="T2" y="T3"/>
                    </a:cxn>
                    <a:cxn ang="0">
                      <a:pos x="T4" y="T5"/>
                    </a:cxn>
                    <a:cxn ang="0">
                      <a:pos x="T6" y="T7"/>
                    </a:cxn>
                    <a:cxn ang="0">
                      <a:pos x="T8" y="T9"/>
                    </a:cxn>
                    <a:cxn ang="0">
                      <a:pos x="T10" y="T11"/>
                    </a:cxn>
                    <a:cxn ang="0">
                      <a:pos x="T12" y="T13"/>
                    </a:cxn>
                  </a:cxnLst>
                  <a:rect l="0" t="0" r="r" b="b"/>
                  <a:pathLst>
                    <a:path w="7" h="37">
                      <a:moveTo>
                        <a:pt x="7" y="1"/>
                      </a:moveTo>
                      <a:cubicBezTo>
                        <a:pt x="6" y="1"/>
                        <a:pt x="5" y="0"/>
                        <a:pt x="4" y="0"/>
                      </a:cubicBezTo>
                      <a:cubicBezTo>
                        <a:pt x="4" y="0"/>
                        <a:pt x="4" y="0"/>
                        <a:pt x="4" y="0"/>
                      </a:cubicBezTo>
                      <a:cubicBezTo>
                        <a:pt x="3" y="0"/>
                        <a:pt x="1" y="1"/>
                        <a:pt x="0" y="1"/>
                      </a:cubicBezTo>
                      <a:cubicBezTo>
                        <a:pt x="0" y="37"/>
                        <a:pt x="0" y="37"/>
                        <a:pt x="0" y="37"/>
                      </a:cubicBezTo>
                      <a:cubicBezTo>
                        <a:pt x="7" y="37"/>
                        <a:pt x="7" y="37"/>
                        <a:pt x="7" y="37"/>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Freeform: Shape 142">
                  <a:extLst>
                    <a:ext uri="{FF2B5EF4-FFF2-40B4-BE49-F238E27FC236}">
                      <a16:creationId xmlns:a16="http://schemas.microsoft.com/office/drawing/2014/main" id="{21E428A8-E488-4373-B40C-BC28AEFC996D}"/>
                    </a:ext>
                  </a:extLst>
                </p:cNvPr>
                <p:cNvSpPr>
                  <a:spLocks/>
                </p:cNvSpPr>
                <p:nvPr/>
              </p:nvSpPr>
              <p:spPr bwMode="auto">
                <a:xfrm>
                  <a:off x="5920861" y="1192849"/>
                  <a:ext cx="30635" cy="22057"/>
                </a:xfrm>
                <a:custGeom>
                  <a:avLst/>
                  <a:gdLst>
                    <a:gd name="T0" fmla="*/ 5 w 7"/>
                    <a:gd name="T1" fmla="*/ 5 h 5"/>
                    <a:gd name="T2" fmla="*/ 5 w 7"/>
                    <a:gd name="T3" fmla="*/ 5 h 5"/>
                    <a:gd name="T4" fmla="*/ 7 w 7"/>
                    <a:gd name="T5" fmla="*/ 5 h 5"/>
                    <a:gd name="T6" fmla="*/ 7 w 7"/>
                    <a:gd name="T7" fmla="*/ 0 h 5"/>
                    <a:gd name="T8" fmla="*/ 0 w 7"/>
                    <a:gd name="T9" fmla="*/ 0 h 5"/>
                    <a:gd name="T10" fmla="*/ 0 w 7"/>
                    <a:gd name="T11" fmla="*/ 5 h 5"/>
                    <a:gd name="T12" fmla="*/ 5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5" y="5"/>
                      </a:moveTo>
                      <a:cubicBezTo>
                        <a:pt x="5" y="5"/>
                        <a:pt x="5" y="5"/>
                        <a:pt x="5" y="5"/>
                      </a:cubicBezTo>
                      <a:cubicBezTo>
                        <a:pt x="6" y="5"/>
                        <a:pt x="7" y="5"/>
                        <a:pt x="7" y="5"/>
                      </a:cubicBezTo>
                      <a:cubicBezTo>
                        <a:pt x="7" y="0"/>
                        <a:pt x="7" y="0"/>
                        <a:pt x="7" y="0"/>
                      </a:cubicBezTo>
                      <a:cubicBezTo>
                        <a:pt x="0" y="0"/>
                        <a:pt x="0" y="0"/>
                        <a:pt x="0" y="0"/>
                      </a:cubicBezTo>
                      <a:cubicBezTo>
                        <a:pt x="0" y="5"/>
                        <a:pt x="0" y="5"/>
                        <a:pt x="0" y="5"/>
                      </a:cubicBezTo>
                      <a:cubicBezTo>
                        <a:pt x="2" y="5"/>
                        <a:pt x="3"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Freeform: Shape 143">
                  <a:extLst>
                    <a:ext uri="{FF2B5EF4-FFF2-40B4-BE49-F238E27FC236}">
                      <a16:creationId xmlns:a16="http://schemas.microsoft.com/office/drawing/2014/main" id="{F10E059B-88AB-48F1-8688-46E05D0B5B4B}"/>
                    </a:ext>
                  </a:extLst>
                </p:cNvPr>
                <p:cNvSpPr>
                  <a:spLocks/>
                </p:cNvSpPr>
                <p:nvPr/>
              </p:nvSpPr>
              <p:spPr bwMode="auto">
                <a:xfrm>
                  <a:off x="5788517" y="1223484"/>
                  <a:ext cx="305128" cy="220574"/>
                </a:xfrm>
                <a:custGeom>
                  <a:avLst/>
                  <a:gdLst>
                    <a:gd name="T0" fmla="*/ 37 w 69"/>
                    <a:gd name="T1" fmla="*/ 0 h 50"/>
                    <a:gd name="T2" fmla="*/ 35 w 69"/>
                    <a:gd name="T3" fmla="*/ 0 h 50"/>
                    <a:gd name="T4" fmla="*/ 35 w 69"/>
                    <a:gd name="T5" fmla="*/ 0 h 50"/>
                    <a:gd name="T6" fmla="*/ 30 w 69"/>
                    <a:gd name="T7" fmla="*/ 0 h 50"/>
                    <a:gd name="T8" fmla="*/ 1 w 69"/>
                    <a:gd name="T9" fmla="*/ 33 h 50"/>
                    <a:gd name="T10" fmla="*/ 3 w 69"/>
                    <a:gd name="T11" fmla="*/ 46 h 50"/>
                    <a:gd name="T12" fmla="*/ 4 w 69"/>
                    <a:gd name="T13" fmla="*/ 48 h 50"/>
                    <a:gd name="T14" fmla="*/ 6 w 69"/>
                    <a:gd name="T15" fmla="*/ 46 h 50"/>
                    <a:gd name="T16" fmla="*/ 14 w 69"/>
                    <a:gd name="T17" fmla="*/ 40 h 50"/>
                    <a:gd name="T18" fmla="*/ 15 w 69"/>
                    <a:gd name="T19" fmla="*/ 40 h 50"/>
                    <a:gd name="T20" fmla="*/ 23 w 69"/>
                    <a:gd name="T21" fmla="*/ 46 h 50"/>
                    <a:gd name="T22" fmla="*/ 24 w 69"/>
                    <a:gd name="T23" fmla="*/ 48 h 50"/>
                    <a:gd name="T24" fmla="*/ 25 w 69"/>
                    <a:gd name="T25" fmla="*/ 46 h 50"/>
                    <a:gd name="T26" fmla="*/ 30 w 69"/>
                    <a:gd name="T27" fmla="*/ 42 h 50"/>
                    <a:gd name="T28" fmla="*/ 34 w 69"/>
                    <a:gd name="T29" fmla="*/ 41 h 50"/>
                    <a:gd name="T30" fmla="*/ 34 w 69"/>
                    <a:gd name="T31" fmla="*/ 41 h 50"/>
                    <a:gd name="T32" fmla="*/ 37 w 69"/>
                    <a:gd name="T33" fmla="*/ 42 h 50"/>
                    <a:gd name="T34" fmla="*/ 43 w 69"/>
                    <a:gd name="T35" fmla="*/ 47 h 50"/>
                    <a:gd name="T36" fmla="*/ 44 w 69"/>
                    <a:gd name="T37" fmla="*/ 48 h 50"/>
                    <a:gd name="T38" fmla="*/ 45 w 69"/>
                    <a:gd name="T39" fmla="*/ 47 h 50"/>
                    <a:gd name="T40" fmla="*/ 54 w 69"/>
                    <a:gd name="T41" fmla="*/ 41 h 50"/>
                    <a:gd name="T42" fmla="*/ 54 w 69"/>
                    <a:gd name="T43" fmla="*/ 41 h 50"/>
                    <a:gd name="T44" fmla="*/ 62 w 69"/>
                    <a:gd name="T45" fmla="*/ 47 h 50"/>
                    <a:gd name="T46" fmla="*/ 63 w 69"/>
                    <a:gd name="T47" fmla="*/ 49 h 50"/>
                    <a:gd name="T48" fmla="*/ 64 w 69"/>
                    <a:gd name="T49" fmla="*/ 50 h 50"/>
                    <a:gd name="T50" fmla="*/ 64 w 69"/>
                    <a:gd name="T51" fmla="*/ 49 h 50"/>
                    <a:gd name="T52" fmla="*/ 65 w 69"/>
                    <a:gd name="T53" fmla="*/ 47 h 50"/>
                    <a:gd name="T54" fmla="*/ 68 w 69"/>
                    <a:gd name="T55" fmla="*/ 35 h 50"/>
                    <a:gd name="T56" fmla="*/ 37 w 69"/>
                    <a:gd name="T5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50">
                      <a:moveTo>
                        <a:pt x="37" y="0"/>
                      </a:moveTo>
                      <a:cubicBezTo>
                        <a:pt x="37" y="0"/>
                        <a:pt x="36" y="0"/>
                        <a:pt x="35" y="0"/>
                      </a:cubicBezTo>
                      <a:cubicBezTo>
                        <a:pt x="35" y="0"/>
                        <a:pt x="35" y="0"/>
                        <a:pt x="35" y="0"/>
                      </a:cubicBezTo>
                      <a:cubicBezTo>
                        <a:pt x="33" y="0"/>
                        <a:pt x="32" y="0"/>
                        <a:pt x="30" y="0"/>
                      </a:cubicBezTo>
                      <a:cubicBezTo>
                        <a:pt x="14" y="2"/>
                        <a:pt x="1" y="16"/>
                        <a:pt x="1" y="33"/>
                      </a:cubicBezTo>
                      <a:cubicBezTo>
                        <a:pt x="0" y="38"/>
                        <a:pt x="1" y="42"/>
                        <a:pt x="3" y="46"/>
                      </a:cubicBezTo>
                      <a:cubicBezTo>
                        <a:pt x="3" y="47"/>
                        <a:pt x="4" y="48"/>
                        <a:pt x="4" y="48"/>
                      </a:cubicBezTo>
                      <a:cubicBezTo>
                        <a:pt x="5" y="48"/>
                        <a:pt x="5" y="47"/>
                        <a:pt x="6" y="46"/>
                      </a:cubicBezTo>
                      <a:cubicBezTo>
                        <a:pt x="7" y="43"/>
                        <a:pt x="11" y="40"/>
                        <a:pt x="14" y="40"/>
                      </a:cubicBezTo>
                      <a:cubicBezTo>
                        <a:pt x="14" y="40"/>
                        <a:pt x="15" y="40"/>
                        <a:pt x="15" y="40"/>
                      </a:cubicBezTo>
                      <a:cubicBezTo>
                        <a:pt x="18" y="41"/>
                        <a:pt x="22" y="43"/>
                        <a:pt x="23" y="46"/>
                      </a:cubicBezTo>
                      <a:cubicBezTo>
                        <a:pt x="24" y="47"/>
                        <a:pt x="24" y="48"/>
                        <a:pt x="24" y="48"/>
                      </a:cubicBezTo>
                      <a:cubicBezTo>
                        <a:pt x="24" y="48"/>
                        <a:pt x="25" y="47"/>
                        <a:pt x="25" y="46"/>
                      </a:cubicBezTo>
                      <a:cubicBezTo>
                        <a:pt x="26" y="44"/>
                        <a:pt x="28" y="42"/>
                        <a:pt x="30" y="42"/>
                      </a:cubicBezTo>
                      <a:cubicBezTo>
                        <a:pt x="31" y="41"/>
                        <a:pt x="33" y="41"/>
                        <a:pt x="34" y="41"/>
                      </a:cubicBezTo>
                      <a:cubicBezTo>
                        <a:pt x="34" y="41"/>
                        <a:pt x="34" y="41"/>
                        <a:pt x="34" y="41"/>
                      </a:cubicBezTo>
                      <a:cubicBezTo>
                        <a:pt x="35" y="41"/>
                        <a:pt x="36" y="41"/>
                        <a:pt x="37" y="42"/>
                      </a:cubicBezTo>
                      <a:cubicBezTo>
                        <a:pt x="40" y="42"/>
                        <a:pt x="42" y="44"/>
                        <a:pt x="43" y="47"/>
                      </a:cubicBezTo>
                      <a:cubicBezTo>
                        <a:pt x="44" y="48"/>
                        <a:pt x="44" y="48"/>
                        <a:pt x="44" y="48"/>
                      </a:cubicBezTo>
                      <a:cubicBezTo>
                        <a:pt x="44" y="48"/>
                        <a:pt x="44" y="48"/>
                        <a:pt x="45" y="47"/>
                      </a:cubicBezTo>
                      <a:cubicBezTo>
                        <a:pt x="47" y="44"/>
                        <a:pt x="50" y="41"/>
                        <a:pt x="54" y="41"/>
                      </a:cubicBezTo>
                      <a:cubicBezTo>
                        <a:pt x="54" y="41"/>
                        <a:pt x="54" y="41"/>
                        <a:pt x="54" y="41"/>
                      </a:cubicBezTo>
                      <a:cubicBezTo>
                        <a:pt x="58" y="41"/>
                        <a:pt x="61" y="44"/>
                        <a:pt x="62" y="47"/>
                      </a:cubicBezTo>
                      <a:cubicBezTo>
                        <a:pt x="63" y="48"/>
                        <a:pt x="63" y="49"/>
                        <a:pt x="63" y="49"/>
                      </a:cubicBezTo>
                      <a:cubicBezTo>
                        <a:pt x="63" y="50"/>
                        <a:pt x="63" y="50"/>
                        <a:pt x="64" y="50"/>
                      </a:cubicBezTo>
                      <a:cubicBezTo>
                        <a:pt x="64" y="50"/>
                        <a:pt x="64" y="50"/>
                        <a:pt x="64" y="49"/>
                      </a:cubicBezTo>
                      <a:cubicBezTo>
                        <a:pt x="65" y="49"/>
                        <a:pt x="65" y="48"/>
                        <a:pt x="65" y="47"/>
                      </a:cubicBezTo>
                      <a:cubicBezTo>
                        <a:pt x="67" y="44"/>
                        <a:pt x="68" y="39"/>
                        <a:pt x="68" y="35"/>
                      </a:cubicBezTo>
                      <a:cubicBezTo>
                        <a:pt x="69" y="17"/>
                        <a:pt x="55" y="2"/>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Freeform: Shape 144">
                  <a:extLst>
                    <a:ext uri="{FF2B5EF4-FFF2-40B4-BE49-F238E27FC236}">
                      <a16:creationId xmlns:a16="http://schemas.microsoft.com/office/drawing/2014/main" id="{6E17C593-0F86-447B-98B2-5DE81C67B445}"/>
                    </a:ext>
                  </a:extLst>
                </p:cNvPr>
                <p:cNvSpPr>
                  <a:spLocks/>
                </p:cNvSpPr>
                <p:nvPr/>
              </p:nvSpPr>
              <p:spPr bwMode="auto">
                <a:xfrm>
                  <a:off x="4601092" y="4491660"/>
                  <a:ext cx="118865" cy="84553"/>
                </a:xfrm>
                <a:custGeom>
                  <a:avLst/>
                  <a:gdLst>
                    <a:gd name="T0" fmla="*/ 17 w 27"/>
                    <a:gd name="T1" fmla="*/ 5 h 19"/>
                    <a:gd name="T2" fmla="*/ 24 w 27"/>
                    <a:gd name="T3" fmla="*/ 1 h 19"/>
                    <a:gd name="T4" fmla="*/ 27 w 27"/>
                    <a:gd name="T5" fmla="*/ 0 h 19"/>
                    <a:gd name="T6" fmla="*/ 16 w 27"/>
                    <a:gd name="T7" fmla="*/ 1 h 19"/>
                    <a:gd name="T8" fmla="*/ 9 w 27"/>
                    <a:gd name="T9" fmla="*/ 7 h 19"/>
                    <a:gd name="T10" fmla="*/ 5 w 27"/>
                    <a:gd name="T11" fmla="*/ 12 h 19"/>
                    <a:gd name="T12" fmla="*/ 0 w 27"/>
                    <a:gd name="T13" fmla="*/ 19 h 19"/>
                    <a:gd name="T14" fmla="*/ 9 w 27"/>
                    <a:gd name="T15" fmla="*/ 15 h 19"/>
                    <a:gd name="T16" fmla="*/ 17 w 27"/>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9">
                      <a:moveTo>
                        <a:pt x="17" y="5"/>
                      </a:moveTo>
                      <a:cubicBezTo>
                        <a:pt x="19" y="4"/>
                        <a:pt x="21" y="2"/>
                        <a:pt x="24" y="1"/>
                      </a:cubicBezTo>
                      <a:cubicBezTo>
                        <a:pt x="24" y="1"/>
                        <a:pt x="26" y="0"/>
                        <a:pt x="27" y="0"/>
                      </a:cubicBezTo>
                      <a:cubicBezTo>
                        <a:pt x="23" y="0"/>
                        <a:pt x="19" y="0"/>
                        <a:pt x="16" y="1"/>
                      </a:cubicBezTo>
                      <a:cubicBezTo>
                        <a:pt x="13" y="2"/>
                        <a:pt x="10" y="4"/>
                        <a:pt x="9" y="7"/>
                      </a:cubicBezTo>
                      <a:cubicBezTo>
                        <a:pt x="7" y="9"/>
                        <a:pt x="6" y="11"/>
                        <a:pt x="5" y="12"/>
                      </a:cubicBezTo>
                      <a:cubicBezTo>
                        <a:pt x="4" y="15"/>
                        <a:pt x="3" y="18"/>
                        <a:pt x="0" y="19"/>
                      </a:cubicBezTo>
                      <a:cubicBezTo>
                        <a:pt x="3" y="19"/>
                        <a:pt x="7" y="17"/>
                        <a:pt x="9" y="15"/>
                      </a:cubicBezTo>
                      <a:cubicBezTo>
                        <a:pt x="13" y="12"/>
                        <a:pt x="15" y="9"/>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Freeform: Shape 145">
                  <a:extLst>
                    <a:ext uri="{FF2B5EF4-FFF2-40B4-BE49-F238E27FC236}">
                      <a16:creationId xmlns:a16="http://schemas.microsoft.com/office/drawing/2014/main" id="{5C041AFD-373C-469F-88C0-B00D9A14478D}"/>
                    </a:ext>
                  </a:extLst>
                </p:cNvPr>
                <p:cNvSpPr>
                  <a:spLocks/>
                </p:cNvSpPr>
                <p:nvPr/>
              </p:nvSpPr>
              <p:spPr bwMode="auto">
                <a:xfrm>
                  <a:off x="4609670" y="4491660"/>
                  <a:ext cx="154402" cy="106611"/>
                </a:xfrm>
                <a:custGeom>
                  <a:avLst/>
                  <a:gdLst>
                    <a:gd name="T0" fmla="*/ 23 w 35"/>
                    <a:gd name="T1" fmla="*/ 3 h 24"/>
                    <a:gd name="T2" fmla="*/ 14 w 35"/>
                    <a:gd name="T3" fmla="*/ 11 h 24"/>
                    <a:gd name="T4" fmla="*/ 8 w 35"/>
                    <a:gd name="T5" fmla="*/ 17 h 24"/>
                    <a:gd name="T6" fmla="*/ 0 w 35"/>
                    <a:gd name="T7" fmla="*/ 20 h 24"/>
                    <a:gd name="T8" fmla="*/ 19 w 35"/>
                    <a:gd name="T9" fmla="*/ 20 h 24"/>
                    <a:gd name="T10" fmla="*/ 30 w 35"/>
                    <a:gd name="T11" fmla="*/ 6 h 24"/>
                    <a:gd name="T12" fmla="*/ 33 w 35"/>
                    <a:gd name="T13" fmla="*/ 2 h 24"/>
                    <a:gd name="T14" fmla="*/ 35 w 35"/>
                    <a:gd name="T15" fmla="*/ 1 h 24"/>
                    <a:gd name="T16" fmla="*/ 23 w 35"/>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4">
                      <a:moveTo>
                        <a:pt x="23" y="3"/>
                      </a:moveTo>
                      <a:cubicBezTo>
                        <a:pt x="19" y="5"/>
                        <a:pt x="17" y="7"/>
                        <a:pt x="14" y="11"/>
                      </a:cubicBezTo>
                      <a:cubicBezTo>
                        <a:pt x="12" y="13"/>
                        <a:pt x="10" y="16"/>
                        <a:pt x="8" y="17"/>
                      </a:cubicBezTo>
                      <a:cubicBezTo>
                        <a:pt x="5" y="19"/>
                        <a:pt x="3" y="20"/>
                        <a:pt x="0" y="20"/>
                      </a:cubicBezTo>
                      <a:cubicBezTo>
                        <a:pt x="6" y="24"/>
                        <a:pt x="13" y="24"/>
                        <a:pt x="19" y="20"/>
                      </a:cubicBezTo>
                      <a:cubicBezTo>
                        <a:pt x="25" y="17"/>
                        <a:pt x="27" y="12"/>
                        <a:pt x="30" y="6"/>
                      </a:cubicBezTo>
                      <a:cubicBezTo>
                        <a:pt x="31" y="5"/>
                        <a:pt x="32" y="3"/>
                        <a:pt x="33" y="2"/>
                      </a:cubicBezTo>
                      <a:cubicBezTo>
                        <a:pt x="34" y="2"/>
                        <a:pt x="35" y="1"/>
                        <a:pt x="35" y="1"/>
                      </a:cubicBezTo>
                      <a:cubicBezTo>
                        <a:pt x="31" y="0"/>
                        <a:pt x="27" y="1"/>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Freeform: Shape 146">
                  <a:extLst>
                    <a:ext uri="{FF2B5EF4-FFF2-40B4-BE49-F238E27FC236}">
                      <a16:creationId xmlns:a16="http://schemas.microsoft.com/office/drawing/2014/main" id="{6DE58CB1-AD3D-4F8A-9878-849903B093A1}"/>
                    </a:ext>
                  </a:extLst>
                </p:cNvPr>
                <p:cNvSpPr>
                  <a:spLocks/>
                </p:cNvSpPr>
                <p:nvPr/>
              </p:nvSpPr>
              <p:spPr bwMode="auto">
                <a:xfrm>
                  <a:off x="4601092" y="4403430"/>
                  <a:ext cx="101709" cy="71074"/>
                </a:xfrm>
                <a:custGeom>
                  <a:avLst/>
                  <a:gdLst>
                    <a:gd name="T0" fmla="*/ 8 w 23"/>
                    <a:gd name="T1" fmla="*/ 6 h 16"/>
                    <a:gd name="T2" fmla="*/ 5 w 23"/>
                    <a:gd name="T3" fmla="*/ 11 h 16"/>
                    <a:gd name="T4" fmla="*/ 0 w 23"/>
                    <a:gd name="T5" fmla="*/ 16 h 16"/>
                    <a:gd name="T6" fmla="*/ 8 w 23"/>
                    <a:gd name="T7" fmla="*/ 13 h 16"/>
                    <a:gd name="T8" fmla="*/ 15 w 23"/>
                    <a:gd name="T9" fmla="*/ 5 h 16"/>
                    <a:gd name="T10" fmla="*/ 20 w 23"/>
                    <a:gd name="T11" fmla="*/ 1 h 16"/>
                    <a:gd name="T12" fmla="*/ 23 w 23"/>
                    <a:gd name="T13" fmla="*/ 0 h 16"/>
                    <a:gd name="T14" fmla="*/ 14 w 23"/>
                    <a:gd name="T15" fmla="*/ 1 h 16"/>
                    <a:gd name="T16" fmla="*/ 8 w 2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6">
                      <a:moveTo>
                        <a:pt x="8" y="6"/>
                      </a:moveTo>
                      <a:cubicBezTo>
                        <a:pt x="6" y="8"/>
                        <a:pt x="6" y="9"/>
                        <a:pt x="5" y="11"/>
                      </a:cubicBezTo>
                      <a:cubicBezTo>
                        <a:pt x="4" y="13"/>
                        <a:pt x="2" y="15"/>
                        <a:pt x="0" y="16"/>
                      </a:cubicBezTo>
                      <a:cubicBezTo>
                        <a:pt x="3" y="16"/>
                        <a:pt x="6" y="15"/>
                        <a:pt x="8" y="13"/>
                      </a:cubicBezTo>
                      <a:cubicBezTo>
                        <a:pt x="11" y="11"/>
                        <a:pt x="13" y="7"/>
                        <a:pt x="15" y="5"/>
                      </a:cubicBezTo>
                      <a:cubicBezTo>
                        <a:pt x="17" y="3"/>
                        <a:pt x="18" y="2"/>
                        <a:pt x="20" y="1"/>
                      </a:cubicBezTo>
                      <a:cubicBezTo>
                        <a:pt x="21" y="1"/>
                        <a:pt x="22" y="0"/>
                        <a:pt x="23" y="0"/>
                      </a:cubicBezTo>
                      <a:cubicBezTo>
                        <a:pt x="20" y="0"/>
                        <a:pt x="17" y="0"/>
                        <a:pt x="14" y="1"/>
                      </a:cubicBezTo>
                      <a:cubicBezTo>
                        <a:pt x="11" y="2"/>
                        <a:pt x="9" y="4"/>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Freeform: Shape 147">
                  <a:extLst>
                    <a:ext uri="{FF2B5EF4-FFF2-40B4-BE49-F238E27FC236}">
                      <a16:creationId xmlns:a16="http://schemas.microsoft.com/office/drawing/2014/main" id="{F0D9FF3B-F1BC-493D-8942-2BF35D5003D1}"/>
                    </a:ext>
                  </a:extLst>
                </p:cNvPr>
                <p:cNvSpPr>
                  <a:spLocks/>
                </p:cNvSpPr>
                <p:nvPr/>
              </p:nvSpPr>
              <p:spPr bwMode="auto">
                <a:xfrm>
                  <a:off x="4609670" y="4403430"/>
                  <a:ext cx="132345" cy="93131"/>
                </a:xfrm>
                <a:custGeom>
                  <a:avLst/>
                  <a:gdLst>
                    <a:gd name="T0" fmla="*/ 28 w 30"/>
                    <a:gd name="T1" fmla="*/ 2 h 21"/>
                    <a:gd name="T2" fmla="*/ 30 w 30"/>
                    <a:gd name="T3" fmla="*/ 1 h 21"/>
                    <a:gd name="T4" fmla="*/ 19 w 30"/>
                    <a:gd name="T5" fmla="*/ 2 h 21"/>
                    <a:gd name="T6" fmla="*/ 12 w 30"/>
                    <a:gd name="T7" fmla="*/ 9 h 21"/>
                    <a:gd name="T8" fmla="*/ 6 w 30"/>
                    <a:gd name="T9" fmla="*/ 15 h 21"/>
                    <a:gd name="T10" fmla="*/ 0 w 30"/>
                    <a:gd name="T11" fmla="*/ 18 h 21"/>
                    <a:gd name="T12" fmla="*/ 16 w 30"/>
                    <a:gd name="T13" fmla="*/ 17 h 21"/>
                    <a:gd name="T14" fmla="*/ 25 w 30"/>
                    <a:gd name="T15" fmla="*/ 6 h 21"/>
                    <a:gd name="T16" fmla="*/ 28 w 30"/>
                    <a:gd name="T1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28" y="2"/>
                      </a:moveTo>
                      <a:cubicBezTo>
                        <a:pt x="29" y="2"/>
                        <a:pt x="30" y="1"/>
                        <a:pt x="30" y="1"/>
                      </a:cubicBezTo>
                      <a:cubicBezTo>
                        <a:pt x="26" y="0"/>
                        <a:pt x="23" y="1"/>
                        <a:pt x="19" y="2"/>
                      </a:cubicBezTo>
                      <a:cubicBezTo>
                        <a:pt x="16" y="4"/>
                        <a:pt x="14" y="6"/>
                        <a:pt x="12" y="9"/>
                      </a:cubicBezTo>
                      <a:cubicBezTo>
                        <a:pt x="10" y="11"/>
                        <a:pt x="9" y="14"/>
                        <a:pt x="6" y="15"/>
                      </a:cubicBezTo>
                      <a:cubicBezTo>
                        <a:pt x="5" y="16"/>
                        <a:pt x="2" y="17"/>
                        <a:pt x="0" y="18"/>
                      </a:cubicBezTo>
                      <a:cubicBezTo>
                        <a:pt x="5" y="21"/>
                        <a:pt x="11" y="21"/>
                        <a:pt x="16" y="17"/>
                      </a:cubicBezTo>
                      <a:cubicBezTo>
                        <a:pt x="21" y="15"/>
                        <a:pt x="23" y="10"/>
                        <a:pt x="25" y="6"/>
                      </a:cubicBezTo>
                      <a:cubicBezTo>
                        <a:pt x="26" y="4"/>
                        <a:pt x="27" y="3"/>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Freeform: Shape 148">
                  <a:extLst>
                    <a:ext uri="{FF2B5EF4-FFF2-40B4-BE49-F238E27FC236}">
                      <a16:creationId xmlns:a16="http://schemas.microsoft.com/office/drawing/2014/main" id="{21DEBB91-9A59-4A67-8E5A-B367CE9AE3E1}"/>
                    </a:ext>
                  </a:extLst>
                </p:cNvPr>
                <p:cNvSpPr>
                  <a:spLocks/>
                </p:cNvSpPr>
                <p:nvPr/>
              </p:nvSpPr>
              <p:spPr bwMode="auto">
                <a:xfrm>
                  <a:off x="4472424" y="4491660"/>
                  <a:ext cx="115189" cy="84553"/>
                </a:xfrm>
                <a:custGeom>
                  <a:avLst/>
                  <a:gdLst>
                    <a:gd name="T0" fmla="*/ 9 w 26"/>
                    <a:gd name="T1" fmla="*/ 5 h 19"/>
                    <a:gd name="T2" fmla="*/ 17 w 26"/>
                    <a:gd name="T3" fmla="*/ 15 h 19"/>
                    <a:gd name="T4" fmla="*/ 26 w 26"/>
                    <a:gd name="T5" fmla="*/ 19 h 19"/>
                    <a:gd name="T6" fmla="*/ 21 w 26"/>
                    <a:gd name="T7" fmla="*/ 12 h 19"/>
                    <a:gd name="T8" fmla="*/ 18 w 26"/>
                    <a:gd name="T9" fmla="*/ 7 h 19"/>
                    <a:gd name="T10" fmla="*/ 11 w 26"/>
                    <a:gd name="T11" fmla="*/ 1 h 19"/>
                    <a:gd name="T12" fmla="*/ 0 w 26"/>
                    <a:gd name="T13" fmla="*/ 0 h 19"/>
                    <a:gd name="T14" fmla="*/ 3 w 26"/>
                    <a:gd name="T15" fmla="*/ 1 h 19"/>
                    <a:gd name="T16" fmla="*/ 9 w 26"/>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9">
                      <a:moveTo>
                        <a:pt x="9" y="5"/>
                      </a:moveTo>
                      <a:cubicBezTo>
                        <a:pt x="12" y="9"/>
                        <a:pt x="14" y="12"/>
                        <a:pt x="17" y="15"/>
                      </a:cubicBezTo>
                      <a:cubicBezTo>
                        <a:pt x="20" y="17"/>
                        <a:pt x="23" y="19"/>
                        <a:pt x="26" y="19"/>
                      </a:cubicBezTo>
                      <a:cubicBezTo>
                        <a:pt x="24" y="18"/>
                        <a:pt x="22" y="15"/>
                        <a:pt x="21" y="12"/>
                      </a:cubicBezTo>
                      <a:cubicBezTo>
                        <a:pt x="20" y="11"/>
                        <a:pt x="19" y="9"/>
                        <a:pt x="18" y="7"/>
                      </a:cubicBezTo>
                      <a:cubicBezTo>
                        <a:pt x="16" y="4"/>
                        <a:pt x="14" y="2"/>
                        <a:pt x="11" y="1"/>
                      </a:cubicBezTo>
                      <a:cubicBezTo>
                        <a:pt x="7" y="0"/>
                        <a:pt x="3" y="0"/>
                        <a:pt x="0" y="0"/>
                      </a:cubicBezTo>
                      <a:cubicBezTo>
                        <a:pt x="1" y="0"/>
                        <a:pt x="2" y="1"/>
                        <a:pt x="3" y="1"/>
                      </a:cubicBezTo>
                      <a:cubicBezTo>
                        <a:pt x="5" y="2"/>
                        <a:pt x="7" y="4"/>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Freeform: Shape 149">
                  <a:extLst>
                    <a:ext uri="{FF2B5EF4-FFF2-40B4-BE49-F238E27FC236}">
                      <a16:creationId xmlns:a16="http://schemas.microsoft.com/office/drawing/2014/main" id="{06FFEDD5-DE3D-427B-BC42-49812F2322D8}"/>
                    </a:ext>
                  </a:extLst>
                </p:cNvPr>
                <p:cNvSpPr>
                  <a:spLocks/>
                </p:cNvSpPr>
                <p:nvPr/>
              </p:nvSpPr>
              <p:spPr bwMode="auto">
                <a:xfrm>
                  <a:off x="4424633" y="4491660"/>
                  <a:ext cx="154402" cy="106611"/>
                </a:xfrm>
                <a:custGeom>
                  <a:avLst/>
                  <a:gdLst>
                    <a:gd name="T0" fmla="*/ 6 w 35"/>
                    <a:gd name="T1" fmla="*/ 6 h 24"/>
                    <a:gd name="T2" fmla="*/ 16 w 35"/>
                    <a:gd name="T3" fmla="*/ 20 h 24"/>
                    <a:gd name="T4" fmla="*/ 35 w 35"/>
                    <a:gd name="T5" fmla="*/ 20 h 24"/>
                    <a:gd name="T6" fmla="*/ 28 w 35"/>
                    <a:gd name="T7" fmla="*/ 17 h 24"/>
                    <a:gd name="T8" fmla="*/ 21 w 35"/>
                    <a:gd name="T9" fmla="*/ 11 h 24"/>
                    <a:gd name="T10" fmla="*/ 13 w 35"/>
                    <a:gd name="T11" fmla="*/ 3 h 24"/>
                    <a:gd name="T12" fmla="*/ 0 w 35"/>
                    <a:gd name="T13" fmla="*/ 1 h 24"/>
                    <a:gd name="T14" fmla="*/ 2 w 35"/>
                    <a:gd name="T15" fmla="*/ 2 h 24"/>
                    <a:gd name="T16" fmla="*/ 6 w 35"/>
                    <a:gd name="T1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4">
                      <a:moveTo>
                        <a:pt x="6" y="6"/>
                      </a:moveTo>
                      <a:cubicBezTo>
                        <a:pt x="9" y="12"/>
                        <a:pt x="11" y="17"/>
                        <a:pt x="16" y="20"/>
                      </a:cubicBezTo>
                      <a:cubicBezTo>
                        <a:pt x="22" y="24"/>
                        <a:pt x="30" y="24"/>
                        <a:pt x="35" y="20"/>
                      </a:cubicBezTo>
                      <a:cubicBezTo>
                        <a:pt x="33" y="20"/>
                        <a:pt x="30" y="19"/>
                        <a:pt x="28" y="17"/>
                      </a:cubicBezTo>
                      <a:cubicBezTo>
                        <a:pt x="25" y="16"/>
                        <a:pt x="23" y="13"/>
                        <a:pt x="21" y="11"/>
                      </a:cubicBezTo>
                      <a:cubicBezTo>
                        <a:pt x="19" y="7"/>
                        <a:pt x="16" y="5"/>
                        <a:pt x="13" y="3"/>
                      </a:cubicBezTo>
                      <a:cubicBezTo>
                        <a:pt x="9" y="1"/>
                        <a:pt x="4" y="0"/>
                        <a:pt x="0" y="1"/>
                      </a:cubicBezTo>
                      <a:cubicBezTo>
                        <a:pt x="1" y="1"/>
                        <a:pt x="2" y="2"/>
                        <a:pt x="2" y="2"/>
                      </a:cubicBezTo>
                      <a:cubicBezTo>
                        <a:pt x="4" y="3"/>
                        <a:pt x="5"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Freeform: Shape 150">
                  <a:extLst>
                    <a:ext uri="{FF2B5EF4-FFF2-40B4-BE49-F238E27FC236}">
                      <a16:creationId xmlns:a16="http://schemas.microsoft.com/office/drawing/2014/main" id="{03EBE220-8A64-429F-AB92-1DD5C613FED3}"/>
                    </a:ext>
                  </a:extLst>
                </p:cNvPr>
                <p:cNvSpPr>
                  <a:spLocks/>
                </p:cNvSpPr>
                <p:nvPr/>
              </p:nvSpPr>
              <p:spPr bwMode="auto">
                <a:xfrm>
                  <a:off x="4485903" y="4403430"/>
                  <a:ext cx="101709" cy="71074"/>
                </a:xfrm>
                <a:custGeom>
                  <a:avLst/>
                  <a:gdLst>
                    <a:gd name="T0" fmla="*/ 10 w 23"/>
                    <a:gd name="T1" fmla="*/ 1 h 16"/>
                    <a:gd name="T2" fmla="*/ 0 w 23"/>
                    <a:gd name="T3" fmla="*/ 0 h 16"/>
                    <a:gd name="T4" fmla="*/ 3 w 23"/>
                    <a:gd name="T5" fmla="*/ 1 h 16"/>
                    <a:gd name="T6" fmla="*/ 8 w 23"/>
                    <a:gd name="T7" fmla="*/ 5 h 16"/>
                    <a:gd name="T8" fmla="*/ 15 w 23"/>
                    <a:gd name="T9" fmla="*/ 13 h 16"/>
                    <a:gd name="T10" fmla="*/ 23 w 23"/>
                    <a:gd name="T11" fmla="*/ 16 h 16"/>
                    <a:gd name="T12" fmla="*/ 19 w 23"/>
                    <a:gd name="T13" fmla="*/ 11 h 16"/>
                    <a:gd name="T14" fmla="*/ 16 w 23"/>
                    <a:gd name="T15" fmla="*/ 6 h 16"/>
                    <a:gd name="T16" fmla="*/ 10 w 23"/>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6">
                      <a:moveTo>
                        <a:pt x="10" y="1"/>
                      </a:moveTo>
                      <a:cubicBezTo>
                        <a:pt x="7" y="0"/>
                        <a:pt x="3" y="0"/>
                        <a:pt x="0" y="0"/>
                      </a:cubicBezTo>
                      <a:cubicBezTo>
                        <a:pt x="1" y="0"/>
                        <a:pt x="2" y="1"/>
                        <a:pt x="3" y="1"/>
                      </a:cubicBezTo>
                      <a:cubicBezTo>
                        <a:pt x="5" y="2"/>
                        <a:pt x="7" y="3"/>
                        <a:pt x="8" y="5"/>
                      </a:cubicBezTo>
                      <a:cubicBezTo>
                        <a:pt x="11" y="7"/>
                        <a:pt x="13" y="11"/>
                        <a:pt x="15" y="13"/>
                      </a:cubicBezTo>
                      <a:cubicBezTo>
                        <a:pt x="18" y="15"/>
                        <a:pt x="20" y="16"/>
                        <a:pt x="23" y="16"/>
                      </a:cubicBezTo>
                      <a:cubicBezTo>
                        <a:pt x="21" y="15"/>
                        <a:pt x="20" y="13"/>
                        <a:pt x="19" y="11"/>
                      </a:cubicBezTo>
                      <a:cubicBezTo>
                        <a:pt x="18" y="9"/>
                        <a:pt x="17" y="8"/>
                        <a:pt x="16" y="6"/>
                      </a:cubicBezTo>
                      <a:cubicBezTo>
                        <a:pt x="14" y="4"/>
                        <a:pt x="12"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Freeform: Shape 151">
                  <a:extLst>
                    <a:ext uri="{FF2B5EF4-FFF2-40B4-BE49-F238E27FC236}">
                      <a16:creationId xmlns:a16="http://schemas.microsoft.com/office/drawing/2014/main" id="{A4BAEE91-79AE-48E9-A5BD-0538A289B9B2}"/>
                    </a:ext>
                  </a:extLst>
                </p:cNvPr>
                <p:cNvSpPr>
                  <a:spLocks/>
                </p:cNvSpPr>
                <p:nvPr/>
              </p:nvSpPr>
              <p:spPr bwMode="auto">
                <a:xfrm>
                  <a:off x="4446690" y="4403430"/>
                  <a:ext cx="132345" cy="93131"/>
                </a:xfrm>
                <a:custGeom>
                  <a:avLst/>
                  <a:gdLst>
                    <a:gd name="T0" fmla="*/ 0 w 30"/>
                    <a:gd name="T1" fmla="*/ 1 h 21"/>
                    <a:gd name="T2" fmla="*/ 2 w 30"/>
                    <a:gd name="T3" fmla="*/ 2 h 21"/>
                    <a:gd name="T4" fmla="*/ 5 w 30"/>
                    <a:gd name="T5" fmla="*/ 6 h 21"/>
                    <a:gd name="T6" fmla="*/ 14 w 30"/>
                    <a:gd name="T7" fmla="*/ 17 h 21"/>
                    <a:gd name="T8" fmla="*/ 30 w 30"/>
                    <a:gd name="T9" fmla="*/ 18 h 21"/>
                    <a:gd name="T10" fmla="*/ 24 w 30"/>
                    <a:gd name="T11" fmla="*/ 15 h 21"/>
                    <a:gd name="T12" fmla="*/ 18 w 30"/>
                    <a:gd name="T13" fmla="*/ 9 h 21"/>
                    <a:gd name="T14" fmla="*/ 11 w 30"/>
                    <a:gd name="T15" fmla="*/ 2 h 21"/>
                    <a:gd name="T16" fmla="*/ 0 w 30"/>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0" y="1"/>
                      </a:moveTo>
                      <a:cubicBezTo>
                        <a:pt x="1" y="1"/>
                        <a:pt x="2" y="2"/>
                        <a:pt x="2" y="2"/>
                      </a:cubicBezTo>
                      <a:cubicBezTo>
                        <a:pt x="3" y="3"/>
                        <a:pt x="4" y="4"/>
                        <a:pt x="5" y="6"/>
                      </a:cubicBezTo>
                      <a:cubicBezTo>
                        <a:pt x="8" y="10"/>
                        <a:pt x="9" y="15"/>
                        <a:pt x="14" y="17"/>
                      </a:cubicBezTo>
                      <a:cubicBezTo>
                        <a:pt x="19" y="21"/>
                        <a:pt x="25" y="21"/>
                        <a:pt x="30" y="18"/>
                      </a:cubicBezTo>
                      <a:cubicBezTo>
                        <a:pt x="28" y="17"/>
                        <a:pt x="26" y="16"/>
                        <a:pt x="24" y="15"/>
                      </a:cubicBezTo>
                      <a:cubicBezTo>
                        <a:pt x="22" y="14"/>
                        <a:pt x="20" y="11"/>
                        <a:pt x="18" y="9"/>
                      </a:cubicBezTo>
                      <a:cubicBezTo>
                        <a:pt x="16" y="6"/>
                        <a:pt x="14" y="4"/>
                        <a:pt x="11" y="2"/>
                      </a:cubicBezTo>
                      <a:cubicBezTo>
                        <a:pt x="8" y="1"/>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Freeform: Shape 152">
                  <a:extLst>
                    <a:ext uri="{FF2B5EF4-FFF2-40B4-BE49-F238E27FC236}">
                      <a16:creationId xmlns:a16="http://schemas.microsoft.com/office/drawing/2014/main" id="{464D4BE6-A63D-4B52-A18D-3B4C0B6DE371}"/>
                    </a:ext>
                  </a:extLst>
                </p:cNvPr>
                <p:cNvSpPr>
                  <a:spLocks/>
                </p:cNvSpPr>
                <p:nvPr/>
              </p:nvSpPr>
              <p:spPr bwMode="auto">
                <a:xfrm>
                  <a:off x="4592514" y="4342160"/>
                  <a:ext cx="56369" cy="113963"/>
                </a:xfrm>
                <a:custGeom>
                  <a:avLst/>
                  <a:gdLst>
                    <a:gd name="T0" fmla="*/ 9 w 13"/>
                    <a:gd name="T1" fmla="*/ 8 h 26"/>
                    <a:gd name="T2" fmla="*/ 2 w 13"/>
                    <a:gd name="T3" fmla="*/ 17 h 26"/>
                    <a:gd name="T4" fmla="*/ 1 w 13"/>
                    <a:gd name="T5" fmla="*/ 26 h 26"/>
                    <a:gd name="T6" fmla="*/ 5 w 13"/>
                    <a:gd name="T7" fmla="*/ 20 h 26"/>
                    <a:gd name="T8" fmla="*/ 9 w 13"/>
                    <a:gd name="T9" fmla="*/ 16 h 26"/>
                    <a:gd name="T10" fmla="*/ 12 w 13"/>
                    <a:gd name="T11" fmla="*/ 9 h 26"/>
                    <a:gd name="T12" fmla="*/ 11 w 13"/>
                    <a:gd name="T13" fmla="*/ 0 h 26"/>
                    <a:gd name="T14" fmla="*/ 11 w 13"/>
                    <a:gd name="T15" fmla="*/ 3 h 26"/>
                    <a:gd name="T16" fmla="*/ 9 w 13"/>
                    <a:gd name="T1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6">
                      <a:moveTo>
                        <a:pt x="9" y="8"/>
                      </a:moveTo>
                      <a:cubicBezTo>
                        <a:pt x="6" y="11"/>
                        <a:pt x="4" y="14"/>
                        <a:pt x="2" y="17"/>
                      </a:cubicBezTo>
                      <a:cubicBezTo>
                        <a:pt x="1" y="20"/>
                        <a:pt x="0" y="23"/>
                        <a:pt x="1" y="26"/>
                      </a:cubicBezTo>
                      <a:cubicBezTo>
                        <a:pt x="1" y="23"/>
                        <a:pt x="3" y="21"/>
                        <a:pt x="5" y="20"/>
                      </a:cubicBezTo>
                      <a:cubicBezTo>
                        <a:pt x="6" y="19"/>
                        <a:pt x="8" y="18"/>
                        <a:pt x="9" y="16"/>
                      </a:cubicBezTo>
                      <a:cubicBezTo>
                        <a:pt x="11" y="14"/>
                        <a:pt x="12" y="12"/>
                        <a:pt x="12" y="9"/>
                      </a:cubicBezTo>
                      <a:cubicBezTo>
                        <a:pt x="13" y="6"/>
                        <a:pt x="12" y="3"/>
                        <a:pt x="11" y="0"/>
                      </a:cubicBezTo>
                      <a:cubicBezTo>
                        <a:pt x="11" y="0"/>
                        <a:pt x="11" y="2"/>
                        <a:pt x="11" y="3"/>
                      </a:cubicBezTo>
                      <a:cubicBezTo>
                        <a:pt x="10" y="5"/>
                        <a:pt x="10" y="7"/>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Freeform: Shape 153">
                  <a:extLst>
                    <a:ext uri="{FF2B5EF4-FFF2-40B4-BE49-F238E27FC236}">
                      <a16:creationId xmlns:a16="http://schemas.microsoft.com/office/drawing/2014/main" id="{2F25C752-DD4C-4D9C-BFEE-4B07166375A1}"/>
                    </a:ext>
                  </a:extLst>
                </p:cNvPr>
                <p:cNvSpPr>
                  <a:spLocks/>
                </p:cNvSpPr>
                <p:nvPr/>
              </p:nvSpPr>
              <p:spPr bwMode="auto">
                <a:xfrm>
                  <a:off x="4560653" y="4301721"/>
                  <a:ext cx="75976" cy="145824"/>
                </a:xfrm>
                <a:custGeom>
                  <a:avLst/>
                  <a:gdLst>
                    <a:gd name="T0" fmla="*/ 6 w 17"/>
                    <a:gd name="T1" fmla="*/ 33 h 33"/>
                    <a:gd name="T2" fmla="*/ 7 w 17"/>
                    <a:gd name="T3" fmla="*/ 27 h 33"/>
                    <a:gd name="T4" fmla="*/ 11 w 17"/>
                    <a:gd name="T5" fmla="*/ 20 h 33"/>
                    <a:gd name="T6" fmla="*/ 16 w 17"/>
                    <a:gd name="T7" fmla="*/ 11 h 33"/>
                    <a:gd name="T8" fmla="*/ 16 w 17"/>
                    <a:gd name="T9" fmla="*/ 0 h 33"/>
                    <a:gd name="T10" fmla="*/ 15 w 17"/>
                    <a:gd name="T11" fmla="*/ 2 h 33"/>
                    <a:gd name="T12" fmla="*/ 12 w 17"/>
                    <a:gd name="T13" fmla="*/ 6 h 33"/>
                    <a:gd name="T14" fmla="*/ 2 w 17"/>
                    <a:gd name="T15" fmla="*/ 17 h 33"/>
                    <a:gd name="T16" fmla="*/ 6 w 17"/>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3">
                      <a:moveTo>
                        <a:pt x="6" y="33"/>
                      </a:moveTo>
                      <a:cubicBezTo>
                        <a:pt x="5" y="31"/>
                        <a:pt x="6" y="29"/>
                        <a:pt x="7" y="27"/>
                      </a:cubicBezTo>
                      <a:cubicBezTo>
                        <a:pt x="8" y="24"/>
                        <a:pt x="9" y="22"/>
                        <a:pt x="11" y="20"/>
                      </a:cubicBezTo>
                      <a:cubicBezTo>
                        <a:pt x="13" y="17"/>
                        <a:pt x="15" y="15"/>
                        <a:pt x="16" y="11"/>
                      </a:cubicBezTo>
                      <a:cubicBezTo>
                        <a:pt x="17" y="8"/>
                        <a:pt x="17" y="4"/>
                        <a:pt x="16" y="0"/>
                      </a:cubicBezTo>
                      <a:cubicBezTo>
                        <a:pt x="16" y="1"/>
                        <a:pt x="15" y="2"/>
                        <a:pt x="15" y="2"/>
                      </a:cubicBezTo>
                      <a:cubicBezTo>
                        <a:pt x="14" y="4"/>
                        <a:pt x="13" y="5"/>
                        <a:pt x="12" y="6"/>
                      </a:cubicBezTo>
                      <a:cubicBezTo>
                        <a:pt x="8" y="10"/>
                        <a:pt x="4" y="12"/>
                        <a:pt x="2" y="17"/>
                      </a:cubicBezTo>
                      <a:cubicBezTo>
                        <a:pt x="0" y="23"/>
                        <a:pt x="1" y="29"/>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Freeform: Shape 154">
                  <a:extLst>
                    <a:ext uri="{FF2B5EF4-FFF2-40B4-BE49-F238E27FC236}">
                      <a16:creationId xmlns:a16="http://schemas.microsoft.com/office/drawing/2014/main" id="{EA5A57C3-D3FF-4934-B195-8B8A9FA274B3}"/>
                    </a:ext>
                  </a:extLst>
                </p:cNvPr>
                <p:cNvSpPr>
                  <a:spLocks/>
                </p:cNvSpPr>
                <p:nvPr/>
              </p:nvSpPr>
              <p:spPr bwMode="auto">
                <a:xfrm>
                  <a:off x="5727246" y="1033545"/>
                  <a:ext cx="140922" cy="140922"/>
                </a:xfrm>
                <a:custGeom>
                  <a:avLst/>
                  <a:gdLst>
                    <a:gd name="T0" fmla="*/ 7 w 32"/>
                    <a:gd name="T1" fmla="*/ 30 h 32"/>
                    <a:gd name="T2" fmla="*/ 16 w 32"/>
                    <a:gd name="T3" fmla="*/ 32 h 32"/>
                    <a:gd name="T4" fmla="*/ 32 w 32"/>
                    <a:gd name="T5" fmla="*/ 16 h 32"/>
                    <a:gd name="T6" fmla="*/ 16 w 32"/>
                    <a:gd name="T7" fmla="*/ 0 h 32"/>
                    <a:gd name="T8" fmla="*/ 0 w 32"/>
                    <a:gd name="T9" fmla="*/ 14 h 32"/>
                    <a:gd name="T10" fmla="*/ 16 w 32"/>
                    <a:gd name="T11" fmla="*/ 14 h 32"/>
                    <a:gd name="T12" fmla="*/ 21 w 32"/>
                    <a:gd name="T13" fmla="*/ 14 h 32"/>
                    <a:gd name="T14" fmla="*/ 18 w 32"/>
                    <a:gd name="T15" fmla="*/ 18 h 32"/>
                    <a:gd name="T16" fmla="*/ 7 w 32"/>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7" y="30"/>
                      </a:moveTo>
                      <a:cubicBezTo>
                        <a:pt x="10" y="31"/>
                        <a:pt x="13" y="32"/>
                        <a:pt x="16" y="32"/>
                      </a:cubicBezTo>
                      <a:cubicBezTo>
                        <a:pt x="25" y="32"/>
                        <a:pt x="32" y="25"/>
                        <a:pt x="32" y="16"/>
                      </a:cubicBezTo>
                      <a:cubicBezTo>
                        <a:pt x="32" y="7"/>
                        <a:pt x="25" y="0"/>
                        <a:pt x="16" y="0"/>
                      </a:cubicBezTo>
                      <a:cubicBezTo>
                        <a:pt x="8" y="0"/>
                        <a:pt x="1" y="6"/>
                        <a:pt x="0" y="14"/>
                      </a:cubicBezTo>
                      <a:cubicBezTo>
                        <a:pt x="16" y="14"/>
                        <a:pt x="16" y="14"/>
                        <a:pt x="16" y="14"/>
                      </a:cubicBezTo>
                      <a:cubicBezTo>
                        <a:pt x="21" y="14"/>
                        <a:pt x="21" y="14"/>
                        <a:pt x="21" y="14"/>
                      </a:cubicBezTo>
                      <a:cubicBezTo>
                        <a:pt x="18" y="18"/>
                        <a:pt x="18" y="18"/>
                        <a:pt x="18" y="18"/>
                      </a:cubicBezTo>
                      <a:lnTo>
                        <a:pt x="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Freeform: Shape 155">
                  <a:extLst>
                    <a:ext uri="{FF2B5EF4-FFF2-40B4-BE49-F238E27FC236}">
                      <a16:creationId xmlns:a16="http://schemas.microsoft.com/office/drawing/2014/main" id="{09D103A9-2B99-468E-BC2A-E2A7FC36B545}"/>
                    </a:ext>
                  </a:extLst>
                </p:cNvPr>
                <p:cNvSpPr>
                  <a:spLocks/>
                </p:cNvSpPr>
                <p:nvPr/>
              </p:nvSpPr>
              <p:spPr bwMode="auto">
                <a:xfrm>
                  <a:off x="5501770" y="1104619"/>
                  <a:ext cx="295324" cy="278169"/>
                </a:xfrm>
                <a:custGeom>
                  <a:avLst/>
                  <a:gdLst>
                    <a:gd name="T0" fmla="*/ 30 w 67"/>
                    <a:gd name="T1" fmla="*/ 34 h 63"/>
                    <a:gd name="T2" fmla="*/ 30 w 67"/>
                    <a:gd name="T3" fmla="*/ 36 h 63"/>
                    <a:gd name="T4" fmla="*/ 30 w 67"/>
                    <a:gd name="T5" fmla="*/ 37 h 63"/>
                    <a:gd name="T6" fmla="*/ 30 w 67"/>
                    <a:gd name="T7" fmla="*/ 58 h 63"/>
                    <a:gd name="T8" fmla="*/ 22 w 67"/>
                    <a:gd name="T9" fmla="*/ 63 h 63"/>
                    <a:gd name="T10" fmla="*/ 44 w 67"/>
                    <a:gd name="T11" fmla="*/ 63 h 63"/>
                    <a:gd name="T12" fmla="*/ 37 w 67"/>
                    <a:gd name="T13" fmla="*/ 58 h 63"/>
                    <a:gd name="T14" fmla="*/ 37 w 67"/>
                    <a:gd name="T15" fmla="*/ 37 h 63"/>
                    <a:gd name="T16" fmla="*/ 37 w 67"/>
                    <a:gd name="T17" fmla="*/ 36 h 63"/>
                    <a:gd name="T18" fmla="*/ 37 w 67"/>
                    <a:gd name="T19" fmla="*/ 34 h 63"/>
                    <a:gd name="T20" fmla="*/ 56 w 67"/>
                    <a:gd name="T21" fmla="*/ 12 h 63"/>
                    <a:gd name="T22" fmla="*/ 67 w 67"/>
                    <a:gd name="T23" fmla="*/ 0 h 63"/>
                    <a:gd name="T24" fmla="*/ 51 w 67"/>
                    <a:gd name="T25" fmla="*/ 0 h 63"/>
                    <a:gd name="T26" fmla="*/ 0 w 67"/>
                    <a:gd name="T27" fmla="*/ 0 h 63"/>
                    <a:gd name="T28" fmla="*/ 30 w 67"/>
                    <a:gd name="T29"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3">
                      <a:moveTo>
                        <a:pt x="30" y="34"/>
                      </a:moveTo>
                      <a:cubicBezTo>
                        <a:pt x="30" y="36"/>
                        <a:pt x="30" y="36"/>
                        <a:pt x="30" y="36"/>
                      </a:cubicBezTo>
                      <a:cubicBezTo>
                        <a:pt x="30" y="37"/>
                        <a:pt x="30" y="37"/>
                        <a:pt x="30" y="37"/>
                      </a:cubicBezTo>
                      <a:cubicBezTo>
                        <a:pt x="30" y="58"/>
                        <a:pt x="30" y="58"/>
                        <a:pt x="30" y="58"/>
                      </a:cubicBezTo>
                      <a:cubicBezTo>
                        <a:pt x="25" y="58"/>
                        <a:pt x="22" y="61"/>
                        <a:pt x="22" y="63"/>
                      </a:cubicBezTo>
                      <a:cubicBezTo>
                        <a:pt x="44" y="63"/>
                        <a:pt x="44" y="63"/>
                        <a:pt x="44" y="63"/>
                      </a:cubicBezTo>
                      <a:cubicBezTo>
                        <a:pt x="44" y="61"/>
                        <a:pt x="41" y="59"/>
                        <a:pt x="37" y="58"/>
                      </a:cubicBezTo>
                      <a:cubicBezTo>
                        <a:pt x="37" y="37"/>
                        <a:pt x="37" y="37"/>
                        <a:pt x="37" y="37"/>
                      </a:cubicBezTo>
                      <a:cubicBezTo>
                        <a:pt x="37" y="36"/>
                        <a:pt x="37" y="36"/>
                        <a:pt x="37" y="36"/>
                      </a:cubicBezTo>
                      <a:cubicBezTo>
                        <a:pt x="37" y="34"/>
                        <a:pt x="37" y="34"/>
                        <a:pt x="37" y="34"/>
                      </a:cubicBezTo>
                      <a:cubicBezTo>
                        <a:pt x="56" y="12"/>
                        <a:pt x="56" y="12"/>
                        <a:pt x="56" y="12"/>
                      </a:cubicBezTo>
                      <a:cubicBezTo>
                        <a:pt x="67" y="0"/>
                        <a:pt x="67" y="0"/>
                        <a:pt x="67" y="0"/>
                      </a:cubicBezTo>
                      <a:cubicBezTo>
                        <a:pt x="51" y="0"/>
                        <a:pt x="51" y="0"/>
                        <a:pt x="51" y="0"/>
                      </a:cubicBezTo>
                      <a:cubicBezTo>
                        <a:pt x="0" y="0"/>
                        <a:pt x="0" y="0"/>
                        <a:pt x="0" y="0"/>
                      </a:cubicBezTo>
                      <a:lnTo>
                        <a:pt x="3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Freeform: Shape 156">
                  <a:extLst>
                    <a:ext uri="{FF2B5EF4-FFF2-40B4-BE49-F238E27FC236}">
                      <a16:creationId xmlns:a16="http://schemas.microsoft.com/office/drawing/2014/main" id="{6BC07523-1938-42F4-A880-902E21011310}"/>
                    </a:ext>
                  </a:extLst>
                </p:cNvPr>
                <p:cNvSpPr>
                  <a:spLocks/>
                </p:cNvSpPr>
                <p:nvPr/>
              </p:nvSpPr>
              <p:spPr bwMode="auto">
                <a:xfrm>
                  <a:off x="5364524" y="795815"/>
                  <a:ext cx="220574" cy="136021"/>
                </a:xfrm>
                <a:custGeom>
                  <a:avLst/>
                  <a:gdLst>
                    <a:gd name="T0" fmla="*/ 141 w 180"/>
                    <a:gd name="T1" fmla="*/ 61 h 111"/>
                    <a:gd name="T2" fmla="*/ 180 w 180"/>
                    <a:gd name="T3" fmla="*/ 61 h 111"/>
                    <a:gd name="T4" fmla="*/ 180 w 180"/>
                    <a:gd name="T5" fmla="*/ 111 h 111"/>
                    <a:gd name="T6" fmla="*/ 141 w 180"/>
                    <a:gd name="T7" fmla="*/ 111 h 111"/>
                    <a:gd name="T8" fmla="*/ 141 w 180"/>
                    <a:gd name="T9" fmla="*/ 100 h 111"/>
                    <a:gd name="T10" fmla="*/ 155 w 180"/>
                    <a:gd name="T11" fmla="*/ 100 h 111"/>
                    <a:gd name="T12" fmla="*/ 155 w 180"/>
                    <a:gd name="T13" fmla="*/ 79 h 111"/>
                    <a:gd name="T14" fmla="*/ 141 w 180"/>
                    <a:gd name="T15" fmla="*/ 79 h 111"/>
                    <a:gd name="T16" fmla="*/ 141 w 180"/>
                    <a:gd name="T17" fmla="*/ 61 h 111"/>
                    <a:gd name="T18" fmla="*/ 90 w 180"/>
                    <a:gd name="T19" fmla="*/ 61 h 111"/>
                    <a:gd name="T20" fmla="*/ 141 w 180"/>
                    <a:gd name="T21" fmla="*/ 61 h 111"/>
                    <a:gd name="T22" fmla="*/ 141 w 180"/>
                    <a:gd name="T23" fmla="*/ 79 h 111"/>
                    <a:gd name="T24" fmla="*/ 126 w 180"/>
                    <a:gd name="T25" fmla="*/ 79 h 111"/>
                    <a:gd name="T26" fmla="*/ 126 w 180"/>
                    <a:gd name="T27" fmla="*/ 100 h 111"/>
                    <a:gd name="T28" fmla="*/ 126 w 180"/>
                    <a:gd name="T29" fmla="*/ 100 h 111"/>
                    <a:gd name="T30" fmla="*/ 141 w 180"/>
                    <a:gd name="T31" fmla="*/ 100 h 111"/>
                    <a:gd name="T32" fmla="*/ 141 w 180"/>
                    <a:gd name="T33" fmla="*/ 111 h 111"/>
                    <a:gd name="T34" fmla="*/ 90 w 180"/>
                    <a:gd name="T35" fmla="*/ 111 h 111"/>
                    <a:gd name="T36" fmla="*/ 90 w 180"/>
                    <a:gd name="T37" fmla="*/ 100 h 111"/>
                    <a:gd name="T38" fmla="*/ 105 w 180"/>
                    <a:gd name="T39" fmla="*/ 100 h 111"/>
                    <a:gd name="T40" fmla="*/ 105 w 180"/>
                    <a:gd name="T41" fmla="*/ 79 h 111"/>
                    <a:gd name="T42" fmla="*/ 90 w 180"/>
                    <a:gd name="T43" fmla="*/ 79 h 111"/>
                    <a:gd name="T44" fmla="*/ 90 w 180"/>
                    <a:gd name="T45" fmla="*/ 61 h 111"/>
                    <a:gd name="T46" fmla="*/ 65 w 180"/>
                    <a:gd name="T47" fmla="*/ 0 h 111"/>
                    <a:gd name="T48" fmla="*/ 65 w 180"/>
                    <a:gd name="T49" fmla="*/ 61 h 111"/>
                    <a:gd name="T50" fmla="*/ 90 w 180"/>
                    <a:gd name="T51" fmla="*/ 61 h 111"/>
                    <a:gd name="T52" fmla="*/ 90 w 180"/>
                    <a:gd name="T53" fmla="*/ 79 h 111"/>
                    <a:gd name="T54" fmla="*/ 76 w 180"/>
                    <a:gd name="T55" fmla="*/ 79 h 111"/>
                    <a:gd name="T56" fmla="*/ 76 w 180"/>
                    <a:gd name="T57" fmla="*/ 100 h 111"/>
                    <a:gd name="T58" fmla="*/ 76 w 180"/>
                    <a:gd name="T59" fmla="*/ 100 h 111"/>
                    <a:gd name="T60" fmla="*/ 90 w 180"/>
                    <a:gd name="T61" fmla="*/ 100 h 111"/>
                    <a:gd name="T62" fmla="*/ 90 w 180"/>
                    <a:gd name="T63" fmla="*/ 111 h 111"/>
                    <a:gd name="T64" fmla="*/ 40 w 180"/>
                    <a:gd name="T65" fmla="*/ 111 h 111"/>
                    <a:gd name="T66" fmla="*/ 40 w 180"/>
                    <a:gd name="T67" fmla="*/ 100 h 111"/>
                    <a:gd name="T68" fmla="*/ 54 w 180"/>
                    <a:gd name="T69" fmla="*/ 100 h 111"/>
                    <a:gd name="T70" fmla="*/ 54 w 180"/>
                    <a:gd name="T71" fmla="*/ 79 h 111"/>
                    <a:gd name="T72" fmla="*/ 40 w 180"/>
                    <a:gd name="T73" fmla="*/ 79 h 111"/>
                    <a:gd name="T74" fmla="*/ 40 w 180"/>
                    <a:gd name="T75" fmla="*/ 0 h 111"/>
                    <a:gd name="T76" fmla="*/ 65 w 180"/>
                    <a:gd name="T77" fmla="*/ 0 h 111"/>
                    <a:gd name="T78" fmla="*/ 40 w 180"/>
                    <a:gd name="T79" fmla="*/ 111 h 111"/>
                    <a:gd name="T80" fmla="*/ 0 w 180"/>
                    <a:gd name="T81" fmla="*/ 111 h 111"/>
                    <a:gd name="T82" fmla="*/ 0 w 180"/>
                    <a:gd name="T83" fmla="*/ 61 h 111"/>
                    <a:gd name="T84" fmla="*/ 22 w 180"/>
                    <a:gd name="T85" fmla="*/ 61 h 111"/>
                    <a:gd name="T86" fmla="*/ 22 w 180"/>
                    <a:gd name="T87" fmla="*/ 0 h 111"/>
                    <a:gd name="T88" fmla="*/ 40 w 180"/>
                    <a:gd name="T89" fmla="*/ 0 h 111"/>
                    <a:gd name="T90" fmla="*/ 40 w 180"/>
                    <a:gd name="T91" fmla="*/ 79 h 111"/>
                    <a:gd name="T92" fmla="*/ 25 w 180"/>
                    <a:gd name="T93" fmla="*/ 79 h 111"/>
                    <a:gd name="T94" fmla="*/ 25 w 180"/>
                    <a:gd name="T95" fmla="*/ 100 h 111"/>
                    <a:gd name="T96" fmla="*/ 25 w 180"/>
                    <a:gd name="T97" fmla="*/ 100 h 111"/>
                    <a:gd name="T98" fmla="*/ 40 w 180"/>
                    <a:gd name="T99" fmla="*/ 100 h 111"/>
                    <a:gd name="T100" fmla="*/ 40 w 180"/>
                    <a:gd name="T101"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11">
                      <a:moveTo>
                        <a:pt x="141" y="61"/>
                      </a:moveTo>
                      <a:lnTo>
                        <a:pt x="180" y="61"/>
                      </a:lnTo>
                      <a:lnTo>
                        <a:pt x="180" y="111"/>
                      </a:lnTo>
                      <a:lnTo>
                        <a:pt x="141" y="111"/>
                      </a:lnTo>
                      <a:lnTo>
                        <a:pt x="141" y="100"/>
                      </a:lnTo>
                      <a:lnTo>
                        <a:pt x="155" y="100"/>
                      </a:lnTo>
                      <a:lnTo>
                        <a:pt x="155" y="79"/>
                      </a:lnTo>
                      <a:lnTo>
                        <a:pt x="141" y="79"/>
                      </a:lnTo>
                      <a:lnTo>
                        <a:pt x="141" y="61"/>
                      </a:lnTo>
                      <a:close/>
                      <a:moveTo>
                        <a:pt x="90" y="61"/>
                      </a:moveTo>
                      <a:lnTo>
                        <a:pt x="141" y="61"/>
                      </a:lnTo>
                      <a:lnTo>
                        <a:pt x="141" y="79"/>
                      </a:lnTo>
                      <a:lnTo>
                        <a:pt x="126" y="79"/>
                      </a:lnTo>
                      <a:lnTo>
                        <a:pt x="126" y="100"/>
                      </a:lnTo>
                      <a:lnTo>
                        <a:pt x="126" y="100"/>
                      </a:lnTo>
                      <a:lnTo>
                        <a:pt x="141" y="100"/>
                      </a:lnTo>
                      <a:lnTo>
                        <a:pt x="141" y="111"/>
                      </a:lnTo>
                      <a:lnTo>
                        <a:pt x="90" y="111"/>
                      </a:lnTo>
                      <a:lnTo>
                        <a:pt x="90" y="100"/>
                      </a:lnTo>
                      <a:lnTo>
                        <a:pt x="105" y="100"/>
                      </a:lnTo>
                      <a:lnTo>
                        <a:pt x="105" y="79"/>
                      </a:lnTo>
                      <a:lnTo>
                        <a:pt x="90" y="79"/>
                      </a:lnTo>
                      <a:lnTo>
                        <a:pt x="90" y="61"/>
                      </a:lnTo>
                      <a:close/>
                      <a:moveTo>
                        <a:pt x="65" y="0"/>
                      </a:moveTo>
                      <a:lnTo>
                        <a:pt x="65" y="61"/>
                      </a:lnTo>
                      <a:lnTo>
                        <a:pt x="90" y="61"/>
                      </a:lnTo>
                      <a:lnTo>
                        <a:pt x="90" y="79"/>
                      </a:lnTo>
                      <a:lnTo>
                        <a:pt x="76" y="79"/>
                      </a:lnTo>
                      <a:lnTo>
                        <a:pt x="76" y="100"/>
                      </a:lnTo>
                      <a:lnTo>
                        <a:pt x="76" y="100"/>
                      </a:lnTo>
                      <a:lnTo>
                        <a:pt x="90" y="100"/>
                      </a:lnTo>
                      <a:lnTo>
                        <a:pt x="90" y="111"/>
                      </a:lnTo>
                      <a:lnTo>
                        <a:pt x="40" y="111"/>
                      </a:lnTo>
                      <a:lnTo>
                        <a:pt x="40" y="100"/>
                      </a:lnTo>
                      <a:lnTo>
                        <a:pt x="54" y="100"/>
                      </a:lnTo>
                      <a:lnTo>
                        <a:pt x="54" y="79"/>
                      </a:lnTo>
                      <a:lnTo>
                        <a:pt x="40" y="79"/>
                      </a:lnTo>
                      <a:lnTo>
                        <a:pt x="40" y="0"/>
                      </a:lnTo>
                      <a:lnTo>
                        <a:pt x="65" y="0"/>
                      </a:lnTo>
                      <a:close/>
                      <a:moveTo>
                        <a:pt x="40" y="111"/>
                      </a:moveTo>
                      <a:lnTo>
                        <a:pt x="0" y="111"/>
                      </a:lnTo>
                      <a:lnTo>
                        <a:pt x="0" y="61"/>
                      </a:lnTo>
                      <a:lnTo>
                        <a:pt x="22" y="61"/>
                      </a:lnTo>
                      <a:lnTo>
                        <a:pt x="22" y="0"/>
                      </a:lnTo>
                      <a:lnTo>
                        <a:pt x="40" y="0"/>
                      </a:lnTo>
                      <a:lnTo>
                        <a:pt x="40" y="79"/>
                      </a:lnTo>
                      <a:lnTo>
                        <a:pt x="25" y="79"/>
                      </a:lnTo>
                      <a:lnTo>
                        <a:pt x="25" y="100"/>
                      </a:lnTo>
                      <a:lnTo>
                        <a:pt x="25" y="100"/>
                      </a:lnTo>
                      <a:lnTo>
                        <a:pt x="40" y="100"/>
                      </a:lnTo>
                      <a:lnTo>
                        <a:pt x="4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Freeform: Shape 157">
                  <a:extLst>
                    <a:ext uri="{FF2B5EF4-FFF2-40B4-BE49-F238E27FC236}">
                      <a16:creationId xmlns:a16="http://schemas.microsoft.com/office/drawing/2014/main" id="{1585AF86-A1B2-4EF7-8130-08D182693343}"/>
                    </a:ext>
                  </a:extLst>
                </p:cNvPr>
                <p:cNvSpPr>
                  <a:spLocks/>
                </p:cNvSpPr>
                <p:nvPr/>
              </p:nvSpPr>
              <p:spPr bwMode="auto">
                <a:xfrm>
                  <a:off x="5342467" y="940414"/>
                  <a:ext cx="296550" cy="93131"/>
                </a:xfrm>
                <a:custGeom>
                  <a:avLst/>
                  <a:gdLst>
                    <a:gd name="T0" fmla="*/ 7 w 242"/>
                    <a:gd name="T1" fmla="*/ 76 h 76"/>
                    <a:gd name="T2" fmla="*/ 0 w 242"/>
                    <a:gd name="T3" fmla="*/ 0 h 76"/>
                    <a:gd name="T4" fmla="*/ 242 w 242"/>
                    <a:gd name="T5" fmla="*/ 0 h 76"/>
                    <a:gd name="T6" fmla="*/ 213 w 242"/>
                    <a:gd name="T7" fmla="*/ 76 h 76"/>
                    <a:gd name="T8" fmla="*/ 7 w 242"/>
                    <a:gd name="T9" fmla="*/ 76 h 76"/>
                  </a:gdLst>
                  <a:ahLst/>
                  <a:cxnLst>
                    <a:cxn ang="0">
                      <a:pos x="T0" y="T1"/>
                    </a:cxn>
                    <a:cxn ang="0">
                      <a:pos x="T2" y="T3"/>
                    </a:cxn>
                    <a:cxn ang="0">
                      <a:pos x="T4" y="T5"/>
                    </a:cxn>
                    <a:cxn ang="0">
                      <a:pos x="T6" y="T7"/>
                    </a:cxn>
                    <a:cxn ang="0">
                      <a:pos x="T8" y="T9"/>
                    </a:cxn>
                  </a:cxnLst>
                  <a:rect l="0" t="0" r="r" b="b"/>
                  <a:pathLst>
                    <a:path w="242" h="76">
                      <a:moveTo>
                        <a:pt x="7" y="76"/>
                      </a:moveTo>
                      <a:lnTo>
                        <a:pt x="0" y="0"/>
                      </a:lnTo>
                      <a:lnTo>
                        <a:pt x="242" y="0"/>
                      </a:lnTo>
                      <a:lnTo>
                        <a:pt x="213" y="76"/>
                      </a:lnTo>
                      <a:lnTo>
                        <a:pt x="7"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Freeform: Shape 158">
                  <a:extLst>
                    <a:ext uri="{FF2B5EF4-FFF2-40B4-BE49-F238E27FC236}">
                      <a16:creationId xmlns:a16="http://schemas.microsoft.com/office/drawing/2014/main" id="{C4D31FFE-CC1D-45A8-889C-479285259623}"/>
                    </a:ext>
                  </a:extLst>
                </p:cNvPr>
                <p:cNvSpPr>
                  <a:spLocks/>
                </p:cNvSpPr>
                <p:nvPr/>
              </p:nvSpPr>
              <p:spPr bwMode="auto">
                <a:xfrm>
                  <a:off x="3664877" y="4235549"/>
                  <a:ext cx="198517" cy="198517"/>
                </a:xfrm>
                <a:custGeom>
                  <a:avLst/>
                  <a:gdLst>
                    <a:gd name="T0" fmla="*/ 22 w 45"/>
                    <a:gd name="T1" fmla="*/ 42 h 45"/>
                    <a:gd name="T2" fmla="*/ 26 w 45"/>
                    <a:gd name="T3" fmla="*/ 42 h 45"/>
                    <a:gd name="T4" fmla="*/ 27 w 45"/>
                    <a:gd name="T5" fmla="*/ 45 h 45"/>
                    <a:gd name="T6" fmla="*/ 35 w 45"/>
                    <a:gd name="T7" fmla="*/ 41 h 45"/>
                    <a:gd name="T8" fmla="*/ 34 w 45"/>
                    <a:gd name="T9" fmla="*/ 38 h 45"/>
                    <a:gd name="T10" fmla="*/ 38 w 45"/>
                    <a:gd name="T11" fmla="*/ 33 h 45"/>
                    <a:gd name="T12" fmla="*/ 42 w 45"/>
                    <a:gd name="T13" fmla="*/ 35 h 45"/>
                    <a:gd name="T14" fmla="*/ 45 w 45"/>
                    <a:gd name="T15" fmla="*/ 27 h 45"/>
                    <a:gd name="T16" fmla="*/ 42 w 45"/>
                    <a:gd name="T17" fmla="*/ 26 h 45"/>
                    <a:gd name="T18" fmla="*/ 41 w 45"/>
                    <a:gd name="T19" fmla="*/ 19 h 45"/>
                    <a:gd name="T20" fmla="*/ 45 w 45"/>
                    <a:gd name="T21" fmla="*/ 17 h 45"/>
                    <a:gd name="T22" fmla="*/ 41 w 45"/>
                    <a:gd name="T23" fmla="*/ 10 h 45"/>
                    <a:gd name="T24" fmla="*/ 38 w 45"/>
                    <a:gd name="T25" fmla="*/ 11 h 45"/>
                    <a:gd name="T26" fmla="*/ 33 w 45"/>
                    <a:gd name="T27" fmla="*/ 6 h 45"/>
                    <a:gd name="T28" fmla="*/ 35 w 45"/>
                    <a:gd name="T29" fmla="*/ 3 h 45"/>
                    <a:gd name="T30" fmla="*/ 27 w 45"/>
                    <a:gd name="T31" fmla="*/ 0 h 45"/>
                    <a:gd name="T32" fmla="*/ 26 w 45"/>
                    <a:gd name="T33" fmla="*/ 3 h 45"/>
                    <a:gd name="T34" fmla="*/ 22 w 45"/>
                    <a:gd name="T35" fmla="*/ 3 h 45"/>
                    <a:gd name="T36" fmla="*/ 22 w 45"/>
                    <a:gd name="T37" fmla="*/ 9 h 45"/>
                    <a:gd name="T38" fmla="*/ 34 w 45"/>
                    <a:gd name="T39" fmla="*/ 17 h 45"/>
                    <a:gd name="T40" fmla="*/ 27 w 45"/>
                    <a:gd name="T41" fmla="*/ 34 h 45"/>
                    <a:gd name="T42" fmla="*/ 22 w 45"/>
                    <a:gd name="T43" fmla="*/ 35 h 45"/>
                    <a:gd name="T44" fmla="*/ 22 w 45"/>
                    <a:gd name="T45" fmla="*/ 35 h 45"/>
                    <a:gd name="T46" fmla="*/ 22 w 45"/>
                    <a:gd name="T47" fmla="*/ 42 h 45"/>
                    <a:gd name="T48" fmla="*/ 3 w 45"/>
                    <a:gd name="T49" fmla="*/ 26 h 45"/>
                    <a:gd name="T50" fmla="*/ 0 w 45"/>
                    <a:gd name="T51" fmla="*/ 27 h 45"/>
                    <a:gd name="T52" fmla="*/ 3 w 45"/>
                    <a:gd name="T53" fmla="*/ 35 h 45"/>
                    <a:gd name="T54" fmla="*/ 6 w 45"/>
                    <a:gd name="T55" fmla="*/ 34 h 45"/>
                    <a:gd name="T56" fmla="*/ 11 w 45"/>
                    <a:gd name="T57" fmla="*/ 38 h 45"/>
                    <a:gd name="T58" fmla="*/ 10 w 45"/>
                    <a:gd name="T59" fmla="*/ 42 h 45"/>
                    <a:gd name="T60" fmla="*/ 18 w 45"/>
                    <a:gd name="T61" fmla="*/ 45 h 45"/>
                    <a:gd name="T62" fmla="*/ 19 w 45"/>
                    <a:gd name="T63" fmla="*/ 42 h 45"/>
                    <a:gd name="T64" fmla="*/ 22 w 45"/>
                    <a:gd name="T65" fmla="*/ 42 h 45"/>
                    <a:gd name="T66" fmla="*/ 22 w 45"/>
                    <a:gd name="T67" fmla="*/ 35 h 45"/>
                    <a:gd name="T68" fmla="*/ 10 w 45"/>
                    <a:gd name="T69" fmla="*/ 28 h 45"/>
                    <a:gd name="T70" fmla="*/ 17 w 45"/>
                    <a:gd name="T71" fmla="*/ 10 h 45"/>
                    <a:gd name="T72" fmla="*/ 17 w 45"/>
                    <a:gd name="T73" fmla="*/ 10 h 45"/>
                    <a:gd name="T74" fmla="*/ 22 w 45"/>
                    <a:gd name="T75" fmla="*/ 9 h 45"/>
                    <a:gd name="T76" fmla="*/ 22 w 45"/>
                    <a:gd name="T77" fmla="*/ 9 h 45"/>
                    <a:gd name="T78" fmla="*/ 22 w 45"/>
                    <a:gd name="T79" fmla="*/ 3 h 45"/>
                    <a:gd name="T80" fmla="*/ 19 w 45"/>
                    <a:gd name="T81" fmla="*/ 3 h 45"/>
                    <a:gd name="T82" fmla="*/ 17 w 45"/>
                    <a:gd name="T83" fmla="*/ 0 h 45"/>
                    <a:gd name="T84" fmla="*/ 10 w 45"/>
                    <a:gd name="T85" fmla="*/ 3 h 45"/>
                    <a:gd name="T86" fmla="*/ 11 w 45"/>
                    <a:gd name="T87" fmla="*/ 7 h 45"/>
                    <a:gd name="T88" fmla="*/ 6 w 45"/>
                    <a:gd name="T89" fmla="*/ 11 h 45"/>
                    <a:gd name="T90" fmla="*/ 3 w 45"/>
                    <a:gd name="T91" fmla="*/ 10 h 45"/>
                    <a:gd name="T92" fmla="*/ 0 w 45"/>
                    <a:gd name="T93" fmla="*/ 18 h 45"/>
                    <a:gd name="T94" fmla="*/ 3 w 45"/>
                    <a:gd name="T95" fmla="*/ 19 h 45"/>
                    <a:gd name="T96" fmla="*/ 3 w 45"/>
                    <a:gd name="T97"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5">
                      <a:moveTo>
                        <a:pt x="22" y="42"/>
                      </a:moveTo>
                      <a:cubicBezTo>
                        <a:pt x="24" y="42"/>
                        <a:pt x="25" y="42"/>
                        <a:pt x="26" y="42"/>
                      </a:cubicBezTo>
                      <a:cubicBezTo>
                        <a:pt x="27" y="45"/>
                        <a:pt x="27" y="45"/>
                        <a:pt x="27" y="45"/>
                      </a:cubicBezTo>
                      <a:cubicBezTo>
                        <a:pt x="35" y="41"/>
                        <a:pt x="35" y="41"/>
                        <a:pt x="35" y="41"/>
                      </a:cubicBezTo>
                      <a:cubicBezTo>
                        <a:pt x="34" y="38"/>
                        <a:pt x="34" y="38"/>
                        <a:pt x="34" y="38"/>
                      </a:cubicBezTo>
                      <a:cubicBezTo>
                        <a:pt x="36" y="37"/>
                        <a:pt x="37" y="35"/>
                        <a:pt x="38" y="33"/>
                      </a:cubicBezTo>
                      <a:cubicBezTo>
                        <a:pt x="42" y="35"/>
                        <a:pt x="42" y="35"/>
                        <a:pt x="42" y="35"/>
                      </a:cubicBezTo>
                      <a:cubicBezTo>
                        <a:pt x="45" y="27"/>
                        <a:pt x="45" y="27"/>
                        <a:pt x="45" y="27"/>
                      </a:cubicBezTo>
                      <a:cubicBezTo>
                        <a:pt x="42" y="26"/>
                        <a:pt x="42" y="26"/>
                        <a:pt x="42" y="26"/>
                      </a:cubicBezTo>
                      <a:cubicBezTo>
                        <a:pt x="42" y="23"/>
                        <a:pt x="42" y="21"/>
                        <a:pt x="41" y="19"/>
                      </a:cubicBezTo>
                      <a:cubicBezTo>
                        <a:pt x="45" y="17"/>
                        <a:pt x="45" y="17"/>
                        <a:pt x="45" y="17"/>
                      </a:cubicBezTo>
                      <a:cubicBezTo>
                        <a:pt x="41" y="10"/>
                        <a:pt x="41" y="10"/>
                        <a:pt x="41" y="10"/>
                      </a:cubicBezTo>
                      <a:cubicBezTo>
                        <a:pt x="38" y="11"/>
                        <a:pt x="38" y="11"/>
                        <a:pt x="38" y="11"/>
                      </a:cubicBezTo>
                      <a:cubicBezTo>
                        <a:pt x="37" y="9"/>
                        <a:pt x="35" y="8"/>
                        <a:pt x="33" y="6"/>
                      </a:cubicBezTo>
                      <a:cubicBezTo>
                        <a:pt x="35" y="3"/>
                        <a:pt x="35" y="3"/>
                        <a:pt x="35" y="3"/>
                      </a:cubicBezTo>
                      <a:cubicBezTo>
                        <a:pt x="27" y="0"/>
                        <a:pt x="27" y="0"/>
                        <a:pt x="27" y="0"/>
                      </a:cubicBezTo>
                      <a:cubicBezTo>
                        <a:pt x="26" y="3"/>
                        <a:pt x="26" y="3"/>
                        <a:pt x="26" y="3"/>
                      </a:cubicBezTo>
                      <a:cubicBezTo>
                        <a:pt x="24" y="3"/>
                        <a:pt x="23" y="3"/>
                        <a:pt x="22" y="3"/>
                      </a:cubicBezTo>
                      <a:cubicBezTo>
                        <a:pt x="22" y="9"/>
                        <a:pt x="22" y="9"/>
                        <a:pt x="22" y="9"/>
                      </a:cubicBezTo>
                      <a:cubicBezTo>
                        <a:pt x="28" y="9"/>
                        <a:pt x="32" y="12"/>
                        <a:pt x="34" y="17"/>
                      </a:cubicBezTo>
                      <a:cubicBezTo>
                        <a:pt x="37" y="24"/>
                        <a:pt x="34" y="32"/>
                        <a:pt x="27" y="34"/>
                      </a:cubicBezTo>
                      <a:cubicBezTo>
                        <a:pt x="26" y="35"/>
                        <a:pt x="24" y="35"/>
                        <a:pt x="22" y="35"/>
                      </a:cubicBezTo>
                      <a:cubicBezTo>
                        <a:pt x="22" y="35"/>
                        <a:pt x="22" y="35"/>
                        <a:pt x="22" y="35"/>
                      </a:cubicBezTo>
                      <a:lnTo>
                        <a:pt x="22" y="42"/>
                      </a:lnTo>
                      <a:close/>
                      <a:moveTo>
                        <a:pt x="3" y="26"/>
                      </a:moveTo>
                      <a:cubicBezTo>
                        <a:pt x="0" y="27"/>
                        <a:pt x="0" y="27"/>
                        <a:pt x="0" y="27"/>
                      </a:cubicBezTo>
                      <a:cubicBezTo>
                        <a:pt x="3" y="35"/>
                        <a:pt x="3" y="35"/>
                        <a:pt x="3" y="35"/>
                      </a:cubicBezTo>
                      <a:cubicBezTo>
                        <a:pt x="6" y="34"/>
                        <a:pt x="6" y="34"/>
                        <a:pt x="6" y="34"/>
                      </a:cubicBezTo>
                      <a:cubicBezTo>
                        <a:pt x="8" y="36"/>
                        <a:pt x="9" y="37"/>
                        <a:pt x="11" y="38"/>
                      </a:cubicBezTo>
                      <a:cubicBezTo>
                        <a:pt x="10" y="42"/>
                        <a:pt x="10" y="42"/>
                        <a:pt x="10" y="42"/>
                      </a:cubicBezTo>
                      <a:cubicBezTo>
                        <a:pt x="18" y="45"/>
                        <a:pt x="18" y="45"/>
                        <a:pt x="18" y="45"/>
                      </a:cubicBezTo>
                      <a:cubicBezTo>
                        <a:pt x="19" y="42"/>
                        <a:pt x="19" y="42"/>
                        <a:pt x="19" y="42"/>
                      </a:cubicBezTo>
                      <a:cubicBezTo>
                        <a:pt x="20" y="42"/>
                        <a:pt x="21" y="42"/>
                        <a:pt x="22" y="42"/>
                      </a:cubicBezTo>
                      <a:cubicBezTo>
                        <a:pt x="22" y="35"/>
                        <a:pt x="22" y="35"/>
                        <a:pt x="22" y="35"/>
                      </a:cubicBezTo>
                      <a:cubicBezTo>
                        <a:pt x="17" y="35"/>
                        <a:pt x="12" y="32"/>
                        <a:pt x="10" y="28"/>
                      </a:cubicBezTo>
                      <a:cubicBezTo>
                        <a:pt x="7" y="21"/>
                        <a:pt x="11" y="13"/>
                        <a:pt x="17" y="10"/>
                      </a:cubicBezTo>
                      <a:cubicBezTo>
                        <a:pt x="17" y="10"/>
                        <a:pt x="17" y="10"/>
                        <a:pt x="17" y="10"/>
                      </a:cubicBezTo>
                      <a:cubicBezTo>
                        <a:pt x="19" y="10"/>
                        <a:pt x="21" y="9"/>
                        <a:pt x="22" y="9"/>
                      </a:cubicBezTo>
                      <a:cubicBezTo>
                        <a:pt x="22" y="9"/>
                        <a:pt x="22" y="9"/>
                        <a:pt x="22" y="9"/>
                      </a:cubicBezTo>
                      <a:cubicBezTo>
                        <a:pt x="22" y="3"/>
                        <a:pt x="22" y="3"/>
                        <a:pt x="22" y="3"/>
                      </a:cubicBezTo>
                      <a:cubicBezTo>
                        <a:pt x="21" y="3"/>
                        <a:pt x="20" y="3"/>
                        <a:pt x="19" y="3"/>
                      </a:cubicBezTo>
                      <a:cubicBezTo>
                        <a:pt x="17" y="0"/>
                        <a:pt x="17" y="0"/>
                        <a:pt x="17" y="0"/>
                      </a:cubicBezTo>
                      <a:cubicBezTo>
                        <a:pt x="10" y="3"/>
                        <a:pt x="10" y="3"/>
                        <a:pt x="10" y="3"/>
                      </a:cubicBezTo>
                      <a:cubicBezTo>
                        <a:pt x="11" y="7"/>
                        <a:pt x="11" y="7"/>
                        <a:pt x="11" y="7"/>
                      </a:cubicBezTo>
                      <a:cubicBezTo>
                        <a:pt x="9" y="8"/>
                        <a:pt x="8" y="9"/>
                        <a:pt x="6" y="11"/>
                      </a:cubicBezTo>
                      <a:cubicBezTo>
                        <a:pt x="3" y="10"/>
                        <a:pt x="3" y="10"/>
                        <a:pt x="3" y="10"/>
                      </a:cubicBezTo>
                      <a:cubicBezTo>
                        <a:pt x="0" y="18"/>
                        <a:pt x="0" y="18"/>
                        <a:pt x="0" y="18"/>
                      </a:cubicBezTo>
                      <a:cubicBezTo>
                        <a:pt x="3" y="19"/>
                        <a:pt x="3" y="19"/>
                        <a:pt x="3" y="19"/>
                      </a:cubicBezTo>
                      <a:cubicBezTo>
                        <a:pt x="3" y="21"/>
                        <a:pt x="3" y="24"/>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Freeform: Shape 159">
                  <a:extLst>
                    <a:ext uri="{FF2B5EF4-FFF2-40B4-BE49-F238E27FC236}">
                      <a16:creationId xmlns:a16="http://schemas.microsoft.com/office/drawing/2014/main" id="{D0B004A2-73B4-451F-B40D-6167F6C51096}"/>
                    </a:ext>
                  </a:extLst>
                </p:cNvPr>
                <p:cNvSpPr>
                  <a:spLocks/>
                </p:cNvSpPr>
                <p:nvPr/>
              </p:nvSpPr>
              <p:spPr bwMode="auto">
                <a:xfrm>
                  <a:off x="6380391" y="3029743"/>
                  <a:ext cx="110287" cy="106611"/>
                </a:xfrm>
                <a:custGeom>
                  <a:avLst/>
                  <a:gdLst>
                    <a:gd name="T0" fmla="*/ 4 w 25"/>
                    <a:gd name="T1" fmla="*/ 24 h 24"/>
                    <a:gd name="T2" fmla="*/ 8 w 25"/>
                    <a:gd name="T3" fmla="*/ 20 h 24"/>
                    <a:gd name="T4" fmla="*/ 8 w 25"/>
                    <a:gd name="T5" fmla="*/ 20 h 24"/>
                    <a:gd name="T6" fmla="*/ 8 w 25"/>
                    <a:gd name="T7" fmla="*/ 6 h 24"/>
                    <a:gd name="T8" fmla="*/ 23 w 25"/>
                    <a:gd name="T9" fmla="*/ 6 h 24"/>
                    <a:gd name="T10" fmla="*/ 23 w 25"/>
                    <a:gd name="T11" fmla="*/ 16 h 24"/>
                    <a:gd name="T12" fmla="*/ 21 w 25"/>
                    <a:gd name="T13" fmla="*/ 15 h 24"/>
                    <a:gd name="T14" fmla="*/ 17 w 25"/>
                    <a:gd name="T15" fmla="*/ 20 h 24"/>
                    <a:gd name="T16" fmla="*/ 21 w 25"/>
                    <a:gd name="T17" fmla="*/ 24 h 24"/>
                    <a:gd name="T18" fmla="*/ 25 w 25"/>
                    <a:gd name="T19" fmla="*/ 20 h 24"/>
                    <a:gd name="T20" fmla="*/ 25 w 25"/>
                    <a:gd name="T21" fmla="*/ 20 h 24"/>
                    <a:gd name="T22" fmla="*/ 25 w 25"/>
                    <a:gd name="T23" fmla="*/ 20 h 24"/>
                    <a:gd name="T24" fmla="*/ 25 w 25"/>
                    <a:gd name="T25" fmla="*/ 6 h 24"/>
                    <a:gd name="T26" fmla="*/ 25 w 25"/>
                    <a:gd name="T27" fmla="*/ 0 h 24"/>
                    <a:gd name="T28" fmla="*/ 23 w 25"/>
                    <a:gd name="T29" fmla="*/ 0 h 24"/>
                    <a:gd name="T30" fmla="*/ 8 w 25"/>
                    <a:gd name="T31" fmla="*/ 0 h 24"/>
                    <a:gd name="T32" fmla="*/ 6 w 25"/>
                    <a:gd name="T33" fmla="*/ 0 h 24"/>
                    <a:gd name="T34" fmla="*/ 6 w 25"/>
                    <a:gd name="T35" fmla="*/ 6 h 24"/>
                    <a:gd name="T36" fmla="*/ 6 w 25"/>
                    <a:gd name="T37" fmla="*/ 16 h 24"/>
                    <a:gd name="T38" fmla="*/ 4 w 25"/>
                    <a:gd name="T39" fmla="*/ 15 h 24"/>
                    <a:gd name="T40" fmla="*/ 0 w 25"/>
                    <a:gd name="T41" fmla="*/ 20 h 24"/>
                    <a:gd name="T42" fmla="*/ 4 w 25"/>
                    <a:gd name="T4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4">
                      <a:moveTo>
                        <a:pt x="4" y="24"/>
                      </a:moveTo>
                      <a:cubicBezTo>
                        <a:pt x="7" y="24"/>
                        <a:pt x="8" y="22"/>
                        <a:pt x="8" y="20"/>
                      </a:cubicBezTo>
                      <a:cubicBezTo>
                        <a:pt x="8" y="20"/>
                        <a:pt x="8" y="20"/>
                        <a:pt x="8" y="20"/>
                      </a:cubicBezTo>
                      <a:cubicBezTo>
                        <a:pt x="8" y="6"/>
                        <a:pt x="8" y="6"/>
                        <a:pt x="8" y="6"/>
                      </a:cubicBezTo>
                      <a:cubicBezTo>
                        <a:pt x="23" y="6"/>
                        <a:pt x="23" y="6"/>
                        <a:pt x="23" y="6"/>
                      </a:cubicBezTo>
                      <a:cubicBezTo>
                        <a:pt x="23" y="16"/>
                        <a:pt x="23" y="16"/>
                        <a:pt x="23" y="16"/>
                      </a:cubicBezTo>
                      <a:cubicBezTo>
                        <a:pt x="22" y="15"/>
                        <a:pt x="21" y="15"/>
                        <a:pt x="21" y="15"/>
                      </a:cubicBezTo>
                      <a:cubicBezTo>
                        <a:pt x="18" y="15"/>
                        <a:pt x="17" y="17"/>
                        <a:pt x="17" y="20"/>
                      </a:cubicBezTo>
                      <a:cubicBezTo>
                        <a:pt x="17" y="22"/>
                        <a:pt x="18" y="24"/>
                        <a:pt x="21" y="24"/>
                      </a:cubicBezTo>
                      <a:cubicBezTo>
                        <a:pt x="23" y="24"/>
                        <a:pt x="25" y="22"/>
                        <a:pt x="25" y="20"/>
                      </a:cubicBezTo>
                      <a:cubicBezTo>
                        <a:pt x="25" y="20"/>
                        <a:pt x="25" y="20"/>
                        <a:pt x="25" y="20"/>
                      </a:cubicBezTo>
                      <a:cubicBezTo>
                        <a:pt x="25" y="20"/>
                        <a:pt x="25" y="20"/>
                        <a:pt x="25" y="20"/>
                      </a:cubicBezTo>
                      <a:cubicBezTo>
                        <a:pt x="25" y="6"/>
                        <a:pt x="25" y="6"/>
                        <a:pt x="25" y="6"/>
                      </a:cubicBezTo>
                      <a:cubicBezTo>
                        <a:pt x="25" y="0"/>
                        <a:pt x="25" y="0"/>
                        <a:pt x="25" y="0"/>
                      </a:cubicBezTo>
                      <a:cubicBezTo>
                        <a:pt x="23" y="0"/>
                        <a:pt x="23" y="0"/>
                        <a:pt x="23" y="0"/>
                      </a:cubicBezTo>
                      <a:cubicBezTo>
                        <a:pt x="8" y="0"/>
                        <a:pt x="8" y="0"/>
                        <a:pt x="8" y="0"/>
                      </a:cubicBezTo>
                      <a:cubicBezTo>
                        <a:pt x="6" y="0"/>
                        <a:pt x="6" y="0"/>
                        <a:pt x="6" y="0"/>
                      </a:cubicBezTo>
                      <a:cubicBezTo>
                        <a:pt x="6" y="6"/>
                        <a:pt x="6" y="6"/>
                        <a:pt x="6" y="6"/>
                      </a:cubicBezTo>
                      <a:cubicBezTo>
                        <a:pt x="6" y="16"/>
                        <a:pt x="6" y="16"/>
                        <a:pt x="6" y="16"/>
                      </a:cubicBezTo>
                      <a:cubicBezTo>
                        <a:pt x="5" y="15"/>
                        <a:pt x="5" y="15"/>
                        <a:pt x="4" y="15"/>
                      </a:cubicBezTo>
                      <a:cubicBezTo>
                        <a:pt x="2" y="15"/>
                        <a:pt x="0" y="17"/>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Freeform: Shape 160">
                  <a:extLst>
                    <a:ext uri="{FF2B5EF4-FFF2-40B4-BE49-F238E27FC236}">
                      <a16:creationId xmlns:a16="http://schemas.microsoft.com/office/drawing/2014/main" id="{BFB562BB-54E0-45B6-BB82-C459FF976D7A}"/>
                    </a:ext>
                  </a:extLst>
                </p:cNvPr>
                <p:cNvSpPr>
                  <a:spLocks/>
                </p:cNvSpPr>
                <p:nvPr/>
              </p:nvSpPr>
              <p:spPr bwMode="auto">
                <a:xfrm>
                  <a:off x="6124280" y="1466116"/>
                  <a:ext cx="115189" cy="106611"/>
                </a:xfrm>
                <a:custGeom>
                  <a:avLst/>
                  <a:gdLst>
                    <a:gd name="T0" fmla="*/ 5 w 26"/>
                    <a:gd name="T1" fmla="*/ 24 h 24"/>
                    <a:gd name="T2" fmla="*/ 9 w 26"/>
                    <a:gd name="T3" fmla="*/ 20 h 24"/>
                    <a:gd name="T4" fmla="*/ 9 w 26"/>
                    <a:gd name="T5" fmla="*/ 20 h 24"/>
                    <a:gd name="T6" fmla="*/ 9 w 26"/>
                    <a:gd name="T7" fmla="*/ 6 h 24"/>
                    <a:gd name="T8" fmla="*/ 23 w 26"/>
                    <a:gd name="T9" fmla="*/ 6 h 24"/>
                    <a:gd name="T10" fmla="*/ 23 w 26"/>
                    <a:gd name="T11" fmla="*/ 16 h 24"/>
                    <a:gd name="T12" fmla="*/ 21 w 26"/>
                    <a:gd name="T13" fmla="*/ 15 h 24"/>
                    <a:gd name="T14" fmla="*/ 17 w 26"/>
                    <a:gd name="T15" fmla="*/ 20 h 24"/>
                    <a:gd name="T16" fmla="*/ 21 w 26"/>
                    <a:gd name="T17" fmla="*/ 24 h 24"/>
                    <a:gd name="T18" fmla="*/ 26 w 26"/>
                    <a:gd name="T19" fmla="*/ 20 h 24"/>
                    <a:gd name="T20" fmla="*/ 26 w 26"/>
                    <a:gd name="T21" fmla="*/ 20 h 24"/>
                    <a:gd name="T22" fmla="*/ 26 w 26"/>
                    <a:gd name="T23" fmla="*/ 20 h 24"/>
                    <a:gd name="T24" fmla="*/ 26 w 26"/>
                    <a:gd name="T25" fmla="*/ 6 h 24"/>
                    <a:gd name="T26" fmla="*/ 26 w 26"/>
                    <a:gd name="T27" fmla="*/ 0 h 24"/>
                    <a:gd name="T28" fmla="*/ 23 w 26"/>
                    <a:gd name="T29" fmla="*/ 0 h 24"/>
                    <a:gd name="T30" fmla="*/ 9 w 26"/>
                    <a:gd name="T31" fmla="*/ 0 h 24"/>
                    <a:gd name="T32" fmla="*/ 6 w 26"/>
                    <a:gd name="T33" fmla="*/ 0 h 24"/>
                    <a:gd name="T34" fmla="*/ 6 w 26"/>
                    <a:gd name="T35" fmla="*/ 6 h 24"/>
                    <a:gd name="T36" fmla="*/ 6 w 26"/>
                    <a:gd name="T37" fmla="*/ 16 h 24"/>
                    <a:gd name="T38" fmla="*/ 5 w 26"/>
                    <a:gd name="T39" fmla="*/ 15 h 24"/>
                    <a:gd name="T40" fmla="*/ 0 w 26"/>
                    <a:gd name="T41" fmla="*/ 20 h 24"/>
                    <a:gd name="T42" fmla="*/ 5 w 26"/>
                    <a:gd name="T4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5" y="24"/>
                      </a:moveTo>
                      <a:cubicBezTo>
                        <a:pt x="7" y="24"/>
                        <a:pt x="9" y="22"/>
                        <a:pt x="9" y="20"/>
                      </a:cubicBezTo>
                      <a:cubicBezTo>
                        <a:pt x="9" y="20"/>
                        <a:pt x="9" y="20"/>
                        <a:pt x="9" y="20"/>
                      </a:cubicBezTo>
                      <a:cubicBezTo>
                        <a:pt x="9" y="6"/>
                        <a:pt x="9" y="6"/>
                        <a:pt x="9" y="6"/>
                      </a:cubicBezTo>
                      <a:cubicBezTo>
                        <a:pt x="23" y="6"/>
                        <a:pt x="23" y="6"/>
                        <a:pt x="23" y="6"/>
                      </a:cubicBezTo>
                      <a:cubicBezTo>
                        <a:pt x="23" y="16"/>
                        <a:pt x="23" y="16"/>
                        <a:pt x="23" y="16"/>
                      </a:cubicBezTo>
                      <a:cubicBezTo>
                        <a:pt x="23" y="16"/>
                        <a:pt x="22" y="15"/>
                        <a:pt x="21" y="15"/>
                      </a:cubicBezTo>
                      <a:cubicBezTo>
                        <a:pt x="19" y="15"/>
                        <a:pt x="17" y="17"/>
                        <a:pt x="17" y="20"/>
                      </a:cubicBezTo>
                      <a:cubicBezTo>
                        <a:pt x="17" y="22"/>
                        <a:pt x="19" y="24"/>
                        <a:pt x="21" y="24"/>
                      </a:cubicBezTo>
                      <a:cubicBezTo>
                        <a:pt x="24" y="24"/>
                        <a:pt x="26" y="22"/>
                        <a:pt x="26" y="20"/>
                      </a:cubicBezTo>
                      <a:cubicBezTo>
                        <a:pt x="26" y="20"/>
                        <a:pt x="26" y="20"/>
                        <a:pt x="26" y="20"/>
                      </a:cubicBezTo>
                      <a:cubicBezTo>
                        <a:pt x="26" y="20"/>
                        <a:pt x="26" y="20"/>
                        <a:pt x="26" y="20"/>
                      </a:cubicBezTo>
                      <a:cubicBezTo>
                        <a:pt x="26" y="6"/>
                        <a:pt x="26" y="6"/>
                        <a:pt x="26" y="6"/>
                      </a:cubicBezTo>
                      <a:cubicBezTo>
                        <a:pt x="26" y="0"/>
                        <a:pt x="26" y="0"/>
                        <a:pt x="26" y="0"/>
                      </a:cubicBezTo>
                      <a:cubicBezTo>
                        <a:pt x="23" y="0"/>
                        <a:pt x="23" y="0"/>
                        <a:pt x="23" y="0"/>
                      </a:cubicBezTo>
                      <a:cubicBezTo>
                        <a:pt x="9" y="0"/>
                        <a:pt x="9" y="0"/>
                        <a:pt x="9" y="0"/>
                      </a:cubicBezTo>
                      <a:cubicBezTo>
                        <a:pt x="6" y="0"/>
                        <a:pt x="6" y="0"/>
                        <a:pt x="6" y="0"/>
                      </a:cubicBezTo>
                      <a:cubicBezTo>
                        <a:pt x="6" y="6"/>
                        <a:pt x="6" y="6"/>
                        <a:pt x="6" y="6"/>
                      </a:cubicBezTo>
                      <a:cubicBezTo>
                        <a:pt x="6" y="16"/>
                        <a:pt x="6" y="16"/>
                        <a:pt x="6" y="16"/>
                      </a:cubicBezTo>
                      <a:cubicBezTo>
                        <a:pt x="6" y="16"/>
                        <a:pt x="5" y="15"/>
                        <a:pt x="5" y="15"/>
                      </a:cubicBezTo>
                      <a:cubicBezTo>
                        <a:pt x="2" y="15"/>
                        <a:pt x="0" y="17"/>
                        <a:pt x="0" y="20"/>
                      </a:cubicBezTo>
                      <a:cubicBezTo>
                        <a:pt x="0" y="22"/>
                        <a:pt x="2"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Freeform: Shape 161">
                  <a:extLst>
                    <a:ext uri="{FF2B5EF4-FFF2-40B4-BE49-F238E27FC236}">
                      <a16:creationId xmlns:a16="http://schemas.microsoft.com/office/drawing/2014/main" id="{E7FD3EC5-8935-491D-87D9-667AA9BC0F89}"/>
                    </a:ext>
                  </a:extLst>
                </p:cNvPr>
                <p:cNvSpPr>
                  <a:spLocks/>
                </p:cNvSpPr>
                <p:nvPr/>
              </p:nvSpPr>
              <p:spPr bwMode="auto">
                <a:xfrm>
                  <a:off x="2652686" y="2010199"/>
                  <a:ext cx="133570" cy="123767"/>
                </a:xfrm>
                <a:custGeom>
                  <a:avLst/>
                  <a:gdLst>
                    <a:gd name="T0" fmla="*/ 5 w 30"/>
                    <a:gd name="T1" fmla="*/ 28 h 28"/>
                    <a:gd name="T2" fmla="*/ 10 w 30"/>
                    <a:gd name="T3" fmla="*/ 23 h 28"/>
                    <a:gd name="T4" fmla="*/ 10 w 30"/>
                    <a:gd name="T5" fmla="*/ 23 h 28"/>
                    <a:gd name="T6" fmla="*/ 10 w 30"/>
                    <a:gd name="T7" fmla="*/ 6 h 28"/>
                    <a:gd name="T8" fmla="*/ 27 w 30"/>
                    <a:gd name="T9" fmla="*/ 6 h 28"/>
                    <a:gd name="T10" fmla="*/ 27 w 30"/>
                    <a:gd name="T11" fmla="*/ 18 h 28"/>
                    <a:gd name="T12" fmla="*/ 25 w 30"/>
                    <a:gd name="T13" fmla="*/ 18 h 28"/>
                    <a:gd name="T14" fmla="*/ 20 w 30"/>
                    <a:gd name="T15" fmla="*/ 23 h 28"/>
                    <a:gd name="T16" fmla="*/ 25 w 30"/>
                    <a:gd name="T17" fmla="*/ 28 h 28"/>
                    <a:gd name="T18" fmla="*/ 30 w 30"/>
                    <a:gd name="T19" fmla="*/ 23 h 28"/>
                    <a:gd name="T20" fmla="*/ 30 w 30"/>
                    <a:gd name="T21" fmla="*/ 23 h 28"/>
                    <a:gd name="T22" fmla="*/ 30 w 30"/>
                    <a:gd name="T23" fmla="*/ 23 h 28"/>
                    <a:gd name="T24" fmla="*/ 30 w 30"/>
                    <a:gd name="T25" fmla="*/ 6 h 28"/>
                    <a:gd name="T26" fmla="*/ 30 w 30"/>
                    <a:gd name="T27" fmla="*/ 0 h 28"/>
                    <a:gd name="T28" fmla="*/ 27 w 30"/>
                    <a:gd name="T29" fmla="*/ 0 h 28"/>
                    <a:gd name="T30" fmla="*/ 10 w 30"/>
                    <a:gd name="T31" fmla="*/ 0 h 28"/>
                    <a:gd name="T32" fmla="*/ 7 w 30"/>
                    <a:gd name="T33" fmla="*/ 0 h 28"/>
                    <a:gd name="T34" fmla="*/ 7 w 30"/>
                    <a:gd name="T35" fmla="*/ 6 h 28"/>
                    <a:gd name="T36" fmla="*/ 7 w 30"/>
                    <a:gd name="T37" fmla="*/ 18 h 28"/>
                    <a:gd name="T38" fmla="*/ 5 w 30"/>
                    <a:gd name="T39" fmla="*/ 18 h 28"/>
                    <a:gd name="T40" fmla="*/ 0 w 30"/>
                    <a:gd name="T41" fmla="*/ 23 h 28"/>
                    <a:gd name="T42" fmla="*/ 5 w 30"/>
                    <a:gd name="T43"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8">
                      <a:moveTo>
                        <a:pt x="5" y="28"/>
                      </a:moveTo>
                      <a:cubicBezTo>
                        <a:pt x="8" y="28"/>
                        <a:pt x="10" y="26"/>
                        <a:pt x="10" y="23"/>
                      </a:cubicBezTo>
                      <a:cubicBezTo>
                        <a:pt x="10" y="23"/>
                        <a:pt x="10" y="23"/>
                        <a:pt x="10" y="23"/>
                      </a:cubicBezTo>
                      <a:cubicBezTo>
                        <a:pt x="10" y="6"/>
                        <a:pt x="10" y="6"/>
                        <a:pt x="10" y="6"/>
                      </a:cubicBezTo>
                      <a:cubicBezTo>
                        <a:pt x="27" y="6"/>
                        <a:pt x="27" y="6"/>
                        <a:pt x="27" y="6"/>
                      </a:cubicBezTo>
                      <a:cubicBezTo>
                        <a:pt x="27" y="18"/>
                        <a:pt x="27" y="18"/>
                        <a:pt x="27" y="18"/>
                      </a:cubicBezTo>
                      <a:cubicBezTo>
                        <a:pt x="26" y="18"/>
                        <a:pt x="26" y="18"/>
                        <a:pt x="25" y="18"/>
                      </a:cubicBezTo>
                      <a:cubicBezTo>
                        <a:pt x="22" y="18"/>
                        <a:pt x="20" y="20"/>
                        <a:pt x="20" y="23"/>
                      </a:cubicBezTo>
                      <a:cubicBezTo>
                        <a:pt x="20" y="26"/>
                        <a:pt x="22" y="28"/>
                        <a:pt x="25" y="28"/>
                      </a:cubicBezTo>
                      <a:cubicBezTo>
                        <a:pt x="28" y="28"/>
                        <a:pt x="30" y="26"/>
                        <a:pt x="30" y="23"/>
                      </a:cubicBezTo>
                      <a:cubicBezTo>
                        <a:pt x="30" y="23"/>
                        <a:pt x="30" y="23"/>
                        <a:pt x="30" y="23"/>
                      </a:cubicBezTo>
                      <a:cubicBezTo>
                        <a:pt x="30" y="23"/>
                        <a:pt x="30" y="23"/>
                        <a:pt x="30" y="23"/>
                      </a:cubicBezTo>
                      <a:cubicBezTo>
                        <a:pt x="30" y="6"/>
                        <a:pt x="30" y="6"/>
                        <a:pt x="30" y="6"/>
                      </a:cubicBezTo>
                      <a:cubicBezTo>
                        <a:pt x="30" y="0"/>
                        <a:pt x="30" y="0"/>
                        <a:pt x="30" y="0"/>
                      </a:cubicBezTo>
                      <a:cubicBezTo>
                        <a:pt x="27" y="0"/>
                        <a:pt x="27" y="0"/>
                        <a:pt x="27" y="0"/>
                      </a:cubicBezTo>
                      <a:cubicBezTo>
                        <a:pt x="10" y="0"/>
                        <a:pt x="10" y="0"/>
                        <a:pt x="10" y="0"/>
                      </a:cubicBezTo>
                      <a:cubicBezTo>
                        <a:pt x="7" y="0"/>
                        <a:pt x="7" y="0"/>
                        <a:pt x="7" y="0"/>
                      </a:cubicBezTo>
                      <a:cubicBezTo>
                        <a:pt x="7" y="6"/>
                        <a:pt x="7" y="6"/>
                        <a:pt x="7" y="6"/>
                      </a:cubicBezTo>
                      <a:cubicBezTo>
                        <a:pt x="7" y="18"/>
                        <a:pt x="7" y="18"/>
                        <a:pt x="7" y="18"/>
                      </a:cubicBezTo>
                      <a:cubicBezTo>
                        <a:pt x="6" y="18"/>
                        <a:pt x="5" y="18"/>
                        <a:pt x="5" y="18"/>
                      </a:cubicBezTo>
                      <a:cubicBezTo>
                        <a:pt x="2" y="18"/>
                        <a:pt x="0" y="20"/>
                        <a:pt x="0" y="23"/>
                      </a:cubicBezTo>
                      <a:cubicBezTo>
                        <a:pt x="0" y="26"/>
                        <a:pt x="2" y="28"/>
                        <a:pt x="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Freeform: Shape 162">
                  <a:extLst>
                    <a:ext uri="{FF2B5EF4-FFF2-40B4-BE49-F238E27FC236}">
                      <a16:creationId xmlns:a16="http://schemas.microsoft.com/office/drawing/2014/main" id="{CA3B1F27-F0DF-40C0-AD90-06E1C270503E}"/>
                    </a:ext>
                  </a:extLst>
                </p:cNvPr>
                <p:cNvSpPr>
                  <a:spLocks/>
                </p:cNvSpPr>
                <p:nvPr/>
              </p:nvSpPr>
              <p:spPr bwMode="auto">
                <a:xfrm>
                  <a:off x="3615860" y="4155897"/>
                  <a:ext cx="79652" cy="101709"/>
                </a:xfrm>
                <a:custGeom>
                  <a:avLst/>
                  <a:gdLst>
                    <a:gd name="T0" fmla="*/ 0 w 18"/>
                    <a:gd name="T1" fmla="*/ 0 h 23"/>
                    <a:gd name="T2" fmla="*/ 7 w 18"/>
                    <a:gd name="T3" fmla="*/ 23 h 23"/>
                    <a:gd name="T4" fmla="*/ 18 w 18"/>
                    <a:gd name="T5" fmla="*/ 0 h 23"/>
                    <a:gd name="T6" fmla="*/ 0 w 18"/>
                    <a:gd name="T7" fmla="*/ 0 h 23"/>
                  </a:gdLst>
                  <a:ahLst/>
                  <a:cxnLst>
                    <a:cxn ang="0">
                      <a:pos x="T0" y="T1"/>
                    </a:cxn>
                    <a:cxn ang="0">
                      <a:pos x="T2" y="T3"/>
                    </a:cxn>
                    <a:cxn ang="0">
                      <a:pos x="T4" y="T5"/>
                    </a:cxn>
                    <a:cxn ang="0">
                      <a:pos x="T6" y="T7"/>
                    </a:cxn>
                  </a:cxnLst>
                  <a:rect l="0" t="0" r="r" b="b"/>
                  <a:pathLst>
                    <a:path w="18" h="23">
                      <a:moveTo>
                        <a:pt x="0" y="0"/>
                      </a:moveTo>
                      <a:cubicBezTo>
                        <a:pt x="1" y="9"/>
                        <a:pt x="3" y="17"/>
                        <a:pt x="7" y="23"/>
                      </a:cubicBezTo>
                      <a:cubicBezTo>
                        <a:pt x="13" y="17"/>
                        <a:pt x="18" y="9"/>
                        <a:pt x="18"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Freeform: Shape 163">
                  <a:extLst>
                    <a:ext uri="{FF2B5EF4-FFF2-40B4-BE49-F238E27FC236}">
                      <a16:creationId xmlns:a16="http://schemas.microsoft.com/office/drawing/2014/main" id="{7C252AE0-0E26-41FB-8030-A2F033522F15}"/>
                    </a:ext>
                  </a:extLst>
                </p:cNvPr>
                <p:cNvSpPr>
                  <a:spLocks/>
                </p:cNvSpPr>
                <p:nvPr/>
              </p:nvSpPr>
              <p:spPr bwMode="auto">
                <a:xfrm>
                  <a:off x="3615860" y="4028454"/>
                  <a:ext cx="79652" cy="101709"/>
                </a:xfrm>
                <a:custGeom>
                  <a:avLst/>
                  <a:gdLst>
                    <a:gd name="T0" fmla="*/ 7 w 18"/>
                    <a:gd name="T1" fmla="*/ 0 h 23"/>
                    <a:gd name="T2" fmla="*/ 0 w 18"/>
                    <a:gd name="T3" fmla="*/ 23 h 23"/>
                    <a:gd name="T4" fmla="*/ 18 w 18"/>
                    <a:gd name="T5" fmla="*/ 23 h 23"/>
                    <a:gd name="T6" fmla="*/ 7 w 18"/>
                    <a:gd name="T7" fmla="*/ 0 h 23"/>
                  </a:gdLst>
                  <a:ahLst/>
                  <a:cxnLst>
                    <a:cxn ang="0">
                      <a:pos x="T0" y="T1"/>
                    </a:cxn>
                    <a:cxn ang="0">
                      <a:pos x="T2" y="T3"/>
                    </a:cxn>
                    <a:cxn ang="0">
                      <a:pos x="T4" y="T5"/>
                    </a:cxn>
                    <a:cxn ang="0">
                      <a:pos x="T6" y="T7"/>
                    </a:cxn>
                  </a:cxnLst>
                  <a:rect l="0" t="0" r="r" b="b"/>
                  <a:pathLst>
                    <a:path w="18" h="23">
                      <a:moveTo>
                        <a:pt x="7" y="0"/>
                      </a:moveTo>
                      <a:cubicBezTo>
                        <a:pt x="3" y="6"/>
                        <a:pt x="1" y="14"/>
                        <a:pt x="0" y="23"/>
                      </a:cubicBezTo>
                      <a:cubicBezTo>
                        <a:pt x="18" y="23"/>
                        <a:pt x="18" y="23"/>
                        <a:pt x="18" y="23"/>
                      </a:cubicBezTo>
                      <a:cubicBezTo>
                        <a:pt x="18" y="14"/>
                        <a:pt x="13" y="6"/>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Freeform: Shape 164">
                  <a:extLst>
                    <a:ext uri="{FF2B5EF4-FFF2-40B4-BE49-F238E27FC236}">
                      <a16:creationId xmlns:a16="http://schemas.microsoft.com/office/drawing/2014/main" id="{0680861C-A2D1-492D-8FA2-95D1E822C514}"/>
                    </a:ext>
                  </a:extLst>
                </p:cNvPr>
                <p:cNvSpPr>
                  <a:spLocks/>
                </p:cNvSpPr>
                <p:nvPr/>
              </p:nvSpPr>
              <p:spPr bwMode="auto">
                <a:xfrm>
                  <a:off x="3554590" y="3988015"/>
                  <a:ext cx="69849" cy="142148"/>
                </a:xfrm>
                <a:custGeom>
                  <a:avLst/>
                  <a:gdLst>
                    <a:gd name="T0" fmla="*/ 0 w 16"/>
                    <a:gd name="T1" fmla="*/ 0 h 32"/>
                    <a:gd name="T2" fmla="*/ 0 w 16"/>
                    <a:gd name="T3" fmla="*/ 32 h 32"/>
                    <a:gd name="T4" fmla="*/ 8 w 16"/>
                    <a:gd name="T5" fmla="*/ 32 h 32"/>
                    <a:gd name="T6" fmla="*/ 16 w 16"/>
                    <a:gd name="T7" fmla="*/ 5 h 32"/>
                    <a:gd name="T8" fmla="*/ 0 w 16"/>
                    <a:gd name="T9" fmla="*/ 0 h 32"/>
                  </a:gdLst>
                  <a:ahLst/>
                  <a:cxnLst>
                    <a:cxn ang="0">
                      <a:pos x="T0" y="T1"/>
                    </a:cxn>
                    <a:cxn ang="0">
                      <a:pos x="T2" y="T3"/>
                    </a:cxn>
                    <a:cxn ang="0">
                      <a:pos x="T4" y="T5"/>
                    </a:cxn>
                    <a:cxn ang="0">
                      <a:pos x="T6" y="T7"/>
                    </a:cxn>
                    <a:cxn ang="0">
                      <a:pos x="T8" y="T9"/>
                    </a:cxn>
                  </a:cxnLst>
                  <a:rect l="0" t="0" r="r" b="b"/>
                  <a:pathLst>
                    <a:path w="16" h="32">
                      <a:moveTo>
                        <a:pt x="0" y="0"/>
                      </a:moveTo>
                      <a:cubicBezTo>
                        <a:pt x="0" y="32"/>
                        <a:pt x="0" y="32"/>
                        <a:pt x="0" y="32"/>
                      </a:cubicBezTo>
                      <a:cubicBezTo>
                        <a:pt x="8" y="32"/>
                        <a:pt x="8" y="32"/>
                        <a:pt x="8" y="32"/>
                      </a:cubicBezTo>
                      <a:cubicBezTo>
                        <a:pt x="9" y="21"/>
                        <a:pt x="12" y="12"/>
                        <a:pt x="16" y="5"/>
                      </a:cubicBezTo>
                      <a:cubicBezTo>
                        <a:pt x="12" y="2"/>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Freeform: Shape 165">
                  <a:extLst>
                    <a:ext uri="{FF2B5EF4-FFF2-40B4-BE49-F238E27FC236}">
                      <a16:creationId xmlns:a16="http://schemas.microsoft.com/office/drawing/2014/main" id="{4156A82B-B011-4AFE-B8EE-A513EA351F9F}"/>
                    </a:ext>
                  </a:extLst>
                </p:cNvPr>
                <p:cNvSpPr>
                  <a:spLocks/>
                </p:cNvSpPr>
                <p:nvPr/>
              </p:nvSpPr>
              <p:spPr bwMode="auto">
                <a:xfrm>
                  <a:off x="3456557" y="4155897"/>
                  <a:ext cx="71074" cy="142148"/>
                </a:xfrm>
                <a:custGeom>
                  <a:avLst/>
                  <a:gdLst>
                    <a:gd name="T0" fmla="*/ 16 w 16"/>
                    <a:gd name="T1" fmla="*/ 32 h 32"/>
                    <a:gd name="T2" fmla="*/ 16 w 16"/>
                    <a:gd name="T3" fmla="*/ 0 h 32"/>
                    <a:gd name="T4" fmla="*/ 8 w 16"/>
                    <a:gd name="T5" fmla="*/ 0 h 32"/>
                    <a:gd name="T6" fmla="*/ 0 w 16"/>
                    <a:gd name="T7" fmla="*/ 27 h 32"/>
                    <a:gd name="T8" fmla="*/ 16 w 16"/>
                    <a:gd name="T9" fmla="*/ 32 h 32"/>
                  </a:gdLst>
                  <a:ahLst/>
                  <a:cxnLst>
                    <a:cxn ang="0">
                      <a:pos x="T0" y="T1"/>
                    </a:cxn>
                    <a:cxn ang="0">
                      <a:pos x="T2" y="T3"/>
                    </a:cxn>
                    <a:cxn ang="0">
                      <a:pos x="T4" y="T5"/>
                    </a:cxn>
                    <a:cxn ang="0">
                      <a:pos x="T6" y="T7"/>
                    </a:cxn>
                    <a:cxn ang="0">
                      <a:pos x="T8" y="T9"/>
                    </a:cxn>
                  </a:cxnLst>
                  <a:rect l="0" t="0" r="r" b="b"/>
                  <a:pathLst>
                    <a:path w="16" h="32">
                      <a:moveTo>
                        <a:pt x="16" y="32"/>
                      </a:moveTo>
                      <a:cubicBezTo>
                        <a:pt x="16" y="0"/>
                        <a:pt x="16" y="0"/>
                        <a:pt x="16" y="0"/>
                      </a:cubicBezTo>
                      <a:cubicBezTo>
                        <a:pt x="8" y="0"/>
                        <a:pt x="8" y="0"/>
                        <a:pt x="8" y="0"/>
                      </a:cubicBezTo>
                      <a:cubicBezTo>
                        <a:pt x="7" y="11"/>
                        <a:pt x="4" y="20"/>
                        <a:pt x="0" y="27"/>
                      </a:cubicBezTo>
                      <a:cubicBezTo>
                        <a:pt x="5" y="30"/>
                        <a:pt x="10"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Freeform: Shape 166">
                  <a:extLst>
                    <a:ext uri="{FF2B5EF4-FFF2-40B4-BE49-F238E27FC236}">
                      <a16:creationId xmlns:a16="http://schemas.microsoft.com/office/drawing/2014/main" id="{1C834806-1759-444A-883E-4A10023442D0}"/>
                    </a:ext>
                  </a:extLst>
                </p:cNvPr>
                <p:cNvSpPr>
                  <a:spLocks/>
                </p:cNvSpPr>
                <p:nvPr/>
              </p:nvSpPr>
              <p:spPr bwMode="auto">
                <a:xfrm>
                  <a:off x="3456557" y="3988015"/>
                  <a:ext cx="71074" cy="142148"/>
                </a:xfrm>
                <a:custGeom>
                  <a:avLst/>
                  <a:gdLst>
                    <a:gd name="T0" fmla="*/ 8 w 16"/>
                    <a:gd name="T1" fmla="*/ 32 h 32"/>
                    <a:gd name="T2" fmla="*/ 16 w 16"/>
                    <a:gd name="T3" fmla="*/ 32 h 32"/>
                    <a:gd name="T4" fmla="*/ 16 w 16"/>
                    <a:gd name="T5" fmla="*/ 0 h 32"/>
                    <a:gd name="T6" fmla="*/ 0 w 16"/>
                    <a:gd name="T7" fmla="*/ 6 h 32"/>
                    <a:gd name="T8" fmla="*/ 8 w 16"/>
                    <a:gd name="T9" fmla="*/ 32 h 32"/>
                  </a:gdLst>
                  <a:ahLst/>
                  <a:cxnLst>
                    <a:cxn ang="0">
                      <a:pos x="T0" y="T1"/>
                    </a:cxn>
                    <a:cxn ang="0">
                      <a:pos x="T2" y="T3"/>
                    </a:cxn>
                    <a:cxn ang="0">
                      <a:pos x="T4" y="T5"/>
                    </a:cxn>
                    <a:cxn ang="0">
                      <a:pos x="T6" y="T7"/>
                    </a:cxn>
                    <a:cxn ang="0">
                      <a:pos x="T8" y="T9"/>
                    </a:cxn>
                  </a:cxnLst>
                  <a:rect l="0" t="0" r="r" b="b"/>
                  <a:pathLst>
                    <a:path w="16" h="32">
                      <a:moveTo>
                        <a:pt x="8" y="32"/>
                      </a:moveTo>
                      <a:cubicBezTo>
                        <a:pt x="16" y="32"/>
                        <a:pt x="16" y="32"/>
                        <a:pt x="16" y="32"/>
                      </a:cubicBezTo>
                      <a:cubicBezTo>
                        <a:pt x="16" y="0"/>
                        <a:pt x="16" y="0"/>
                        <a:pt x="16" y="0"/>
                      </a:cubicBezTo>
                      <a:cubicBezTo>
                        <a:pt x="10" y="0"/>
                        <a:pt x="5" y="2"/>
                        <a:pt x="0" y="6"/>
                      </a:cubicBezTo>
                      <a:cubicBezTo>
                        <a:pt x="4" y="12"/>
                        <a:pt x="7" y="21"/>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Freeform: Shape 167">
                  <a:extLst>
                    <a:ext uri="{FF2B5EF4-FFF2-40B4-BE49-F238E27FC236}">
                      <a16:creationId xmlns:a16="http://schemas.microsoft.com/office/drawing/2014/main" id="{3A8BFF9B-A21C-4159-8C0A-89BA67E1B116}"/>
                    </a:ext>
                  </a:extLst>
                </p:cNvPr>
                <p:cNvSpPr>
                  <a:spLocks/>
                </p:cNvSpPr>
                <p:nvPr/>
              </p:nvSpPr>
              <p:spPr bwMode="auto">
                <a:xfrm>
                  <a:off x="3386708" y="4155897"/>
                  <a:ext cx="79652" cy="101709"/>
                </a:xfrm>
                <a:custGeom>
                  <a:avLst/>
                  <a:gdLst>
                    <a:gd name="T0" fmla="*/ 11 w 18"/>
                    <a:gd name="T1" fmla="*/ 23 h 23"/>
                    <a:gd name="T2" fmla="*/ 18 w 18"/>
                    <a:gd name="T3" fmla="*/ 0 h 23"/>
                    <a:gd name="T4" fmla="*/ 0 w 18"/>
                    <a:gd name="T5" fmla="*/ 0 h 23"/>
                    <a:gd name="T6" fmla="*/ 11 w 18"/>
                    <a:gd name="T7" fmla="*/ 23 h 23"/>
                  </a:gdLst>
                  <a:ahLst/>
                  <a:cxnLst>
                    <a:cxn ang="0">
                      <a:pos x="T0" y="T1"/>
                    </a:cxn>
                    <a:cxn ang="0">
                      <a:pos x="T2" y="T3"/>
                    </a:cxn>
                    <a:cxn ang="0">
                      <a:pos x="T4" y="T5"/>
                    </a:cxn>
                    <a:cxn ang="0">
                      <a:pos x="T6" y="T7"/>
                    </a:cxn>
                  </a:cxnLst>
                  <a:rect l="0" t="0" r="r" b="b"/>
                  <a:pathLst>
                    <a:path w="18" h="23">
                      <a:moveTo>
                        <a:pt x="11" y="23"/>
                      </a:moveTo>
                      <a:cubicBezTo>
                        <a:pt x="15" y="17"/>
                        <a:pt x="18" y="9"/>
                        <a:pt x="18" y="0"/>
                      </a:cubicBezTo>
                      <a:cubicBezTo>
                        <a:pt x="0" y="0"/>
                        <a:pt x="0" y="0"/>
                        <a:pt x="0" y="0"/>
                      </a:cubicBezTo>
                      <a:cubicBezTo>
                        <a:pt x="1" y="9"/>
                        <a:pt x="5" y="17"/>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Freeform: Shape 168">
                  <a:extLst>
                    <a:ext uri="{FF2B5EF4-FFF2-40B4-BE49-F238E27FC236}">
                      <a16:creationId xmlns:a16="http://schemas.microsoft.com/office/drawing/2014/main" id="{12850930-0A01-4C9D-9406-AB9B62315FA2}"/>
                    </a:ext>
                  </a:extLst>
                </p:cNvPr>
                <p:cNvSpPr>
                  <a:spLocks/>
                </p:cNvSpPr>
                <p:nvPr/>
              </p:nvSpPr>
              <p:spPr bwMode="auto">
                <a:xfrm>
                  <a:off x="3386708" y="4028454"/>
                  <a:ext cx="79652" cy="101709"/>
                </a:xfrm>
                <a:custGeom>
                  <a:avLst/>
                  <a:gdLst>
                    <a:gd name="T0" fmla="*/ 11 w 18"/>
                    <a:gd name="T1" fmla="*/ 0 h 23"/>
                    <a:gd name="T2" fmla="*/ 0 w 18"/>
                    <a:gd name="T3" fmla="*/ 23 h 23"/>
                    <a:gd name="T4" fmla="*/ 18 w 18"/>
                    <a:gd name="T5" fmla="*/ 23 h 23"/>
                    <a:gd name="T6" fmla="*/ 11 w 18"/>
                    <a:gd name="T7" fmla="*/ 0 h 23"/>
                  </a:gdLst>
                  <a:ahLst/>
                  <a:cxnLst>
                    <a:cxn ang="0">
                      <a:pos x="T0" y="T1"/>
                    </a:cxn>
                    <a:cxn ang="0">
                      <a:pos x="T2" y="T3"/>
                    </a:cxn>
                    <a:cxn ang="0">
                      <a:pos x="T4" y="T5"/>
                    </a:cxn>
                    <a:cxn ang="0">
                      <a:pos x="T6" y="T7"/>
                    </a:cxn>
                  </a:cxnLst>
                  <a:rect l="0" t="0" r="r" b="b"/>
                  <a:pathLst>
                    <a:path w="18" h="23">
                      <a:moveTo>
                        <a:pt x="11" y="0"/>
                      </a:moveTo>
                      <a:cubicBezTo>
                        <a:pt x="5" y="6"/>
                        <a:pt x="1" y="14"/>
                        <a:pt x="0" y="23"/>
                      </a:cubicBezTo>
                      <a:cubicBezTo>
                        <a:pt x="18" y="23"/>
                        <a:pt x="18" y="23"/>
                        <a:pt x="18" y="23"/>
                      </a:cubicBezTo>
                      <a:cubicBezTo>
                        <a:pt x="18" y="14"/>
                        <a:pt x="15" y="6"/>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Freeform: Shape 169">
                  <a:extLst>
                    <a:ext uri="{FF2B5EF4-FFF2-40B4-BE49-F238E27FC236}">
                      <a16:creationId xmlns:a16="http://schemas.microsoft.com/office/drawing/2014/main" id="{9FFBE01A-8F37-45FE-B68D-35CEA94C90DF}"/>
                    </a:ext>
                  </a:extLst>
                </p:cNvPr>
                <p:cNvSpPr>
                  <a:spLocks/>
                </p:cNvSpPr>
                <p:nvPr/>
              </p:nvSpPr>
              <p:spPr bwMode="auto">
                <a:xfrm>
                  <a:off x="3554590" y="4155897"/>
                  <a:ext cx="69849" cy="142148"/>
                </a:xfrm>
                <a:custGeom>
                  <a:avLst/>
                  <a:gdLst>
                    <a:gd name="T0" fmla="*/ 0 w 16"/>
                    <a:gd name="T1" fmla="*/ 32 h 32"/>
                    <a:gd name="T2" fmla="*/ 16 w 16"/>
                    <a:gd name="T3" fmla="*/ 27 h 32"/>
                    <a:gd name="T4" fmla="*/ 8 w 16"/>
                    <a:gd name="T5" fmla="*/ 0 h 32"/>
                    <a:gd name="T6" fmla="*/ 0 w 16"/>
                    <a:gd name="T7" fmla="*/ 0 h 32"/>
                    <a:gd name="T8" fmla="*/ 0 w 16"/>
                    <a:gd name="T9" fmla="*/ 32 h 32"/>
                  </a:gdLst>
                  <a:ahLst/>
                  <a:cxnLst>
                    <a:cxn ang="0">
                      <a:pos x="T0" y="T1"/>
                    </a:cxn>
                    <a:cxn ang="0">
                      <a:pos x="T2" y="T3"/>
                    </a:cxn>
                    <a:cxn ang="0">
                      <a:pos x="T4" y="T5"/>
                    </a:cxn>
                    <a:cxn ang="0">
                      <a:pos x="T6" y="T7"/>
                    </a:cxn>
                    <a:cxn ang="0">
                      <a:pos x="T8" y="T9"/>
                    </a:cxn>
                  </a:cxnLst>
                  <a:rect l="0" t="0" r="r" b="b"/>
                  <a:pathLst>
                    <a:path w="16" h="32">
                      <a:moveTo>
                        <a:pt x="0" y="32"/>
                      </a:moveTo>
                      <a:cubicBezTo>
                        <a:pt x="6" y="32"/>
                        <a:pt x="12" y="30"/>
                        <a:pt x="16" y="27"/>
                      </a:cubicBezTo>
                      <a:cubicBezTo>
                        <a:pt x="12" y="20"/>
                        <a:pt x="9" y="11"/>
                        <a:pt x="8"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Freeform: Shape 170">
                  <a:extLst>
                    <a:ext uri="{FF2B5EF4-FFF2-40B4-BE49-F238E27FC236}">
                      <a16:creationId xmlns:a16="http://schemas.microsoft.com/office/drawing/2014/main" id="{6AA07C8F-4754-45E7-A0A4-711515552F0B}"/>
                    </a:ext>
                  </a:extLst>
                </p:cNvPr>
                <p:cNvSpPr>
                  <a:spLocks/>
                </p:cNvSpPr>
                <p:nvPr/>
              </p:nvSpPr>
              <p:spPr bwMode="auto">
                <a:xfrm>
                  <a:off x="3152654" y="3882630"/>
                  <a:ext cx="207095" cy="198517"/>
                </a:xfrm>
                <a:custGeom>
                  <a:avLst/>
                  <a:gdLst>
                    <a:gd name="T0" fmla="*/ 34 w 47"/>
                    <a:gd name="T1" fmla="*/ 27 h 45"/>
                    <a:gd name="T2" fmla="*/ 32 w 47"/>
                    <a:gd name="T3" fmla="*/ 5 h 45"/>
                    <a:gd name="T4" fmla="*/ 19 w 47"/>
                    <a:gd name="T5" fmla="*/ 0 h 45"/>
                    <a:gd name="T6" fmla="*/ 19 w 47"/>
                    <a:gd name="T7" fmla="*/ 15 h 45"/>
                    <a:gd name="T8" fmla="*/ 30 w 47"/>
                    <a:gd name="T9" fmla="*/ 15 h 45"/>
                    <a:gd name="T10" fmla="*/ 30 w 47"/>
                    <a:gd name="T11" fmla="*/ 21 h 45"/>
                    <a:gd name="T12" fmla="*/ 30 w 47"/>
                    <a:gd name="T13" fmla="*/ 21 h 45"/>
                    <a:gd name="T14" fmla="*/ 30 w 47"/>
                    <a:gd name="T15" fmla="*/ 21 h 45"/>
                    <a:gd name="T16" fmla="*/ 19 w 47"/>
                    <a:gd name="T17" fmla="*/ 21 h 45"/>
                    <a:gd name="T18" fmla="*/ 19 w 47"/>
                    <a:gd name="T19" fmla="*/ 36 h 45"/>
                    <a:gd name="T20" fmla="*/ 28 w 47"/>
                    <a:gd name="T21" fmla="*/ 33 h 45"/>
                    <a:gd name="T22" fmla="*/ 41 w 47"/>
                    <a:gd name="T23" fmla="*/ 45 h 45"/>
                    <a:gd name="T24" fmla="*/ 47 w 47"/>
                    <a:gd name="T25" fmla="*/ 40 h 45"/>
                    <a:gd name="T26" fmla="*/ 34 w 47"/>
                    <a:gd name="T27" fmla="*/ 27 h 45"/>
                    <a:gd name="T28" fmla="*/ 19 w 47"/>
                    <a:gd name="T29" fmla="*/ 0 h 45"/>
                    <a:gd name="T30" fmla="*/ 7 w 47"/>
                    <a:gd name="T31" fmla="*/ 5 h 45"/>
                    <a:gd name="T32" fmla="*/ 7 w 47"/>
                    <a:gd name="T33" fmla="*/ 30 h 45"/>
                    <a:gd name="T34" fmla="*/ 19 w 47"/>
                    <a:gd name="T35" fmla="*/ 36 h 45"/>
                    <a:gd name="T36" fmla="*/ 19 w 47"/>
                    <a:gd name="T37" fmla="*/ 21 h 45"/>
                    <a:gd name="T38" fmla="*/ 8 w 47"/>
                    <a:gd name="T39" fmla="*/ 21 h 45"/>
                    <a:gd name="T40" fmla="*/ 8 w 47"/>
                    <a:gd name="T41" fmla="*/ 15 h 45"/>
                    <a:gd name="T42" fmla="*/ 19 w 47"/>
                    <a:gd name="T43" fmla="*/ 15 h 45"/>
                    <a:gd name="T44" fmla="*/ 19 w 47"/>
                    <a:gd name="T4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5">
                      <a:moveTo>
                        <a:pt x="34" y="27"/>
                      </a:moveTo>
                      <a:cubicBezTo>
                        <a:pt x="38" y="20"/>
                        <a:pt x="38" y="11"/>
                        <a:pt x="32" y="5"/>
                      </a:cubicBezTo>
                      <a:cubicBezTo>
                        <a:pt x="28" y="2"/>
                        <a:pt x="24" y="0"/>
                        <a:pt x="19" y="0"/>
                      </a:cubicBezTo>
                      <a:cubicBezTo>
                        <a:pt x="19" y="15"/>
                        <a:pt x="19" y="15"/>
                        <a:pt x="19" y="15"/>
                      </a:cubicBezTo>
                      <a:cubicBezTo>
                        <a:pt x="30" y="15"/>
                        <a:pt x="30" y="15"/>
                        <a:pt x="30" y="15"/>
                      </a:cubicBezTo>
                      <a:cubicBezTo>
                        <a:pt x="30" y="21"/>
                        <a:pt x="30" y="21"/>
                        <a:pt x="30" y="21"/>
                      </a:cubicBezTo>
                      <a:cubicBezTo>
                        <a:pt x="30" y="21"/>
                        <a:pt x="30" y="21"/>
                        <a:pt x="30" y="21"/>
                      </a:cubicBezTo>
                      <a:cubicBezTo>
                        <a:pt x="30" y="21"/>
                        <a:pt x="30" y="21"/>
                        <a:pt x="30" y="21"/>
                      </a:cubicBezTo>
                      <a:cubicBezTo>
                        <a:pt x="19" y="21"/>
                        <a:pt x="19" y="21"/>
                        <a:pt x="19" y="21"/>
                      </a:cubicBezTo>
                      <a:cubicBezTo>
                        <a:pt x="19" y="36"/>
                        <a:pt x="19" y="36"/>
                        <a:pt x="19" y="36"/>
                      </a:cubicBezTo>
                      <a:cubicBezTo>
                        <a:pt x="22" y="36"/>
                        <a:pt x="26" y="35"/>
                        <a:pt x="28" y="33"/>
                      </a:cubicBezTo>
                      <a:cubicBezTo>
                        <a:pt x="41" y="45"/>
                        <a:pt x="41" y="45"/>
                        <a:pt x="41" y="45"/>
                      </a:cubicBezTo>
                      <a:cubicBezTo>
                        <a:pt x="47" y="40"/>
                        <a:pt x="47" y="40"/>
                        <a:pt x="47" y="40"/>
                      </a:cubicBezTo>
                      <a:lnTo>
                        <a:pt x="34" y="27"/>
                      </a:lnTo>
                      <a:close/>
                      <a:moveTo>
                        <a:pt x="19" y="0"/>
                      </a:moveTo>
                      <a:cubicBezTo>
                        <a:pt x="15" y="0"/>
                        <a:pt x="10" y="2"/>
                        <a:pt x="7" y="5"/>
                      </a:cubicBezTo>
                      <a:cubicBezTo>
                        <a:pt x="0" y="12"/>
                        <a:pt x="0" y="23"/>
                        <a:pt x="7" y="30"/>
                      </a:cubicBezTo>
                      <a:cubicBezTo>
                        <a:pt x="10" y="34"/>
                        <a:pt x="15" y="36"/>
                        <a:pt x="19" y="36"/>
                      </a:cubicBezTo>
                      <a:cubicBezTo>
                        <a:pt x="19" y="21"/>
                        <a:pt x="19" y="21"/>
                        <a:pt x="19" y="21"/>
                      </a:cubicBezTo>
                      <a:cubicBezTo>
                        <a:pt x="8" y="21"/>
                        <a:pt x="8" y="21"/>
                        <a:pt x="8" y="21"/>
                      </a:cubicBezTo>
                      <a:cubicBezTo>
                        <a:pt x="8" y="15"/>
                        <a:pt x="8" y="15"/>
                        <a:pt x="8" y="15"/>
                      </a:cubicBezTo>
                      <a:cubicBezTo>
                        <a:pt x="19" y="15"/>
                        <a:pt x="19" y="15"/>
                        <a:pt x="19" y="15"/>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Rectangle 171">
                  <a:extLst>
                    <a:ext uri="{FF2B5EF4-FFF2-40B4-BE49-F238E27FC236}">
                      <a16:creationId xmlns:a16="http://schemas.microsoft.com/office/drawing/2014/main" id="{3F40EA4A-AC02-4285-B031-B61395FB1EC5}"/>
                    </a:ext>
                  </a:extLst>
                </p:cNvPr>
                <p:cNvSpPr>
                  <a:spLocks/>
                </p:cNvSpPr>
                <p:nvPr/>
              </p:nvSpPr>
              <p:spPr bwMode="auto">
                <a:xfrm>
                  <a:off x="4221214" y="4266184"/>
                  <a:ext cx="30635" cy="216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1" name="Rectangle 172">
                  <a:extLst>
                    <a:ext uri="{FF2B5EF4-FFF2-40B4-BE49-F238E27FC236}">
                      <a16:creationId xmlns:a16="http://schemas.microsoft.com/office/drawing/2014/main" id="{992EC547-8A48-406E-A87F-3FF16FB452C2}"/>
                    </a:ext>
                  </a:extLst>
                </p:cNvPr>
                <p:cNvSpPr>
                  <a:spLocks/>
                </p:cNvSpPr>
                <p:nvPr/>
              </p:nvSpPr>
              <p:spPr bwMode="auto">
                <a:xfrm>
                  <a:off x="4172198" y="4386274"/>
                  <a:ext cx="35537" cy="968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2" name="Rectangle 173">
                  <a:extLst>
                    <a:ext uri="{FF2B5EF4-FFF2-40B4-BE49-F238E27FC236}">
                      <a16:creationId xmlns:a16="http://schemas.microsoft.com/office/drawing/2014/main" id="{7D375476-EA7F-48E8-B802-54475C184F01}"/>
                    </a:ext>
                  </a:extLst>
                </p:cNvPr>
                <p:cNvSpPr>
                  <a:spLocks/>
                </p:cNvSpPr>
                <p:nvPr/>
              </p:nvSpPr>
              <p:spPr bwMode="auto">
                <a:xfrm>
                  <a:off x="4128083" y="4298045"/>
                  <a:ext cx="30635" cy="185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3" name="Rectangle 174">
                  <a:extLst>
                    <a:ext uri="{FF2B5EF4-FFF2-40B4-BE49-F238E27FC236}">
                      <a16:creationId xmlns:a16="http://schemas.microsoft.com/office/drawing/2014/main" id="{3F65A16E-28E6-4CAE-8C2B-93506030F21F}"/>
                    </a:ext>
                  </a:extLst>
                </p:cNvPr>
                <p:cNvSpPr>
                  <a:spLocks/>
                </p:cNvSpPr>
                <p:nvPr/>
              </p:nvSpPr>
              <p:spPr bwMode="auto">
                <a:xfrm>
                  <a:off x="4079066" y="4354414"/>
                  <a:ext cx="31861" cy="1286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4" name="Rectangle 175">
                  <a:extLst>
                    <a:ext uri="{FF2B5EF4-FFF2-40B4-BE49-F238E27FC236}">
                      <a16:creationId xmlns:a16="http://schemas.microsoft.com/office/drawing/2014/main" id="{329E06AF-50E2-416B-A0E5-CF121CE4B019}"/>
                    </a:ext>
                  </a:extLst>
                </p:cNvPr>
                <p:cNvSpPr>
                  <a:spLocks/>
                </p:cNvSpPr>
                <p:nvPr/>
              </p:nvSpPr>
              <p:spPr bwMode="auto">
                <a:xfrm>
                  <a:off x="4031275" y="4337258"/>
                  <a:ext cx="35537" cy="1458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5" name="Rectangle 176">
                  <a:extLst>
                    <a:ext uri="{FF2B5EF4-FFF2-40B4-BE49-F238E27FC236}">
                      <a16:creationId xmlns:a16="http://schemas.microsoft.com/office/drawing/2014/main" id="{87982469-15AA-4A15-8B03-DA08AB3FE043}"/>
                    </a:ext>
                  </a:extLst>
                </p:cNvPr>
                <p:cNvSpPr>
                  <a:spLocks/>
                </p:cNvSpPr>
                <p:nvPr/>
              </p:nvSpPr>
              <p:spPr bwMode="auto">
                <a:xfrm>
                  <a:off x="4221214" y="4244126"/>
                  <a:ext cx="30635" cy="134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6" name="Rectangle 177">
                  <a:extLst>
                    <a:ext uri="{FF2B5EF4-FFF2-40B4-BE49-F238E27FC236}">
                      <a16:creationId xmlns:a16="http://schemas.microsoft.com/office/drawing/2014/main" id="{D562599B-88C4-4B61-8AF1-E32D16470373}"/>
                    </a:ext>
                  </a:extLst>
                </p:cNvPr>
                <p:cNvSpPr>
                  <a:spLocks/>
                </p:cNvSpPr>
                <p:nvPr/>
              </p:nvSpPr>
              <p:spPr bwMode="auto">
                <a:xfrm>
                  <a:off x="4128083" y="4275987"/>
                  <a:ext cx="30635" cy="171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7" name="Rectangle 178">
                  <a:extLst>
                    <a:ext uri="{FF2B5EF4-FFF2-40B4-BE49-F238E27FC236}">
                      <a16:creationId xmlns:a16="http://schemas.microsoft.com/office/drawing/2014/main" id="{94734FA7-9159-4CB5-995B-D90DC9AB9D08}"/>
                    </a:ext>
                  </a:extLst>
                </p:cNvPr>
                <p:cNvSpPr>
                  <a:spLocks/>
                </p:cNvSpPr>
                <p:nvPr/>
              </p:nvSpPr>
              <p:spPr bwMode="auto">
                <a:xfrm>
                  <a:off x="4079066" y="4332356"/>
                  <a:ext cx="31861" cy="18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8" name="Rectangle 179">
                  <a:extLst>
                    <a:ext uri="{FF2B5EF4-FFF2-40B4-BE49-F238E27FC236}">
                      <a16:creationId xmlns:a16="http://schemas.microsoft.com/office/drawing/2014/main" id="{54606F41-45A4-4C31-9B98-7DB0B7B2A1E7}"/>
                    </a:ext>
                  </a:extLst>
                </p:cNvPr>
                <p:cNvSpPr>
                  <a:spLocks/>
                </p:cNvSpPr>
                <p:nvPr/>
              </p:nvSpPr>
              <p:spPr bwMode="auto">
                <a:xfrm>
                  <a:off x="4031275" y="4315200"/>
                  <a:ext cx="35537" cy="134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9" name="Rectangle 180">
                  <a:extLst>
                    <a:ext uri="{FF2B5EF4-FFF2-40B4-BE49-F238E27FC236}">
                      <a16:creationId xmlns:a16="http://schemas.microsoft.com/office/drawing/2014/main" id="{FE08FF52-98C1-4AA5-A6DE-93F47FA066A3}"/>
                    </a:ext>
                  </a:extLst>
                </p:cNvPr>
                <p:cNvSpPr>
                  <a:spLocks/>
                </p:cNvSpPr>
                <p:nvPr/>
              </p:nvSpPr>
              <p:spPr bwMode="auto">
                <a:xfrm>
                  <a:off x="4172198" y="4359315"/>
                  <a:ext cx="35537" cy="171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0" name="Freeform: Shape 181">
                  <a:extLst>
                    <a:ext uri="{FF2B5EF4-FFF2-40B4-BE49-F238E27FC236}">
                      <a16:creationId xmlns:a16="http://schemas.microsoft.com/office/drawing/2014/main" id="{98D8536A-6420-4140-BE3A-8EB7BB53DEFF}"/>
                    </a:ext>
                  </a:extLst>
                </p:cNvPr>
                <p:cNvSpPr>
                  <a:spLocks/>
                </p:cNvSpPr>
                <p:nvPr/>
              </p:nvSpPr>
              <p:spPr bwMode="auto">
                <a:xfrm>
                  <a:off x="4901318" y="4345836"/>
                  <a:ext cx="286747" cy="132345"/>
                </a:xfrm>
                <a:custGeom>
                  <a:avLst/>
                  <a:gdLst>
                    <a:gd name="T0" fmla="*/ 209 w 234"/>
                    <a:gd name="T1" fmla="*/ 15 h 108"/>
                    <a:gd name="T2" fmla="*/ 191 w 234"/>
                    <a:gd name="T3" fmla="*/ 108 h 108"/>
                    <a:gd name="T4" fmla="*/ 198 w 234"/>
                    <a:gd name="T5" fmla="*/ 15 h 108"/>
                    <a:gd name="T6" fmla="*/ 202 w 234"/>
                    <a:gd name="T7" fmla="*/ 47 h 108"/>
                    <a:gd name="T8" fmla="*/ 191 w 234"/>
                    <a:gd name="T9" fmla="*/ 76 h 108"/>
                    <a:gd name="T10" fmla="*/ 176 w 234"/>
                    <a:gd name="T11" fmla="*/ 108 h 108"/>
                    <a:gd name="T12" fmla="*/ 176 w 234"/>
                    <a:gd name="T13" fmla="*/ 108 h 108"/>
                    <a:gd name="T14" fmla="*/ 187 w 234"/>
                    <a:gd name="T15" fmla="*/ 36 h 108"/>
                    <a:gd name="T16" fmla="*/ 180 w 234"/>
                    <a:gd name="T17" fmla="*/ 65 h 108"/>
                    <a:gd name="T18" fmla="*/ 176 w 234"/>
                    <a:gd name="T19" fmla="*/ 108 h 108"/>
                    <a:gd name="T20" fmla="*/ 176 w 234"/>
                    <a:gd name="T21" fmla="*/ 0 h 108"/>
                    <a:gd name="T22" fmla="*/ 162 w 234"/>
                    <a:gd name="T23" fmla="*/ 65 h 108"/>
                    <a:gd name="T24" fmla="*/ 166 w 234"/>
                    <a:gd name="T25" fmla="*/ 15 h 108"/>
                    <a:gd name="T26" fmla="*/ 162 w 234"/>
                    <a:gd name="T27" fmla="*/ 108 h 108"/>
                    <a:gd name="T28" fmla="*/ 162 w 234"/>
                    <a:gd name="T29" fmla="*/ 0 h 108"/>
                    <a:gd name="T30" fmla="*/ 148 w 234"/>
                    <a:gd name="T31" fmla="*/ 36 h 108"/>
                    <a:gd name="T32" fmla="*/ 151 w 234"/>
                    <a:gd name="T33" fmla="*/ 65 h 108"/>
                    <a:gd name="T34" fmla="*/ 148 w 234"/>
                    <a:gd name="T35" fmla="*/ 108 h 108"/>
                    <a:gd name="T36" fmla="*/ 148 w 234"/>
                    <a:gd name="T37" fmla="*/ 0 h 108"/>
                    <a:gd name="T38" fmla="*/ 129 w 234"/>
                    <a:gd name="T39" fmla="*/ 65 h 108"/>
                    <a:gd name="T40" fmla="*/ 137 w 234"/>
                    <a:gd name="T41" fmla="*/ 15 h 108"/>
                    <a:gd name="T42" fmla="*/ 129 w 234"/>
                    <a:gd name="T43" fmla="*/ 108 h 108"/>
                    <a:gd name="T44" fmla="*/ 129 w 234"/>
                    <a:gd name="T45" fmla="*/ 0 h 108"/>
                    <a:gd name="T46" fmla="*/ 115 w 234"/>
                    <a:gd name="T47" fmla="*/ 36 h 108"/>
                    <a:gd name="T48" fmla="*/ 122 w 234"/>
                    <a:gd name="T49" fmla="*/ 65 h 108"/>
                    <a:gd name="T50" fmla="*/ 115 w 234"/>
                    <a:gd name="T51" fmla="*/ 108 h 108"/>
                    <a:gd name="T52" fmla="*/ 115 w 234"/>
                    <a:gd name="T53" fmla="*/ 0 h 108"/>
                    <a:gd name="T54" fmla="*/ 101 w 234"/>
                    <a:gd name="T55" fmla="*/ 65 h 108"/>
                    <a:gd name="T56" fmla="*/ 104 w 234"/>
                    <a:gd name="T57" fmla="*/ 15 h 108"/>
                    <a:gd name="T58" fmla="*/ 101 w 234"/>
                    <a:gd name="T59" fmla="*/ 108 h 108"/>
                    <a:gd name="T60" fmla="*/ 101 w 234"/>
                    <a:gd name="T61" fmla="*/ 0 h 108"/>
                    <a:gd name="T62" fmla="*/ 86 w 234"/>
                    <a:gd name="T63" fmla="*/ 36 h 108"/>
                    <a:gd name="T64" fmla="*/ 90 w 234"/>
                    <a:gd name="T65" fmla="*/ 65 h 108"/>
                    <a:gd name="T66" fmla="*/ 86 w 234"/>
                    <a:gd name="T67" fmla="*/ 108 h 108"/>
                    <a:gd name="T68" fmla="*/ 86 w 234"/>
                    <a:gd name="T69" fmla="*/ 0 h 108"/>
                    <a:gd name="T70" fmla="*/ 68 w 234"/>
                    <a:gd name="T71" fmla="*/ 65 h 108"/>
                    <a:gd name="T72" fmla="*/ 75 w 234"/>
                    <a:gd name="T73" fmla="*/ 15 h 108"/>
                    <a:gd name="T74" fmla="*/ 68 w 234"/>
                    <a:gd name="T75" fmla="*/ 108 h 108"/>
                    <a:gd name="T76" fmla="*/ 68 w 234"/>
                    <a:gd name="T77" fmla="*/ 0 h 108"/>
                    <a:gd name="T78" fmla="*/ 54 w 234"/>
                    <a:gd name="T79" fmla="*/ 36 h 108"/>
                    <a:gd name="T80" fmla="*/ 61 w 234"/>
                    <a:gd name="T81" fmla="*/ 65 h 108"/>
                    <a:gd name="T82" fmla="*/ 54 w 234"/>
                    <a:gd name="T83" fmla="*/ 108 h 108"/>
                    <a:gd name="T84" fmla="*/ 54 w 234"/>
                    <a:gd name="T85" fmla="*/ 0 h 108"/>
                    <a:gd name="T86" fmla="*/ 39 w 234"/>
                    <a:gd name="T87" fmla="*/ 65 h 108"/>
                    <a:gd name="T88" fmla="*/ 43 w 234"/>
                    <a:gd name="T89" fmla="*/ 15 h 108"/>
                    <a:gd name="T90" fmla="*/ 39 w 234"/>
                    <a:gd name="T91" fmla="*/ 108 h 108"/>
                    <a:gd name="T92" fmla="*/ 39 w 234"/>
                    <a:gd name="T93" fmla="*/ 65 h 108"/>
                    <a:gd name="T94" fmla="*/ 39 w 234"/>
                    <a:gd name="T95" fmla="*/ 0 h 108"/>
                    <a:gd name="T96" fmla="*/ 25 w 234"/>
                    <a:gd name="T97" fmla="*/ 36 h 108"/>
                    <a:gd name="T98" fmla="*/ 14 w 234"/>
                    <a:gd name="T99" fmla="*/ 36 h 108"/>
                    <a:gd name="T100" fmla="*/ 0 w 234"/>
                    <a:gd name="T10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108">
                      <a:moveTo>
                        <a:pt x="209" y="108"/>
                      </a:moveTo>
                      <a:lnTo>
                        <a:pt x="234" y="108"/>
                      </a:lnTo>
                      <a:lnTo>
                        <a:pt x="234" y="0"/>
                      </a:lnTo>
                      <a:lnTo>
                        <a:pt x="209" y="0"/>
                      </a:lnTo>
                      <a:lnTo>
                        <a:pt x="209" y="15"/>
                      </a:lnTo>
                      <a:lnTo>
                        <a:pt x="216" y="15"/>
                      </a:lnTo>
                      <a:lnTo>
                        <a:pt x="216" y="36"/>
                      </a:lnTo>
                      <a:lnTo>
                        <a:pt x="209" y="36"/>
                      </a:lnTo>
                      <a:lnTo>
                        <a:pt x="209" y="108"/>
                      </a:lnTo>
                      <a:close/>
                      <a:moveTo>
                        <a:pt x="191" y="108"/>
                      </a:moveTo>
                      <a:lnTo>
                        <a:pt x="209" y="108"/>
                      </a:lnTo>
                      <a:lnTo>
                        <a:pt x="209" y="36"/>
                      </a:lnTo>
                      <a:lnTo>
                        <a:pt x="198" y="36"/>
                      </a:lnTo>
                      <a:lnTo>
                        <a:pt x="198" y="15"/>
                      </a:lnTo>
                      <a:lnTo>
                        <a:pt x="198" y="15"/>
                      </a:lnTo>
                      <a:lnTo>
                        <a:pt x="209" y="15"/>
                      </a:lnTo>
                      <a:lnTo>
                        <a:pt x="209" y="0"/>
                      </a:lnTo>
                      <a:lnTo>
                        <a:pt x="191" y="0"/>
                      </a:lnTo>
                      <a:lnTo>
                        <a:pt x="191" y="47"/>
                      </a:lnTo>
                      <a:lnTo>
                        <a:pt x="202" y="47"/>
                      </a:lnTo>
                      <a:lnTo>
                        <a:pt x="202" y="65"/>
                      </a:lnTo>
                      <a:lnTo>
                        <a:pt x="202" y="65"/>
                      </a:lnTo>
                      <a:lnTo>
                        <a:pt x="191" y="65"/>
                      </a:lnTo>
                      <a:lnTo>
                        <a:pt x="191" y="76"/>
                      </a:lnTo>
                      <a:lnTo>
                        <a:pt x="191" y="76"/>
                      </a:lnTo>
                      <a:lnTo>
                        <a:pt x="191" y="98"/>
                      </a:lnTo>
                      <a:lnTo>
                        <a:pt x="191" y="98"/>
                      </a:lnTo>
                      <a:lnTo>
                        <a:pt x="191" y="98"/>
                      </a:lnTo>
                      <a:lnTo>
                        <a:pt x="191" y="108"/>
                      </a:lnTo>
                      <a:close/>
                      <a:moveTo>
                        <a:pt x="176" y="108"/>
                      </a:moveTo>
                      <a:lnTo>
                        <a:pt x="191" y="108"/>
                      </a:lnTo>
                      <a:lnTo>
                        <a:pt x="191" y="98"/>
                      </a:lnTo>
                      <a:lnTo>
                        <a:pt x="176" y="98"/>
                      </a:lnTo>
                      <a:lnTo>
                        <a:pt x="176" y="108"/>
                      </a:lnTo>
                      <a:lnTo>
                        <a:pt x="176" y="108"/>
                      </a:lnTo>
                      <a:close/>
                      <a:moveTo>
                        <a:pt x="191" y="0"/>
                      </a:moveTo>
                      <a:lnTo>
                        <a:pt x="176" y="0"/>
                      </a:lnTo>
                      <a:lnTo>
                        <a:pt x="176" y="15"/>
                      </a:lnTo>
                      <a:lnTo>
                        <a:pt x="187" y="15"/>
                      </a:lnTo>
                      <a:lnTo>
                        <a:pt x="187" y="36"/>
                      </a:lnTo>
                      <a:lnTo>
                        <a:pt x="176" y="36"/>
                      </a:lnTo>
                      <a:lnTo>
                        <a:pt x="176" y="76"/>
                      </a:lnTo>
                      <a:lnTo>
                        <a:pt x="191" y="76"/>
                      </a:lnTo>
                      <a:lnTo>
                        <a:pt x="191" y="65"/>
                      </a:lnTo>
                      <a:lnTo>
                        <a:pt x="180" y="65"/>
                      </a:lnTo>
                      <a:lnTo>
                        <a:pt x="180" y="47"/>
                      </a:lnTo>
                      <a:lnTo>
                        <a:pt x="191" y="47"/>
                      </a:lnTo>
                      <a:lnTo>
                        <a:pt x="191" y="0"/>
                      </a:lnTo>
                      <a:close/>
                      <a:moveTo>
                        <a:pt x="162" y="108"/>
                      </a:moveTo>
                      <a:lnTo>
                        <a:pt x="176" y="108"/>
                      </a:lnTo>
                      <a:lnTo>
                        <a:pt x="176" y="98"/>
                      </a:lnTo>
                      <a:lnTo>
                        <a:pt x="162" y="98"/>
                      </a:lnTo>
                      <a:lnTo>
                        <a:pt x="162" y="108"/>
                      </a:lnTo>
                      <a:lnTo>
                        <a:pt x="162" y="108"/>
                      </a:lnTo>
                      <a:close/>
                      <a:moveTo>
                        <a:pt x="176" y="0"/>
                      </a:moveTo>
                      <a:lnTo>
                        <a:pt x="162" y="0"/>
                      </a:lnTo>
                      <a:lnTo>
                        <a:pt x="162" y="47"/>
                      </a:lnTo>
                      <a:lnTo>
                        <a:pt x="173" y="47"/>
                      </a:lnTo>
                      <a:lnTo>
                        <a:pt x="173" y="65"/>
                      </a:lnTo>
                      <a:lnTo>
                        <a:pt x="162" y="65"/>
                      </a:lnTo>
                      <a:lnTo>
                        <a:pt x="162" y="76"/>
                      </a:lnTo>
                      <a:lnTo>
                        <a:pt x="176" y="76"/>
                      </a:lnTo>
                      <a:lnTo>
                        <a:pt x="176" y="36"/>
                      </a:lnTo>
                      <a:lnTo>
                        <a:pt x="166" y="36"/>
                      </a:lnTo>
                      <a:lnTo>
                        <a:pt x="166" y="15"/>
                      </a:lnTo>
                      <a:lnTo>
                        <a:pt x="166" y="15"/>
                      </a:lnTo>
                      <a:lnTo>
                        <a:pt x="176" y="15"/>
                      </a:lnTo>
                      <a:lnTo>
                        <a:pt x="176" y="0"/>
                      </a:lnTo>
                      <a:close/>
                      <a:moveTo>
                        <a:pt x="148" y="108"/>
                      </a:moveTo>
                      <a:lnTo>
                        <a:pt x="162" y="108"/>
                      </a:lnTo>
                      <a:lnTo>
                        <a:pt x="162" y="98"/>
                      </a:lnTo>
                      <a:lnTo>
                        <a:pt x="148" y="98"/>
                      </a:lnTo>
                      <a:lnTo>
                        <a:pt x="148" y="108"/>
                      </a:lnTo>
                      <a:lnTo>
                        <a:pt x="148" y="108"/>
                      </a:lnTo>
                      <a:close/>
                      <a:moveTo>
                        <a:pt x="162" y="0"/>
                      </a:moveTo>
                      <a:lnTo>
                        <a:pt x="148" y="0"/>
                      </a:lnTo>
                      <a:lnTo>
                        <a:pt x="148" y="15"/>
                      </a:lnTo>
                      <a:lnTo>
                        <a:pt x="155" y="15"/>
                      </a:lnTo>
                      <a:lnTo>
                        <a:pt x="155" y="36"/>
                      </a:lnTo>
                      <a:lnTo>
                        <a:pt x="148" y="36"/>
                      </a:lnTo>
                      <a:lnTo>
                        <a:pt x="148" y="76"/>
                      </a:lnTo>
                      <a:lnTo>
                        <a:pt x="162" y="76"/>
                      </a:lnTo>
                      <a:lnTo>
                        <a:pt x="162" y="65"/>
                      </a:lnTo>
                      <a:lnTo>
                        <a:pt x="151" y="65"/>
                      </a:lnTo>
                      <a:lnTo>
                        <a:pt x="151" y="65"/>
                      </a:lnTo>
                      <a:lnTo>
                        <a:pt x="151" y="47"/>
                      </a:lnTo>
                      <a:lnTo>
                        <a:pt x="162" y="47"/>
                      </a:lnTo>
                      <a:lnTo>
                        <a:pt x="162" y="0"/>
                      </a:lnTo>
                      <a:close/>
                      <a:moveTo>
                        <a:pt x="129" y="108"/>
                      </a:moveTo>
                      <a:lnTo>
                        <a:pt x="148" y="108"/>
                      </a:lnTo>
                      <a:lnTo>
                        <a:pt x="148" y="98"/>
                      </a:lnTo>
                      <a:lnTo>
                        <a:pt x="129" y="98"/>
                      </a:lnTo>
                      <a:lnTo>
                        <a:pt x="129" y="108"/>
                      </a:lnTo>
                      <a:lnTo>
                        <a:pt x="129" y="108"/>
                      </a:lnTo>
                      <a:close/>
                      <a:moveTo>
                        <a:pt x="148" y="0"/>
                      </a:moveTo>
                      <a:lnTo>
                        <a:pt x="129" y="0"/>
                      </a:lnTo>
                      <a:lnTo>
                        <a:pt x="129" y="47"/>
                      </a:lnTo>
                      <a:lnTo>
                        <a:pt x="140" y="47"/>
                      </a:lnTo>
                      <a:lnTo>
                        <a:pt x="140" y="65"/>
                      </a:lnTo>
                      <a:lnTo>
                        <a:pt x="129" y="65"/>
                      </a:lnTo>
                      <a:lnTo>
                        <a:pt x="129" y="76"/>
                      </a:lnTo>
                      <a:lnTo>
                        <a:pt x="148" y="76"/>
                      </a:lnTo>
                      <a:lnTo>
                        <a:pt x="148" y="36"/>
                      </a:lnTo>
                      <a:lnTo>
                        <a:pt x="137" y="36"/>
                      </a:lnTo>
                      <a:lnTo>
                        <a:pt x="137" y="15"/>
                      </a:lnTo>
                      <a:lnTo>
                        <a:pt x="137" y="15"/>
                      </a:lnTo>
                      <a:lnTo>
                        <a:pt x="148" y="15"/>
                      </a:lnTo>
                      <a:lnTo>
                        <a:pt x="148" y="0"/>
                      </a:lnTo>
                      <a:close/>
                      <a:moveTo>
                        <a:pt x="115" y="108"/>
                      </a:moveTo>
                      <a:lnTo>
                        <a:pt x="129" y="108"/>
                      </a:lnTo>
                      <a:lnTo>
                        <a:pt x="129" y="98"/>
                      </a:lnTo>
                      <a:lnTo>
                        <a:pt x="115" y="98"/>
                      </a:lnTo>
                      <a:lnTo>
                        <a:pt x="115" y="108"/>
                      </a:lnTo>
                      <a:lnTo>
                        <a:pt x="115" y="108"/>
                      </a:lnTo>
                      <a:close/>
                      <a:moveTo>
                        <a:pt x="129" y="0"/>
                      </a:moveTo>
                      <a:lnTo>
                        <a:pt x="115" y="0"/>
                      </a:lnTo>
                      <a:lnTo>
                        <a:pt x="115" y="15"/>
                      </a:lnTo>
                      <a:lnTo>
                        <a:pt x="126" y="15"/>
                      </a:lnTo>
                      <a:lnTo>
                        <a:pt x="126" y="36"/>
                      </a:lnTo>
                      <a:lnTo>
                        <a:pt x="115" y="36"/>
                      </a:lnTo>
                      <a:lnTo>
                        <a:pt x="115" y="76"/>
                      </a:lnTo>
                      <a:lnTo>
                        <a:pt x="129" y="76"/>
                      </a:lnTo>
                      <a:lnTo>
                        <a:pt x="129" y="65"/>
                      </a:lnTo>
                      <a:lnTo>
                        <a:pt x="122" y="65"/>
                      </a:lnTo>
                      <a:lnTo>
                        <a:pt x="122" y="65"/>
                      </a:lnTo>
                      <a:lnTo>
                        <a:pt x="122" y="47"/>
                      </a:lnTo>
                      <a:lnTo>
                        <a:pt x="129" y="47"/>
                      </a:lnTo>
                      <a:lnTo>
                        <a:pt x="129" y="0"/>
                      </a:lnTo>
                      <a:close/>
                      <a:moveTo>
                        <a:pt x="101" y="108"/>
                      </a:moveTo>
                      <a:lnTo>
                        <a:pt x="115" y="108"/>
                      </a:lnTo>
                      <a:lnTo>
                        <a:pt x="115" y="98"/>
                      </a:lnTo>
                      <a:lnTo>
                        <a:pt x="101" y="98"/>
                      </a:lnTo>
                      <a:lnTo>
                        <a:pt x="101" y="108"/>
                      </a:lnTo>
                      <a:lnTo>
                        <a:pt x="101" y="108"/>
                      </a:lnTo>
                      <a:close/>
                      <a:moveTo>
                        <a:pt x="115" y="0"/>
                      </a:moveTo>
                      <a:lnTo>
                        <a:pt x="101" y="0"/>
                      </a:lnTo>
                      <a:lnTo>
                        <a:pt x="101" y="47"/>
                      </a:lnTo>
                      <a:lnTo>
                        <a:pt x="111" y="47"/>
                      </a:lnTo>
                      <a:lnTo>
                        <a:pt x="111" y="65"/>
                      </a:lnTo>
                      <a:lnTo>
                        <a:pt x="101" y="65"/>
                      </a:lnTo>
                      <a:lnTo>
                        <a:pt x="101" y="76"/>
                      </a:lnTo>
                      <a:lnTo>
                        <a:pt x="115" y="76"/>
                      </a:lnTo>
                      <a:lnTo>
                        <a:pt x="115" y="36"/>
                      </a:lnTo>
                      <a:lnTo>
                        <a:pt x="104" y="36"/>
                      </a:lnTo>
                      <a:lnTo>
                        <a:pt x="104" y="15"/>
                      </a:lnTo>
                      <a:lnTo>
                        <a:pt x="104" y="15"/>
                      </a:lnTo>
                      <a:lnTo>
                        <a:pt x="115" y="15"/>
                      </a:lnTo>
                      <a:lnTo>
                        <a:pt x="115" y="0"/>
                      </a:lnTo>
                      <a:close/>
                      <a:moveTo>
                        <a:pt x="86" y="108"/>
                      </a:moveTo>
                      <a:lnTo>
                        <a:pt x="101" y="108"/>
                      </a:lnTo>
                      <a:lnTo>
                        <a:pt x="101" y="98"/>
                      </a:lnTo>
                      <a:lnTo>
                        <a:pt x="86" y="98"/>
                      </a:lnTo>
                      <a:lnTo>
                        <a:pt x="86" y="108"/>
                      </a:lnTo>
                      <a:lnTo>
                        <a:pt x="86" y="108"/>
                      </a:lnTo>
                      <a:close/>
                      <a:moveTo>
                        <a:pt x="101" y="0"/>
                      </a:moveTo>
                      <a:lnTo>
                        <a:pt x="86" y="0"/>
                      </a:lnTo>
                      <a:lnTo>
                        <a:pt x="86" y="15"/>
                      </a:lnTo>
                      <a:lnTo>
                        <a:pt x="93" y="15"/>
                      </a:lnTo>
                      <a:lnTo>
                        <a:pt x="93" y="36"/>
                      </a:lnTo>
                      <a:lnTo>
                        <a:pt x="86" y="36"/>
                      </a:lnTo>
                      <a:lnTo>
                        <a:pt x="86" y="76"/>
                      </a:lnTo>
                      <a:lnTo>
                        <a:pt x="101" y="76"/>
                      </a:lnTo>
                      <a:lnTo>
                        <a:pt x="101" y="65"/>
                      </a:lnTo>
                      <a:lnTo>
                        <a:pt x="90" y="65"/>
                      </a:lnTo>
                      <a:lnTo>
                        <a:pt x="90" y="65"/>
                      </a:lnTo>
                      <a:lnTo>
                        <a:pt x="90" y="47"/>
                      </a:lnTo>
                      <a:lnTo>
                        <a:pt x="101" y="47"/>
                      </a:lnTo>
                      <a:lnTo>
                        <a:pt x="101" y="0"/>
                      </a:lnTo>
                      <a:close/>
                      <a:moveTo>
                        <a:pt x="68" y="108"/>
                      </a:moveTo>
                      <a:lnTo>
                        <a:pt x="86" y="108"/>
                      </a:lnTo>
                      <a:lnTo>
                        <a:pt x="86" y="98"/>
                      </a:lnTo>
                      <a:lnTo>
                        <a:pt x="68" y="98"/>
                      </a:lnTo>
                      <a:lnTo>
                        <a:pt x="68" y="108"/>
                      </a:lnTo>
                      <a:lnTo>
                        <a:pt x="68" y="108"/>
                      </a:lnTo>
                      <a:close/>
                      <a:moveTo>
                        <a:pt x="86" y="0"/>
                      </a:moveTo>
                      <a:lnTo>
                        <a:pt x="68" y="0"/>
                      </a:lnTo>
                      <a:lnTo>
                        <a:pt x="68" y="47"/>
                      </a:lnTo>
                      <a:lnTo>
                        <a:pt x="79" y="47"/>
                      </a:lnTo>
                      <a:lnTo>
                        <a:pt x="79" y="65"/>
                      </a:lnTo>
                      <a:lnTo>
                        <a:pt x="68" y="65"/>
                      </a:lnTo>
                      <a:lnTo>
                        <a:pt x="68" y="76"/>
                      </a:lnTo>
                      <a:lnTo>
                        <a:pt x="86" y="76"/>
                      </a:lnTo>
                      <a:lnTo>
                        <a:pt x="86" y="36"/>
                      </a:lnTo>
                      <a:lnTo>
                        <a:pt x="75" y="36"/>
                      </a:lnTo>
                      <a:lnTo>
                        <a:pt x="75" y="15"/>
                      </a:lnTo>
                      <a:lnTo>
                        <a:pt x="75" y="15"/>
                      </a:lnTo>
                      <a:lnTo>
                        <a:pt x="86" y="15"/>
                      </a:lnTo>
                      <a:lnTo>
                        <a:pt x="86" y="0"/>
                      </a:lnTo>
                      <a:close/>
                      <a:moveTo>
                        <a:pt x="54" y="108"/>
                      </a:moveTo>
                      <a:lnTo>
                        <a:pt x="68" y="108"/>
                      </a:lnTo>
                      <a:lnTo>
                        <a:pt x="68" y="98"/>
                      </a:lnTo>
                      <a:lnTo>
                        <a:pt x="54" y="98"/>
                      </a:lnTo>
                      <a:lnTo>
                        <a:pt x="54" y="108"/>
                      </a:lnTo>
                      <a:lnTo>
                        <a:pt x="54" y="108"/>
                      </a:lnTo>
                      <a:close/>
                      <a:moveTo>
                        <a:pt x="68" y="0"/>
                      </a:moveTo>
                      <a:lnTo>
                        <a:pt x="54" y="0"/>
                      </a:lnTo>
                      <a:lnTo>
                        <a:pt x="54" y="15"/>
                      </a:lnTo>
                      <a:lnTo>
                        <a:pt x="65" y="15"/>
                      </a:lnTo>
                      <a:lnTo>
                        <a:pt x="65" y="36"/>
                      </a:lnTo>
                      <a:lnTo>
                        <a:pt x="54" y="36"/>
                      </a:lnTo>
                      <a:lnTo>
                        <a:pt x="54" y="76"/>
                      </a:lnTo>
                      <a:lnTo>
                        <a:pt x="68" y="76"/>
                      </a:lnTo>
                      <a:lnTo>
                        <a:pt x="68" y="65"/>
                      </a:lnTo>
                      <a:lnTo>
                        <a:pt x="61" y="65"/>
                      </a:lnTo>
                      <a:lnTo>
                        <a:pt x="61" y="65"/>
                      </a:lnTo>
                      <a:lnTo>
                        <a:pt x="61" y="47"/>
                      </a:lnTo>
                      <a:lnTo>
                        <a:pt x="68" y="47"/>
                      </a:lnTo>
                      <a:lnTo>
                        <a:pt x="68" y="0"/>
                      </a:lnTo>
                      <a:close/>
                      <a:moveTo>
                        <a:pt x="39" y="108"/>
                      </a:moveTo>
                      <a:lnTo>
                        <a:pt x="54" y="108"/>
                      </a:lnTo>
                      <a:lnTo>
                        <a:pt x="54" y="98"/>
                      </a:lnTo>
                      <a:lnTo>
                        <a:pt x="39" y="98"/>
                      </a:lnTo>
                      <a:lnTo>
                        <a:pt x="39" y="108"/>
                      </a:lnTo>
                      <a:lnTo>
                        <a:pt x="39" y="108"/>
                      </a:lnTo>
                      <a:close/>
                      <a:moveTo>
                        <a:pt x="54" y="0"/>
                      </a:moveTo>
                      <a:lnTo>
                        <a:pt x="39" y="0"/>
                      </a:lnTo>
                      <a:lnTo>
                        <a:pt x="39" y="47"/>
                      </a:lnTo>
                      <a:lnTo>
                        <a:pt x="50" y="47"/>
                      </a:lnTo>
                      <a:lnTo>
                        <a:pt x="50" y="65"/>
                      </a:lnTo>
                      <a:lnTo>
                        <a:pt x="39" y="65"/>
                      </a:lnTo>
                      <a:lnTo>
                        <a:pt x="39" y="76"/>
                      </a:lnTo>
                      <a:lnTo>
                        <a:pt x="54" y="76"/>
                      </a:lnTo>
                      <a:lnTo>
                        <a:pt x="54" y="36"/>
                      </a:lnTo>
                      <a:lnTo>
                        <a:pt x="43" y="36"/>
                      </a:lnTo>
                      <a:lnTo>
                        <a:pt x="43" y="15"/>
                      </a:lnTo>
                      <a:lnTo>
                        <a:pt x="43" y="15"/>
                      </a:lnTo>
                      <a:lnTo>
                        <a:pt x="54" y="15"/>
                      </a:lnTo>
                      <a:lnTo>
                        <a:pt x="54" y="0"/>
                      </a:lnTo>
                      <a:close/>
                      <a:moveTo>
                        <a:pt x="25" y="108"/>
                      </a:moveTo>
                      <a:lnTo>
                        <a:pt x="39" y="108"/>
                      </a:lnTo>
                      <a:lnTo>
                        <a:pt x="39" y="98"/>
                      </a:lnTo>
                      <a:lnTo>
                        <a:pt x="39" y="98"/>
                      </a:lnTo>
                      <a:lnTo>
                        <a:pt x="39" y="76"/>
                      </a:lnTo>
                      <a:lnTo>
                        <a:pt x="39" y="76"/>
                      </a:lnTo>
                      <a:lnTo>
                        <a:pt x="39" y="65"/>
                      </a:lnTo>
                      <a:lnTo>
                        <a:pt x="29" y="65"/>
                      </a:lnTo>
                      <a:lnTo>
                        <a:pt x="29" y="65"/>
                      </a:lnTo>
                      <a:lnTo>
                        <a:pt x="29" y="47"/>
                      </a:lnTo>
                      <a:lnTo>
                        <a:pt x="39" y="47"/>
                      </a:lnTo>
                      <a:lnTo>
                        <a:pt x="39" y="0"/>
                      </a:lnTo>
                      <a:lnTo>
                        <a:pt x="25" y="0"/>
                      </a:lnTo>
                      <a:lnTo>
                        <a:pt x="25" y="15"/>
                      </a:lnTo>
                      <a:lnTo>
                        <a:pt x="36" y="15"/>
                      </a:lnTo>
                      <a:lnTo>
                        <a:pt x="36" y="36"/>
                      </a:lnTo>
                      <a:lnTo>
                        <a:pt x="25" y="36"/>
                      </a:lnTo>
                      <a:lnTo>
                        <a:pt x="25" y="108"/>
                      </a:lnTo>
                      <a:close/>
                      <a:moveTo>
                        <a:pt x="0" y="108"/>
                      </a:moveTo>
                      <a:lnTo>
                        <a:pt x="25" y="108"/>
                      </a:lnTo>
                      <a:lnTo>
                        <a:pt x="25" y="36"/>
                      </a:lnTo>
                      <a:lnTo>
                        <a:pt x="14" y="36"/>
                      </a:lnTo>
                      <a:lnTo>
                        <a:pt x="14" y="15"/>
                      </a:lnTo>
                      <a:lnTo>
                        <a:pt x="14" y="15"/>
                      </a:lnTo>
                      <a:lnTo>
                        <a:pt x="25" y="15"/>
                      </a:lnTo>
                      <a:lnTo>
                        <a:pt x="25" y="0"/>
                      </a:lnTo>
                      <a:lnTo>
                        <a:pt x="0" y="0"/>
                      </a:ln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Freeform: Shape 182">
                  <a:extLst>
                    <a:ext uri="{FF2B5EF4-FFF2-40B4-BE49-F238E27FC236}">
                      <a16:creationId xmlns:a16="http://schemas.microsoft.com/office/drawing/2014/main" id="{EC3DDA50-8D53-4BDA-9447-F899FFED4DE3}"/>
                    </a:ext>
                  </a:extLst>
                </p:cNvPr>
                <p:cNvSpPr>
                  <a:spLocks/>
                </p:cNvSpPr>
                <p:nvPr/>
              </p:nvSpPr>
              <p:spPr bwMode="auto">
                <a:xfrm>
                  <a:off x="4954011" y="4284565"/>
                  <a:ext cx="162980" cy="39213"/>
                </a:xfrm>
                <a:custGeom>
                  <a:avLst/>
                  <a:gdLst>
                    <a:gd name="T0" fmla="*/ 0 w 37"/>
                    <a:gd name="T1" fmla="*/ 5 h 9"/>
                    <a:gd name="T2" fmla="*/ 3 w 37"/>
                    <a:gd name="T3" fmla="*/ 9 h 9"/>
                    <a:gd name="T4" fmla="*/ 19 w 37"/>
                    <a:gd name="T5" fmla="*/ 5 h 9"/>
                    <a:gd name="T6" fmla="*/ 35 w 37"/>
                    <a:gd name="T7" fmla="*/ 9 h 9"/>
                    <a:gd name="T8" fmla="*/ 37 w 37"/>
                    <a:gd name="T9" fmla="*/ 5 h 9"/>
                    <a:gd name="T10" fmla="*/ 19 w 37"/>
                    <a:gd name="T11" fmla="*/ 0 h 9"/>
                    <a:gd name="T12" fmla="*/ 0 w 37"/>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7" h="9">
                      <a:moveTo>
                        <a:pt x="0" y="5"/>
                      </a:moveTo>
                      <a:cubicBezTo>
                        <a:pt x="3" y="9"/>
                        <a:pt x="3" y="9"/>
                        <a:pt x="3" y="9"/>
                      </a:cubicBezTo>
                      <a:cubicBezTo>
                        <a:pt x="7" y="7"/>
                        <a:pt x="13" y="5"/>
                        <a:pt x="19" y="5"/>
                      </a:cubicBezTo>
                      <a:cubicBezTo>
                        <a:pt x="25" y="5"/>
                        <a:pt x="30" y="7"/>
                        <a:pt x="35" y="9"/>
                      </a:cubicBezTo>
                      <a:cubicBezTo>
                        <a:pt x="37" y="5"/>
                        <a:pt x="37" y="5"/>
                        <a:pt x="37" y="5"/>
                      </a:cubicBezTo>
                      <a:cubicBezTo>
                        <a:pt x="32" y="2"/>
                        <a:pt x="25" y="0"/>
                        <a:pt x="19" y="0"/>
                      </a:cubicBezTo>
                      <a:cubicBezTo>
                        <a:pt x="12" y="0"/>
                        <a:pt x="5"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Freeform: Shape 183">
                  <a:extLst>
                    <a:ext uri="{FF2B5EF4-FFF2-40B4-BE49-F238E27FC236}">
                      <a16:creationId xmlns:a16="http://schemas.microsoft.com/office/drawing/2014/main" id="{C8B56F7E-55DD-4BE1-B16E-E83346E7CAF3}"/>
                    </a:ext>
                  </a:extLst>
                </p:cNvPr>
                <p:cNvSpPr>
                  <a:spLocks/>
                </p:cNvSpPr>
                <p:nvPr/>
              </p:nvSpPr>
              <p:spPr bwMode="auto">
                <a:xfrm>
                  <a:off x="4927052" y="4240450"/>
                  <a:ext cx="221800" cy="47791"/>
                </a:xfrm>
                <a:custGeom>
                  <a:avLst/>
                  <a:gdLst>
                    <a:gd name="T0" fmla="*/ 50 w 50"/>
                    <a:gd name="T1" fmla="*/ 6 h 11"/>
                    <a:gd name="T2" fmla="*/ 25 w 50"/>
                    <a:gd name="T3" fmla="*/ 0 h 11"/>
                    <a:gd name="T4" fmla="*/ 0 w 50"/>
                    <a:gd name="T5" fmla="*/ 6 h 11"/>
                    <a:gd name="T6" fmla="*/ 2 w 50"/>
                    <a:gd name="T7" fmla="*/ 11 h 11"/>
                    <a:gd name="T8" fmla="*/ 25 w 50"/>
                    <a:gd name="T9" fmla="*/ 5 h 11"/>
                    <a:gd name="T10" fmla="*/ 47 w 50"/>
                    <a:gd name="T11" fmla="*/ 11 h 11"/>
                    <a:gd name="T12" fmla="*/ 50 w 50"/>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50" h="11">
                      <a:moveTo>
                        <a:pt x="50" y="6"/>
                      </a:moveTo>
                      <a:cubicBezTo>
                        <a:pt x="43" y="2"/>
                        <a:pt x="34" y="0"/>
                        <a:pt x="25" y="0"/>
                      </a:cubicBezTo>
                      <a:cubicBezTo>
                        <a:pt x="16" y="0"/>
                        <a:pt x="7" y="2"/>
                        <a:pt x="0" y="6"/>
                      </a:cubicBezTo>
                      <a:cubicBezTo>
                        <a:pt x="2" y="11"/>
                        <a:pt x="2" y="11"/>
                        <a:pt x="2" y="11"/>
                      </a:cubicBezTo>
                      <a:cubicBezTo>
                        <a:pt x="9" y="7"/>
                        <a:pt x="17" y="5"/>
                        <a:pt x="25" y="5"/>
                      </a:cubicBezTo>
                      <a:cubicBezTo>
                        <a:pt x="33" y="5"/>
                        <a:pt x="41" y="7"/>
                        <a:pt x="47" y="11"/>
                      </a:cubicBezTo>
                      <a:lnTo>
                        <a:pt x="5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16" name="Freeform: Shape 28">
              <a:extLst>
                <a:ext uri="{FF2B5EF4-FFF2-40B4-BE49-F238E27FC236}">
                  <a16:creationId xmlns:a16="http://schemas.microsoft.com/office/drawing/2014/main" id="{97166F2E-2824-4FAE-A22E-4E04586CCBBF}"/>
                </a:ext>
              </a:extLst>
            </p:cNvPr>
            <p:cNvSpPr>
              <a:spLocks/>
            </p:cNvSpPr>
            <p:nvPr/>
          </p:nvSpPr>
          <p:spPr bwMode="auto">
            <a:xfrm>
              <a:off x="10230842" y="5073179"/>
              <a:ext cx="135972" cy="135972"/>
            </a:xfrm>
            <a:custGeom>
              <a:avLst/>
              <a:gdLst>
                <a:gd name="T0" fmla="*/ 72 w 86"/>
                <a:gd name="T1" fmla="*/ 86 h 86"/>
                <a:gd name="T2" fmla="*/ 0 w 86"/>
                <a:gd name="T3" fmla="*/ 18 h 86"/>
                <a:gd name="T4" fmla="*/ 18 w 86"/>
                <a:gd name="T5" fmla="*/ 0 h 86"/>
                <a:gd name="T6" fmla="*/ 86 w 86"/>
                <a:gd name="T7" fmla="*/ 72 h 86"/>
                <a:gd name="T8" fmla="*/ 72 w 86"/>
                <a:gd name="T9" fmla="*/ 86 h 86"/>
              </a:gdLst>
              <a:ahLst/>
              <a:cxnLst>
                <a:cxn ang="0">
                  <a:pos x="T0" y="T1"/>
                </a:cxn>
                <a:cxn ang="0">
                  <a:pos x="T2" y="T3"/>
                </a:cxn>
                <a:cxn ang="0">
                  <a:pos x="T4" y="T5"/>
                </a:cxn>
                <a:cxn ang="0">
                  <a:pos x="T6" y="T7"/>
                </a:cxn>
                <a:cxn ang="0">
                  <a:pos x="T8" y="T9"/>
                </a:cxn>
              </a:cxnLst>
              <a:rect l="0" t="0" r="r" b="b"/>
              <a:pathLst>
                <a:path w="86" h="86">
                  <a:moveTo>
                    <a:pt x="72" y="86"/>
                  </a:moveTo>
                  <a:lnTo>
                    <a:pt x="0" y="18"/>
                  </a:lnTo>
                  <a:lnTo>
                    <a:pt x="18" y="0"/>
                  </a:lnTo>
                  <a:lnTo>
                    <a:pt x="86" y="72"/>
                  </a:lnTo>
                  <a:lnTo>
                    <a:pt x="72" y="86"/>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17" name="Group 29">
              <a:extLst>
                <a:ext uri="{FF2B5EF4-FFF2-40B4-BE49-F238E27FC236}">
                  <a16:creationId xmlns:a16="http://schemas.microsoft.com/office/drawing/2014/main" id="{398FFA3C-D983-4A1D-9C4E-D1AD35C9D06B}"/>
                </a:ext>
              </a:extLst>
            </p:cNvPr>
            <p:cNvGrpSpPr/>
            <p:nvPr/>
          </p:nvGrpSpPr>
          <p:grpSpPr>
            <a:xfrm>
              <a:off x="6480537" y="2018547"/>
              <a:ext cx="3680737" cy="3543186"/>
              <a:chOff x="3200445" y="1228386"/>
              <a:chExt cx="2852761" cy="2746150"/>
            </a:xfrm>
            <a:solidFill>
              <a:schemeClr val="accent4"/>
            </a:solidFill>
          </p:grpSpPr>
          <p:sp>
            <p:nvSpPr>
              <p:cNvPr id="90" name="Freeform: Shape 30">
                <a:extLst>
                  <a:ext uri="{FF2B5EF4-FFF2-40B4-BE49-F238E27FC236}">
                    <a16:creationId xmlns:a16="http://schemas.microsoft.com/office/drawing/2014/main" id="{553F8231-9DC6-47B8-A9B1-38CBD8CFF4F1}"/>
                  </a:ext>
                </a:extLst>
              </p:cNvPr>
              <p:cNvSpPr>
                <a:spLocks/>
              </p:cNvSpPr>
              <p:nvPr/>
            </p:nvSpPr>
            <p:spPr bwMode="auto">
              <a:xfrm>
                <a:off x="3871972" y="1364407"/>
                <a:ext cx="162980" cy="164205"/>
              </a:xfrm>
              <a:custGeom>
                <a:avLst/>
                <a:gdLst>
                  <a:gd name="T0" fmla="*/ 18 w 37"/>
                  <a:gd name="T1" fmla="*/ 37 h 37"/>
                  <a:gd name="T2" fmla="*/ 19 w 37"/>
                  <a:gd name="T3" fmla="*/ 37 h 37"/>
                  <a:gd name="T4" fmla="*/ 37 w 37"/>
                  <a:gd name="T5" fmla="*/ 18 h 37"/>
                  <a:gd name="T6" fmla="*/ 23 w 37"/>
                  <a:gd name="T7" fmla="*/ 0 h 37"/>
                  <a:gd name="T8" fmla="*/ 1 w 37"/>
                  <a:gd name="T9" fmla="*/ 12 h 37"/>
                  <a:gd name="T10" fmla="*/ 0 w 37"/>
                  <a:gd name="T11" fmla="*/ 18 h 37"/>
                  <a:gd name="T12" fmla="*/ 10 w 37"/>
                  <a:gd name="T13" fmla="*/ 24 h 37"/>
                  <a:gd name="T14" fmla="*/ 18 w 37"/>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37"/>
                    </a:moveTo>
                    <a:cubicBezTo>
                      <a:pt x="18" y="37"/>
                      <a:pt x="18" y="37"/>
                      <a:pt x="19" y="37"/>
                    </a:cubicBezTo>
                    <a:cubicBezTo>
                      <a:pt x="29" y="37"/>
                      <a:pt x="37" y="29"/>
                      <a:pt x="37" y="18"/>
                    </a:cubicBezTo>
                    <a:cubicBezTo>
                      <a:pt x="37" y="10"/>
                      <a:pt x="31" y="2"/>
                      <a:pt x="23" y="0"/>
                    </a:cubicBezTo>
                    <a:cubicBezTo>
                      <a:pt x="16" y="4"/>
                      <a:pt x="8" y="8"/>
                      <a:pt x="1" y="12"/>
                    </a:cubicBezTo>
                    <a:cubicBezTo>
                      <a:pt x="1" y="14"/>
                      <a:pt x="0" y="16"/>
                      <a:pt x="0" y="18"/>
                    </a:cubicBezTo>
                    <a:cubicBezTo>
                      <a:pt x="4" y="19"/>
                      <a:pt x="7" y="21"/>
                      <a:pt x="10" y="24"/>
                    </a:cubicBezTo>
                    <a:cubicBezTo>
                      <a:pt x="14" y="28"/>
                      <a:pt x="16" y="32"/>
                      <a:pt x="18" y="37"/>
                    </a:cubicBezTo>
                    <a:close/>
                  </a:path>
                </a:pathLst>
              </a:custGeom>
              <a:grpFill/>
              <a:ln>
                <a:noFill/>
              </a:ln>
            </p:spPr>
            <p:txBody>
              <a:bodyPr anchor="ctr"/>
              <a:lstStyle/>
              <a:p>
                <a:pPr algn="ctr"/>
                <a:endParaRPr/>
              </a:p>
            </p:txBody>
          </p:sp>
          <p:sp>
            <p:nvSpPr>
              <p:cNvPr id="91" name="Freeform: Shape 31">
                <a:extLst>
                  <a:ext uri="{FF2B5EF4-FFF2-40B4-BE49-F238E27FC236}">
                    <a16:creationId xmlns:a16="http://schemas.microsoft.com/office/drawing/2014/main" id="{054BC5AE-DDAA-4E3A-A6B2-E7C9552ABE2C}"/>
                  </a:ext>
                </a:extLst>
              </p:cNvPr>
              <p:cNvSpPr>
                <a:spLocks/>
              </p:cNvSpPr>
              <p:nvPr/>
            </p:nvSpPr>
            <p:spPr bwMode="auto">
              <a:xfrm>
                <a:off x="4048431" y="1422001"/>
                <a:ext cx="35537" cy="49017"/>
              </a:xfrm>
              <a:custGeom>
                <a:avLst/>
                <a:gdLst>
                  <a:gd name="T0" fmla="*/ 0 w 29"/>
                  <a:gd name="T1" fmla="*/ 40 h 40"/>
                  <a:gd name="T2" fmla="*/ 29 w 29"/>
                  <a:gd name="T3" fmla="*/ 18 h 40"/>
                  <a:gd name="T4" fmla="*/ 0 w 29"/>
                  <a:gd name="T5" fmla="*/ 0 h 40"/>
                  <a:gd name="T6" fmla="*/ 0 w 29"/>
                  <a:gd name="T7" fmla="*/ 40 h 40"/>
                </a:gdLst>
                <a:ahLst/>
                <a:cxnLst>
                  <a:cxn ang="0">
                    <a:pos x="T0" y="T1"/>
                  </a:cxn>
                  <a:cxn ang="0">
                    <a:pos x="T2" y="T3"/>
                  </a:cxn>
                  <a:cxn ang="0">
                    <a:pos x="T4" y="T5"/>
                  </a:cxn>
                  <a:cxn ang="0">
                    <a:pos x="T6" y="T7"/>
                  </a:cxn>
                </a:cxnLst>
                <a:rect l="0" t="0" r="r" b="b"/>
                <a:pathLst>
                  <a:path w="29" h="40">
                    <a:moveTo>
                      <a:pt x="0" y="40"/>
                    </a:moveTo>
                    <a:lnTo>
                      <a:pt x="29" y="18"/>
                    </a:lnTo>
                    <a:lnTo>
                      <a:pt x="0" y="0"/>
                    </a:lnTo>
                    <a:lnTo>
                      <a:pt x="0" y="40"/>
                    </a:lnTo>
                    <a:close/>
                  </a:path>
                </a:pathLst>
              </a:custGeom>
              <a:grpFill/>
              <a:ln>
                <a:noFill/>
              </a:ln>
            </p:spPr>
            <p:txBody>
              <a:bodyPr anchor="ctr"/>
              <a:lstStyle/>
              <a:p>
                <a:pPr algn="ctr"/>
                <a:endParaRPr/>
              </a:p>
            </p:txBody>
          </p:sp>
          <p:sp>
            <p:nvSpPr>
              <p:cNvPr id="92" name="Freeform: Shape 32">
                <a:extLst>
                  <a:ext uri="{FF2B5EF4-FFF2-40B4-BE49-F238E27FC236}">
                    <a16:creationId xmlns:a16="http://schemas.microsoft.com/office/drawing/2014/main" id="{43DBE911-391F-452E-8C61-562DFB94C721}"/>
                  </a:ext>
                </a:extLst>
              </p:cNvPr>
              <p:cNvSpPr>
                <a:spLocks/>
              </p:cNvSpPr>
              <p:nvPr/>
            </p:nvSpPr>
            <p:spPr bwMode="auto">
              <a:xfrm>
                <a:off x="3845012" y="1426903"/>
                <a:ext cx="18381" cy="13480"/>
              </a:xfrm>
              <a:custGeom>
                <a:avLst/>
                <a:gdLst>
                  <a:gd name="T0" fmla="*/ 0 w 4"/>
                  <a:gd name="T1" fmla="*/ 3 h 3"/>
                  <a:gd name="T2" fmla="*/ 4 w 4"/>
                  <a:gd name="T3" fmla="*/ 3 h 3"/>
                  <a:gd name="T4" fmla="*/ 4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1" y="3"/>
                      <a:pt x="2" y="3"/>
                      <a:pt x="4" y="3"/>
                    </a:cubicBezTo>
                    <a:cubicBezTo>
                      <a:pt x="4" y="0"/>
                      <a:pt x="4" y="0"/>
                      <a:pt x="4" y="0"/>
                    </a:cubicBezTo>
                    <a:cubicBezTo>
                      <a:pt x="2" y="1"/>
                      <a:pt x="1" y="2"/>
                      <a:pt x="0" y="3"/>
                    </a:cubicBezTo>
                    <a:close/>
                  </a:path>
                </a:pathLst>
              </a:custGeom>
              <a:grpFill/>
              <a:ln>
                <a:noFill/>
              </a:ln>
            </p:spPr>
            <p:txBody>
              <a:bodyPr anchor="ctr"/>
              <a:lstStyle/>
              <a:p>
                <a:pPr algn="ctr"/>
                <a:endParaRPr/>
              </a:p>
            </p:txBody>
          </p:sp>
          <p:sp>
            <p:nvSpPr>
              <p:cNvPr id="93" name="Freeform: Shape 33">
                <a:extLst>
                  <a:ext uri="{FF2B5EF4-FFF2-40B4-BE49-F238E27FC236}">
                    <a16:creationId xmlns:a16="http://schemas.microsoft.com/office/drawing/2014/main" id="{DBF394C9-C218-4481-9834-66299E929D0E}"/>
                  </a:ext>
                </a:extLst>
              </p:cNvPr>
              <p:cNvSpPr>
                <a:spLocks/>
              </p:cNvSpPr>
              <p:nvPr/>
            </p:nvSpPr>
            <p:spPr bwMode="auto">
              <a:xfrm>
                <a:off x="4004316" y="1355829"/>
                <a:ext cx="40439" cy="40439"/>
              </a:xfrm>
              <a:custGeom>
                <a:avLst/>
                <a:gdLst>
                  <a:gd name="T0" fmla="*/ 0 w 33"/>
                  <a:gd name="T1" fmla="*/ 7 h 33"/>
                  <a:gd name="T2" fmla="*/ 25 w 33"/>
                  <a:gd name="T3" fmla="*/ 33 h 33"/>
                  <a:gd name="T4" fmla="*/ 33 w 33"/>
                  <a:gd name="T5" fmla="*/ 0 h 33"/>
                  <a:gd name="T6" fmla="*/ 0 w 33"/>
                  <a:gd name="T7" fmla="*/ 7 h 33"/>
                </a:gdLst>
                <a:ahLst/>
                <a:cxnLst>
                  <a:cxn ang="0">
                    <a:pos x="T0" y="T1"/>
                  </a:cxn>
                  <a:cxn ang="0">
                    <a:pos x="T2" y="T3"/>
                  </a:cxn>
                  <a:cxn ang="0">
                    <a:pos x="T4" y="T5"/>
                  </a:cxn>
                  <a:cxn ang="0">
                    <a:pos x="T6" y="T7"/>
                  </a:cxn>
                </a:cxnLst>
                <a:rect l="0" t="0" r="r" b="b"/>
                <a:pathLst>
                  <a:path w="33" h="33">
                    <a:moveTo>
                      <a:pt x="0" y="7"/>
                    </a:moveTo>
                    <a:lnTo>
                      <a:pt x="25" y="33"/>
                    </a:lnTo>
                    <a:lnTo>
                      <a:pt x="33" y="0"/>
                    </a:lnTo>
                    <a:lnTo>
                      <a:pt x="0" y="7"/>
                    </a:lnTo>
                    <a:close/>
                  </a:path>
                </a:pathLst>
              </a:custGeom>
              <a:grpFill/>
              <a:ln>
                <a:noFill/>
              </a:ln>
            </p:spPr>
            <p:txBody>
              <a:bodyPr anchor="ctr"/>
              <a:lstStyle/>
              <a:p>
                <a:pPr algn="ctr"/>
                <a:endParaRPr/>
              </a:p>
            </p:txBody>
          </p:sp>
          <p:sp>
            <p:nvSpPr>
              <p:cNvPr id="94" name="Freeform: Shape 34">
                <a:extLst>
                  <a:ext uri="{FF2B5EF4-FFF2-40B4-BE49-F238E27FC236}">
                    <a16:creationId xmlns:a16="http://schemas.microsoft.com/office/drawing/2014/main" id="{02A22FC7-FDEC-4D18-8CEA-69800646CC19}"/>
                  </a:ext>
                </a:extLst>
              </p:cNvPr>
              <p:cNvSpPr>
                <a:spLocks/>
              </p:cNvSpPr>
              <p:nvPr/>
            </p:nvSpPr>
            <p:spPr bwMode="auto">
              <a:xfrm>
                <a:off x="4004316" y="1493075"/>
                <a:ext cx="40439" cy="44115"/>
              </a:xfrm>
              <a:custGeom>
                <a:avLst/>
                <a:gdLst>
                  <a:gd name="T0" fmla="*/ 25 w 33"/>
                  <a:gd name="T1" fmla="*/ 0 h 36"/>
                  <a:gd name="T2" fmla="*/ 0 w 33"/>
                  <a:gd name="T3" fmla="*/ 29 h 36"/>
                  <a:gd name="T4" fmla="*/ 33 w 33"/>
                  <a:gd name="T5" fmla="*/ 36 h 36"/>
                  <a:gd name="T6" fmla="*/ 25 w 33"/>
                  <a:gd name="T7" fmla="*/ 0 h 36"/>
                </a:gdLst>
                <a:ahLst/>
                <a:cxnLst>
                  <a:cxn ang="0">
                    <a:pos x="T0" y="T1"/>
                  </a:cxn>
                  <a:cxn ang="0">
                    <a:pos x="T2" y="T3"/>
                  </a:cxn>
                  <a:cxn ang="0">
                    <a:pos x="T4" y="T5"/>
                  </a:cxn>
                  <a:cxn ang="0">
                    <a:pos x="T6" y="T7"/>
                  </a:cxn>
                </a:cxnLst>
                <a:rect l="0" t="0" r="r" b="b"/>
                <a:pathLst>
                  <a:path w="33" h="36">
                    <a:moveTo>
                      <a:pt x="25" y="0"/>
                    </a:moveTo>
                    <a:lnTo>
                      <a:pt x="0" y="29"/>
                    </a:lnTo>
                    <a:lnTo>
                      <a:pt x="33" y="36"/>
                    </a:lnTo>
                    <a:lnTo>
                      <a:pt x="25" y="0"/>
                    </a:lnTo>
                    <a:close/>
                  </a:path>
                </a:pathLst>
              </a:custGeom>
              <a:grpFill/>
              <a:ln>
                <a:noFill/>
              </a:ln>
            </p:spPr>
            <p:txBody>
              <a:bodyPr anchor="ctr"/>
              <a:lstStyle/>
              <a:p>
                <a:pPr algn="ctr"/>
                <a:endParaRPr/>
              </a:p>
            </p:txBody>
          </p:sp>
          <p:sp>
            <p:nvSpPr>
              <p:cNvPr id="95" name="Freeform: Shape 35">
                <a:extLst>
                  <a:ext uri="{FF2B5EF4-FFF2-40B4-BE49-F238E27FC236}">
                    <a16:creationId xmlns:a16="http://schemas.microsoft.com/office/drawing/2014/main" id="{B5B66634-C1A8-4B32-9B54-4990473F37A4}"/>
                  </a:ext>
                </a:extLst>
              </p:cNvPr>
              <p:cNvSpPr>
                <a:spLocks/>
              </p:cNvSpPr>
              <p:nvPr/>
            </p:nvSpPr>
            <p:spPr bwMode="auto">
              <a:xfrm>
                <a:off x="3690610" y="1448960"/>
                <a:ext cx="357820" cy="220574"/>
              </a:xfrm>
              <a:custGeom>
                <a:avLst/>
                <a:gdLst>
                  <a:gd name="T0" fmla="*/ 66 w 81"/>
                  <a:gd name="T1" fmla="*/ 21 h 50"/>
                  <a:gd name="T2" fmla="*/ 64 w 81"/>
                  <a:gd name="T3" fmla="*/ 21 h 50"/>
                  <a:gd name="T4" fmla="*/ 57 w 81"/>
                  <a:gd name="T5" fmla="*/ 24 h 50"/>
                  <a:gd name="T6" fmla="*/ 57 w 81"/>
                  <a:gd name="T7" fmla="*/ 20 h 50"/>
                  <a:gd name="T8" fmla="*/ 56 w 81"/>
                  <a:gd name="T9" fmla="*/ 18 h 50"/>
                  <a:gd name="T10" fmla="*/ 41 w 81"/>
                  <a:gd name="T11" fmla="*/ 1 h 50"/>
                  <a:gd name="T12" fmla="*/ 39 w 81"/>
                  <a:gd name="T13" fmla="*/ 1 h 50"/>
                  <a:gd name="T14" fmla="*/ 32 w 81"/>
                  <a:gd name="T15" fmla="*/ 0 h 50"/>
                  <a:gd name="T16" fmla="*/ 31 w 81"/>
                  <a:gd name="T17" fmla="*/ 0 h 50"/>
                  <a:gd name="T18" fmla="*/ 31 w 81"/>
                  <a:gd name="T19" fmla="*/ 0 h 50"/>
                  <a:gd name="T20" fmla="*/ 9 w 81"/>
                  <a:gd name="T21" fmla="*/ 15 h 50"/>
                  <a:gd name="T22" fmla="*/ 7 w 81"/>
                  <a:gd name="T23" fmla="*/ 25 h 50"/>
                  <a:gd name="T24" fmla="*/ 8 w 81"/>
                  <a:gd name="T25" fmla="*/ 32 h 50"/>
                  <a:gd name="T26" fmla="*/ 0 w 81"/>
                  <a:gd name="T27" fmla="*/ 41 h 50"/>
                  <a:gd name="T28" fmla="*/ 9 w 81"/>
                  <a:gd name="T29" fmla="*/ 50 h 50"/>
                  <a:gd name="T30" fmla="*/ 32 w 81"/>
                  <a:gd name="T31" fmla="*/ 50 h 50"/>
                  <a:gd name="T32" fmla="*/ 33 w 81"/>
                  <a:gd name="T33" fmla="*/ 50 h 50"/>
                  <a:gd name="T34" fmla="*/ 66 w 81"/>
                  <a:gd name="T35" fmla="*/ 50 h 50"/>
                  <a:gd name="T36" fmla="*/ 81 w 81"/>
                  <a:gd name="T37" fmla="*/ 35 h 50"/>
                  <a:gd name="T38" fmla="*/ 66 w 81"/>
                  <a:gd name="T39"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50">
                    <a:moveTo>
                      <a:pt x="66" y="21"/>
                    </a:moveTo>
                    <a:cubicBezTo>
                      <a:pt x="66" y="21"/>
                      <a:pt x="65" y="21"/>
                      <a:pt x="64" y="21"/>
                    </a:cubicBezTo>
                    <a:cubicBezTo>
                      <a:pt x="62" y="21"/>
                      <a:pt x="59" y="23"/>
                      <a:pt x="57" y="24"/>
                    </a:cubicBezTo>
                    <a:cubicBezTo>
                      <a:pt x="57" y="23"/>
                      <a:pt x="57" y="22"/>
                      <a:pt x="57" y="20"/>
                    </a:cubicBezTo>
                    <a:cubicBezTo>
                      <a:pt x="57" y="19"/>
                      <a:pt x="56" y="18"/>
                      <a:pt x="56" y="18"/>
                    </a:cubicBezTo>
                    <a:cubicBezTo>
                      <a:pt x="54" y="10"/>
                      <a:pt x="48" y="4"/>
                      <a:pt x="41" y="1"/>
                    </a:cubicBezTo>
                    <a:cubicBezTo>
                      <a:pt x="40" y="1"/>
                      <a:pt x="40" y="1"/>
                      <a:pt x="39" y="1"/>
                    </a:cubicBezTo>
                    <a:cubicBezTo>
                      <a:pt x="37" y="0"/>
                      <a:pt x="35" y="0"/>
                      <a:pt x="32" y="0"/>
                    </a:cubicBezTo>
                    <a:cubicBezTo>
                      <a:pt x="32" y="0"/>
                      <a:pt x="32" y="0"/>
                      <a:pt x="31" y="0"/>
                    </a:cubicBezTo>
                    <a:cubicBezTo>
                      <a:pt x="31" y="0"/>
                      <a:pt x="31" y="0"/>
                      <a:pt x="31" y="0"/>
                    </a:cubicBezTo>
                    <a:cubicBezTo>
                      <a:pt x="24" y="5"/>
                      <a:pt x="16" y="10"/>
                      <a:pt x="9" y="15"/>
                    </a:cubicBezTo>
                    <a:cubicBezTo>
                      <a:pt x="8" y="18"/>
                      <a:pt x="7" y="21"/>
                      <a:pt x="7" y="25"/>
                    </a:cubicBezTo>
                    <a:cubicBezTo>
                      <a:pt x="7" y="27"/>
                      <a:pt x="8" y="30"/>
                      <a:pt x="8" y="32"/>
                    </a:cubicBezTo>
                    <a:cubicBezTo>
                      <a:pt x="4" y="32"/>
                      <a:pt x="0" y="36"/>
                      <a:pt x="0" y="41"/>
                    </a:cubicBezTo>
                    <a:cubicBezTo>
                      <a:pt x="0" y="46"/>
                      <a:pt x="4" y="50"/>
                      <a:pt x="9" y="50"/>
                    </a:cubicBezTo>
                    <a:cubicBezTo>
                      <a:pt x="32" y="50"/>
                      <a:pt x="32" y="50"/>
                      <a:pt x="32" y="50"/>
                    </a:cubicBezTo>
                    <a:cubicBezTo>
                      <a:pt x="33" y="50"/>
                      <a:pt x="33" y="50"/>
                      <a:pt x="33" y="50"/>
                    </a:cubicBezTo>
                    <a:cubicBezTo>
                      <a:pt x="66" y="50"/>
                      <a:pt x="66" y="50"/>
                      <a:pt x="66" y="50"/>
                    </a:cubicBezTo>
                    <a:cubicBezTo>
                      <a:pt x="74" y="50"/>
                      <a:pt x="81" y="43"/>
                      <a:pt x="81" y="35"/>
                    </a:cubicBezTo>
                    <a:cubicBezTo>
                      <a:pt x="81" y="27"/>
                      <a:pt x="74" y="21"/>
                      <a:pt x="66" y="21"/>
                    </a:cubicBezTo>
                    <a:close/>
                  </a:path>
                </a:pathLst>
              </a:custGeom>
              <a:grpFill/>
              <a:ln>
                <a:noFill/>
              </a:ln>
            </p:spPr>
            <p:txBody>
              <a:bodyPr anchor="ctr"/>
              <a:lstStyle/>
              <a:p>
                <a:pPr algn="ctr"/>
                <a:endParaRPr/>
              </a:p>
            </p:txBody>
          </p:sp>
          <p:sp>
            <p:nvSpPr>
              <p:cNvPr id="96" name="Freeform: Shape 36">
                <a:extLst>
                  <a:ext uri="{FF2B5EF4-FFF2-40B4-BE49-F238E27FC236}">
                    <a16:creationId xmlns:a16="http://schemas.microsoft.com/office/drawing/2014/main" id="{7E6E01E5-B001-4299-ABA1-5013F65500ED}"/>
                  </a:ext>
                </a:extLst>
              </p:cNvPr>
              <p:cNvSpPr>
                <a:spLocks/>
              </p:cNvSpPr>
              <p:nvPr/>
            </p:nvSpPr>
            <p:spPr bwMode="auto">
              <a:xfrm>
                <a:off x="5028761" y="3524809"/>
                <a:ext cx="318607" cy="344341"/>
              </a:xfrm>
              <a:custGeom>
                <a:avLst/>
                <a:gdLst>
                  <a:gd name="T0" fmla="*/ 60 w 72"/>
                  <a:gd name="T1" fmla="*/ 2 h 78"/>
                  <a:gd name="T2" fmla="*/ 60 w 72"/>
                  <a:gd name="T3" fmla="*/ 26 h 78"/>
                  <a:gd name="T4" fmla="*/ 64 w 72"/>
                  <a:gd name="T5" fmla="*/ 37 h 78"/>
                  <a:gd name="T6" fmla="*/ 66 w 72"/>
                  <a:gd name="T7" fmla="*/ 43 h 78"/>
                  <a:gd name="T8" fmla="*/ 60 w 72"/>
                  <a:gd name="T9" fmla="*/ 50 h 78"/>
                  <a:gd name="T10" fmla="*/ 56 w 72"/>
                  <a:gd name="T11" fmla="*/ 53 h 78"/>
                  <a:gd name="T12" fmla="*/ 60 w 72"/>
                  <a:gd name="T13" fmla="*/ 50 h 78"/>
                  <a:gd name="T14" fmla="*/ 60 w 72"/>
                  <a:gd name="T15" fmla="*/ 44 h 78"/>
                  <a:gd name="T16" fmla="*/ 56 w 72"/>
                  <a:gd name="T17" fmla="*/ 33 h 78"/>
                  <a:gd name="T18" fmla="*/ 60 w 72"/>
                  <a:gd name="T19" fmla="*/ 26 h 78"/>
                  <a:gd name="T20" fmla="*/ 55 w 72"/>
                  <a:gd name="T21" fmla="*/ 46 h 78"/>
                  <a:gd name="T22" fmla="*/ 55 w 72"/>
                  <a:gd name="T23" fmla="*/ 53 h 78"/>
                  <a:gd name="T24" fmla="*/ 55 w 72"/>
                  <a:gd name="T25" fmla="*/ 1 h 78"/>
                  <a:gd name="T26" fmla="*/ 55 w 72"/>
                  <a:gd name="T27" fmla="*/ 9 h 78"/>
                  <a:gd name="T28" fmla="*/ 55 w 72"/>
                  <a:gd name="T29" fmla="*/ 16 h 78"/>
                  <a:gd name="T30" fmla="*/ 60 w 72"/>
                  <a:gd name="T31" fmla="*/ 21 h 78"/>
                  <a:gd name="T32" fmla="*/ 31 w 72"/>
                  <a:gd name="T33" fmla="*/ 71 h 78"/>
                  <a:gd name="T34" fmla="*/ 55 w 72"/>
                  <a:gd name="T35" fmla="*/ 46 h 78"/>
                  <a:gd name="T36" fmla="*/ 50 w 72"/>
                  <a:gd name="T37" fmla="*/ 28 h 78"/>
                  <a:gd name="T38" fmla="*/ 55 w 72"/>
                  <a:gd name="T39" fmla="*/ 27 h 78"/>
                  <a:gd name="T40" fmla="*/ 55 w 72"/>
                  <a:gd name="T41" fmla="*/ 21 h 78"/>
                  <a:gd name="T42" fmla="*/ 50 w 72"/>
                  <a:gd name="T43" fmla="*/ 10 h 78"/>
                  <a:gd name="T44" fmla="*/ 55 w 72"/>
                  <a:gd name="T45" fmla="*/ 4 h 78"/>
                  <a:gd name="T46" fmla="*/ 44 w 72"/>
                  <a:gd name="T47" fmla="*/ 4 h 78"/>
                  <a:gd name="T48" fmla="*/ 22 w 72"/>
                  <a:gd name="T49" fmla="*/ 55 h 78"/>
                  <a:gd name="T50" fmla="*/ 22 w 72"/>
                  <a:gd name="T51" fmla="*/ 60 h 78"/>
                  <a:gd name="T52" fmla="*/ 26 w 72"/>
                  <a:gd name="T53" fmla="*/ 71 h 78"/>
                  <a:gd name="T54" fmla="*/ 22 w 72"/>
                  <a:gd name="T55" fmla="*/ 76 h 78"/>
                  <a:gd name="T56" fmla="*/ 22 w 72"/>
                  <a:gd name="T57" fmla="*/ 72 h 78"/>
                  <a:gd name="T58" fmla="*/ 22 w 72"/>
                  <a:gd name="T59" fmla="*/ 66 h 78"/>
                  <a:gd name="T60" fmla="*/ 16 w 72"/>
                  <a:gd name="T61" fmla="*/ 61 h 78"/>
                  <a:gd name="T62" fmla="*/ 20 w 72"/>
                  <a:gd name="T63" fmla="*/ 29 h 78"/>
                  <a:gd name="T64" fmla="*/ 17 w 72"/>
                  <a:gd name="T65" fmla="*/ 37 h 78"/>
                  <a:gd name="T66" fmla="*/ 16 w 72"/>
                  <a:gd name="T67" fmla="*/ 43 h 78"/>
                  <a:gd name="T68" fmla="*/ 20 w 72"/>
                  <a:gd name="T69" fmla="*/ 49 h 78"/>
                  <a:gd name="T70" fmla="*/ 22 w 72"/>
                  <a:gd name="T71" fmla="*/ 54 h 78"/>
                  <a:gd name="T72" fmla="*/ 11 w 72"/>
                  <a:gd name="T73" fmla="*/ 12 h 78"/>
                  <a:gd name="T74" fmla="*/ 10 w 72"/>
                  <a:gd name="T75" fmla="*/ 20 h 78"/>
                  <a:gd name="T76" fmla="*/ 14 w 72"/>
                  <a:gd name="T77" fmla="*/ 26 h 78"/>
                  <a:gd name="T78" fmla="*/ 16 w 72"/>
                  <a:gd name="T79" fmla="*/ 31 h 78"/>
                  <a:gd name="T80" fmla="*/ 16 w 72"/>
                  <a:gd name="T81" fmla="*/ 11 h 78"/>
                  <a:gd name="T82" fmla="*/ 16 w 72"/>
                  <a:gd name="T83" fmla="*/ 78 h 78"/>
                  <a:gd name="T84" fmla="*/ 15 w 72"/>
                  <a:gd name="T85" fmla="*/ 55 h 78"/>
                  <a:gd name="T86" fmla="*/ 13 w 72"/>
                  <a:gd name="T87" fmla="*/ 50 h 78"/>
                  <a:gd name="T88" fmla="*/ 16 w 72"/>
                  <a:gd name="T89" fmla="*/ 37 h 78"/>
                  <a:gd name="T90" fmla="*/ 10 w 72"/>
                  <a:gd name="T91" fmla="*/ 56 h 78"/>
                  <a:gd name="T92" fmla="*/ 4 w 72"/>
                  <a:gd name="T93" fmla="*/ 14 h 78"/>
                  <a:gd name="T94" fmla="*/ 10 w 72"/>
                  <a:gd name="T95" fmla="*/ 38 h 78"/>
                  <a:gd name="T96" fmla="*/ 10 w 72"/>
                  <a:gd name="T97" fmla="*/ 27 h 78"/>
                  <a:gd name="T98" fmla="*/ 10 w 72"/>
                  <a:gd name="T99"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78">
                    <a:moveTo>
                      <a:pt x="60" y="55"/>
                    </a:moveTo>
                    <a:cubicBezTo>
                      <a:pt x="64" y="53"/>
                      <a:pt x="68" y="50"/>
                      <a:pt x="72" y="48"/>
                    </a:cubicBezTo>
                    <a:cubicBezTo>
                      <a:pt x="60" y="2"/>
                      <a:pt x="60" y="2"/>
                      <a:pt x="60" y="2"/>
                    </a:cubicBezTo>
                    <a:cubicBezTo>
                      <a:pt x="60" y="21"/>
                      <a:pt x="60" y="21"/>
                      <a:pt x="60" y="21"/>
                    </a:cubicBezTo>
                    <a:cubicBezTo>
                      <a:pt x="62" y="26"/>
                      <a:pt x="62" y="26"/>
                      <a:pt x="62" y="26"/>
                    </a:cubicBezTo>
                    <a:cubicBezTo>
                      <a:pt x="60" y="26"/>
                      <a:pt x="60" y="26"/>
                      <a:pt x="60" y="26"/>
                    </a:cubicBezTo>
                    <a:cubicBezTo>
                      <a:pt x="60" y="32"/>
                      <a:pt x="60" y="32"/>
                      <a:pt x="60" y="32"/>
                    </a:cubicBezTo>
                    <a:cubicBezTo>
                      <a:pt x="63" y="31"/>
                      <a:pt x="63" y="31"/>
                      <a:pt x="63" y="31"/>
                    </a:cubicBezTo>
                    <a:cubicBezTo>
                      <a:pt x="64" y="37"/>
                      <a:pt x="64" y="37"/>
                      <a:pt x="64" y="37"/>
                    </a:cubicBezTo>
                    <a:cubicBezTo>
                      <a:pt x="60" y="39"/>
                      <a:pt x="60" y="39"/>
                      <a:pt x="60" y="39"/>
                    </a:cubicBezTo>
                    <a:cubicBezTo>
                      <a:pt x="60" y="44"/>
                      <a:pt x="60" y="44"/>
                      <a:pt x="60" y="44"/>
                    </a:cubicBezTo>
                    <a:cubicBezTo>
                      <a:pt x="66" y="43"/>
                      <a:pt x="66" y="43"/>
                      <a:pt x="66" y="43"/>
                    </a:cubicBezTo>
                    <a:cubicBezTo>
                      <a:pt x="67" y="49"/>
                      <a:pt x="67" y="49"/>
                      <a:pt x="67" y="49"/>
                    </a:cubicBezTo>
                    <a:cubicBezTo>
                      <a:pt x="60" y="51"/>
                      <a:pt x="60" y="51"/>
                      <a:pt x="60" y="51"/>
                    </a:cubicBezTo>
                    <a:cubicBezTo>
                      <a:pt x="60" y="50"/>
                      <a:pt x="60" y="50"/>
                      <a:pt x="60" y="50"/>
                    </a:cubicBezTo>
                    <a:lnTo>
                      <a:pt x="60" y="55"/>
                    </a:lnTo>
                    <a:close/>
                    <a:moveTo>
                      <a:pt x="55" y="53"/>
                    </a:moveTo>
                    <a:cubicBezTo>
                      <a:pt x="56" y="53"/>
                      <a:pt x="56" y="53"/>
                      <a:pt x="56" y="53"/>
                    </a:cubicBezTo>
                    <a:cubicBezTo>
                      <a:pt x="57" y="57"/>
                      <a:pt x="57" y="57"/>
                      <a:pt x="57" y="57"/>
                    </a:cubicBezTo>
                    <a:cubicBezTo>
                      <a:pt x="58" y="56"/>
                      <a:pt x="59" y="56"/>
                      <a:pt x="60" y="55"/>
                    </a:cubicBezTo>
                    <a:cubicBezTo>
                      <a:pt x="60" y="50"/>
                      <a:pt x="60" y="50"/>
                      <a:pt x="60" y="50"/>
                    </a:cubicBezTo>
                    <a:cubicBezTo>
                      <a:pt x="59" y="44"/>
                      <a:pt x="59" y="44"/>
                      <a:pt x="59" y="44"/>
                    </a:cubicBezTo>
                    <a:cubicBezTo>
                      <a:pt x="59" y="44"/>
                      <a:pt x="59" y="44"/>
                      <a:pt x="59" y="44"/>
                    </a:cubicBezTo>
                    <a:cubicBezTo>
                      <a:pt x="60" y="44"/>
                      <a:pt x="60" y="44"/>
                      <a:pt x="60" y="44"/>
                    </a:cubicBezTo>
                    <a:cubicBezTo>
                      <a:pt x="60" y="39"/>
                      <a:pt x="60" y="39"/>
                      <a:pt x="60" y="39"/>
                    </a:cubicBezTo>
                    <a:cubicBezTo>
                      <a:pt x="58" y="39"/>
                      <a:pt x="58" y="39"/>
                      <a:pt x="58" y="39"/>
                    </a:cubicBezTo>
                    <a:cubicBezTo>
                      <a:pt x="56" y="33"/>
                      <a:pt x="56" y="33"/>
                      <a:pt x="56" y="33"/>
                    </a:cubicBezTo>
                    <a:cubicBezTo>
                      <a:pt x="56" y="33"/>
                      <a:pt x="56" y="33"/>
                      <a:pt x="56" y="33"/>
                    </a:cubicBezTo>
                    <a:cubicBezTo>
                      <a:pt x="60" y="32"/>
                      <a:pt x="60" y="32"/>
                      <a:pt x="60" y="32"/>
                    </a:cubicBezTo>
                    <a:cubicBezTo>
                      <a:pt x="60" y="26"/>
                      <a:pt x="60" y="26"/>
                      <a:pt x="60" y="26"/>
                    </a:cubicBezTo>
                    <a:cubicBezTo>
                      <a:pt x="55" y="28"/>
                      <a:pt x="55" y="28"/>
                      <a:pt x="55" y="28"/>
                    </a:cubicBezTo>
                    <a:cubicBezTo>
                      <a:pt x="55" y="27"/>
                      <a:pt x="55" y="27"/>
                      <a:pt x="55" y="27"/>
                    </a:cubicBezTo>
                    <a:cubicBezTo>
                      <a:pt x="55" y="46"/>
                      <a:pt x="55" y="46"/>
                      <a:pt x="55" y="46"/>
                    </a:cubicBezTo>
                    <a:cubicBezTo>
                      <a:pt x="55" y="46"/>
                      <a:pt x="55" y="46"/>
                      <a:pt x="55" y="46"/>
                    </a:cubicBezTo>
                    <a:cubicBezTo>
                      <a:pt x="55" y="46"/>
                      <a:pt x="55" y="46"/>
                      <a:pt x="55" y="46"/>
                    </a:cubicBezTo>
                    <a:cubicBezTo>
                      <a:pt x="55" y="53"/>
                      <a:pt x="55" y="53"/>
                      <a:pt x="55" y="53"/>
                    </a:cubicBezTo>
                    <a:close/>
                    <a:moveTo>
                      <a:pt x="60" y="2"/>
                    </a:moveTo>
                    <a:cubicBezTo>
                      <a:pt x="60" y="0"/>
                      <a:pt x="60" y="0"/>
                      <a:pt x="60" y="0"/>
                    </a:cubicBezTo>
                    <a:cubicBezTo>
                      <a:pt x="55" y="1"/>
                      <a:pt x="55" y="1"/>
                      <a:pt x="55" y="1"/>
                    </a:cubicBezTo>
                    <a:cubicBezTo>
                      <a:pt x="56" y="3"/>
                      <a:pt x="56" y="3"/>
                      <a:pt x="56" y="3"/>
                    </a:cubicBezTo>
                    <a:cubicBezTo>
                      <a:pt x="55" y="4"/>
                      <a:pt x="55" y="4"/>
                      <a:pt x="55" y="4"/>
                    </a:cubicBezTo>
                    <a:cubicBezTo>
                      <a:pt x="55" y="9"/>
                      <a:pt x="55" y="9"/>
                      <a:pt x="55" y="9"/>
                    </a:cubicBezTo>
                    <a:cubicBezTo>
                      <a:pt x="57" y="8"/>
                      <a:pt x="57" y="8"/>
                      <a:pt x="57" y="8"/>
                    </a:cubicBezTo>
                    <a:cubicBezTo>
                      <a:pt x="59" y="15"/>
                      <a:pt x="59" y="15"/>
                      <a:pt x="59" y="15"/>
                    </a:cubicBezTo>
                    <a:cubicBezTo>
                      <a:pt x="55" y="16"/>
                      <a:pt x="55" y="16"/>
                      <a:pt x="55" y="16"/>
                    </a:cubicBezTo>
                    <a:cubicBezTo>
                      <a:pt x="55" y="21"/>
                      <a:pt x="55" y="21"/>
                      <a:pt x="55" y="21"/>
                    </a:cubicBezTo>
                    <a:cubicBezTo>
                      <a:pt x="60" y="20"/>
                      <a:pt x="60" y="20"/>
                      <a:pt x="60" y="20"/>
                    </a:cubicBezTo>
                    <a:cubicBezTo>
                      <a:pt x="60" y="21"/>
                      <a:pt x="60" y="21"/>
                      <a:pt x="60" y="21"/>
                    </a:cubicBezTo>
                    <a:lnTo>
                      <a:pt x="60" y="2"/>
                    </a:lnTo>
                    <a:close/>
                    <a:moveTo>
                      <a:pt x="22" y="76"/>
                    </a:moveTo>
                    <a:cubicBezTo>
                      <a:pt x="25" y="74"/>
                      <a:pt x="28" y="73"/>
                      <a:pt x="31" y="71"/>
                    </a:cubicBezTo>
                    <a:cubicBezTo>
                      <a:pt x="28" y="60"/>
                      <a:pt x="28" y="60"/>
                      <a:pt x="28" y="60"/>
                    </a:cubicBezTo>
                    <a:cubicBezTo>
                      <a:pt x="55" y="53"/>
                      <a:pt x="55" y="53"/>
                      <a:pt x="55" y="53"/>
                    </a:cubicBezTo>
                    <a:cubicBezTo>
                      <a:pt x="55" y="46"/>
                      <a:pt x="55" y="46"/>
                      <a:pt x="55" y="46"/>
                    </a:cubicBezTo>
                    <a:cubicBezTo>
                      <a:pt x="26" y="53"/>
                      <a:pt x="26" y="53"/>
                      <a:pt x="26" y="53"/>
                    </a:cubicBezTo>
                    <a:cubicBezTo>
                      <a:pt x="22" y="35"/>
                      <a:pt x="22" y="35"/>
                      <a:pt x="22" y="35"/>
                    </a:cubicBezTo>
                    <a:cubicBezTo>
                      <a:pt x="50" y="28"/>
                      <a:pt x="50" y="28"/>
                      <a:pt x="50" y="28"/>
                    </a:cubicBezTo>
                    <a:cubicBezTo>
                      <a:pt x="50" y="28"/>
                      <a:pt x="50" y="28"/>
                      <a:pt x="50" y="28"/>
                    </a:cubicBezTo>
                    <a:cubicBezTo>
                      <a:pt x="55" y="46"/>
                      <a:pt x="55" y="46"/>
                      <a:pt x="55" y="46"/>
                    </a:cubicBezTo>
                    <a:cubicBezTo>
                      <a:pt x="55" y="27"/>
                      <a:pt x="55" y="27"/>
                      <a:pt x="55" y="27"/>
                    </a:cubicBezTo>
                    <a:cubicBezTo>
                      <a:pt x="53" y="22"/>
                      <a:pt x="53" y="22"/>
                      <a:pt x="53" y="22"/>
                    </a:cubicBezTo>
                    <a:cubicBezTo>
                      <a:pt x="53" y="22"/>
                      <a:pt x="53" y="22"/>
                      <a:pt x="53" y="22"/>
                    </a:cubicBezTo>
                    <a:cubicBezTo>
                      <a:pt x="55" y="21"/>
                      <a:pt x="55" y="21"/>
                      <a:pt x="55" y="21"/>
                    </a:cubicBezTo>
                    <a:cubicBezTo>
                      <a:pt x="55" y="16"/>
                      <a:pt x="55" y="16"/>
                      <a:pt x="55" y="16"/>
                    </a:cubicBezTo>
                    <a:cubicBezTo>
                      <a:pt x="52" y="16"/>
                      <a:pt x="52" y="16"/>
                      <a:pt x="52" y="16"/>
                    </a:cubicBezTo>
                    <a:cubicBezTo>
                      <a:pt x="50" y="10"/>
                      <a:pt x="50" y="10"/>
                      <a:pt x="50" y="10"/>
                    </a:cubicBezTo>
                    <a:cubicBezTo>
                      <a:pt x="50" y="10"/>
                      <a:pt x="50" y="10"/>
                      <a:pt x="50" y="10"/>
                    </a:cubicBezTo>
                    <a:cubicBezTo>
                      <a:pt x="55" y="9"/>
                      <a:pt x="55" y="9"/>
                      <a:pt x="55" y="9"/>
                    </a:cubicBezTo>
                    <a:cubicBezTo>
                      <a:pt x="55" y="4"/>
                      <a:pt x="55" y="4"/>
                      <a:pt x="55" y="4"/>
                    </a:cubicBezTo>
                    <a:cubicBezTo>
                      <a:pt x="49" y="5"/>
                      <a:pt x="49" y="5"/>
                      <a:pt x="49" y="5"/>
                    </a:cubicBezTo>
                    <a:cubicBezTo>
                      <a:pt x="48" y="3"/>
                      <a:pt x="48" y="3"/>
                      <a:pt x="48" y="3"/>
                    </a:cubicBezTo>
                    <a:cubicBezTo>
                      <a:pt x="44" y="4"/>
                      <a:pt x="44" y="4"/>
                      <a:pt x="44" y="4"/>
                    </a:cubicBezTo>
                    <a:cubicBezTo>
                      <a:pt x="48" y="22"/>
                      <a:pt x="48" y="22"/>
                      <a:pt x="48" y="22"/>
                    </a:cubicBezTo>
                    <a:cubicBezTo>
                      <a:pt x="22" y="28"/>
                      <a:pt x="22" y="28"/>
                      <a:pt x="22" y="28"/>
                    </a:cubicBezTo>
                    <a:cubicBezTo>
                      <a:pt x="22" y="55"/>
                      <a:pt x="22" y="55"/>
                      <a:pt x="22" y="55"/>
                    </a:cubicBezTo>
                    <a:cubicBezTo>
                      <a:pt x="23" y="60"/>
                      <a:pt x="23" y="60"/>
                      <a:pt x="23" y="60"/>
                    </a:cubicBezTo>
                    <a:cubicBezTo>
                      <a:pt x="23" y="60"/>
                      <a:pt x="23" y="60"/>
                      <a:pt x="23" y="60"/>
                    </a:cubicBezTo>
                    <a:cubicBezTo>
                      <a:pt x="22" y="60"/>
                      <a:pt x="22" y="60"/>
                      <a:pt x="22" y="60"/>
                    </a:cubicBezTo>
                    <a:cubicBezTo>
                      <a:pt x="22" y="66"/>
                      <a:pt x="22" y="66"/>
                      <a:pt x="22" y="66"/>
                    </a:cubicBezTo>
                    <a:cubicBezTo>
                      <a:pt x="24" y="65"/>
                      <a:pt x="24" y="65"/>
                      <a:pt x="24" y="65"/>
                    </a:cubicBezTo>
                    <a:cubicBezTo>
                      <a:pt x="26" y="71"/>
                      <a:pt x="26" y="71"/>
                      <a:pt x="26" y="71"/>
                    </a:cubicBezTo>
                    <a:cubicBezTo>
                      <a:pt x="26" y="71"/>
                      <a:pt x="26" y="71"/>
                      <a:pt x="26" y="71"/>
                    </a:cubicBezTo>
                    <a:cubicBezTo>
                      <a:pt x="22" y="72"/>
                      <a:pt x="22" y="72"/>
                      <a:pt x="22" y="72"/>
                    </a:cubicBezTo>
                    <a:lnTo>
                      <a:pt x="22" y="76"/>
                    </a:lnTo>
                    <a:close/>
                    <a:moveTo>
                      <a:pt x="16" y="78"/>
                    </a:moveTo>
                    <a:cubicBezTo>
                      <a:pt x="18" y="77"/>
                      <a:pt x="20" y="76"/>
                      <a:pt x="22" y="76"/>
                    </a:cubicBezTo>
                    <a:cubicBezTo>
                      <a:pt x="22" y="72"/>
                      <a:pt x="22" y="72"/>
                      <a:pt x="22" y="72"/>
                    </a:cubicBezTo>
                    <a:cubicBezTo>
                      <a:pt x="19" y="73"/>
                      <a:pt x="19" y="73"/>
                      <a:pt x="19" y="73"/>
                    </a:cubicBezTo>
                    <a:cubicBezTo>
                      <a:pt x="17" y="67"/>
                      <a:pt x="17" y="67"/>
                      <a:pt x="17" y="67"/>
                    </a:cubicBezTo>
                    <a:cubicBezTo>
                      <a:pt x="22" y="66"/>
                      <a:pt x="22" y="66"/>
                      <a:pt x="22" y="66"/>
                    </a:cubicBezTo>
                    <a:cubicBezTo>
                      <a:pt x="22" y="60"/>
                      <a:pt x="22" y="60"/>
                      <a:pt x="22" y="60"/>
                    </a:cubicBezTo>
                    <a:cubicBezTo>
                      <a:pt x="16" y="62"/>
                      <a:pt x="16" y="62"/>
                      <a:pt x="16" y="62"/>
                    </a:cubicBezTo>
                    <a:cubicBezTo>
                      <a:pt x="16" y="61"/>
                      <a:pt x="16" y="61"/>
                      <a:pt x="16" y="61"/>
                    </a:cubicBezTo>
                    <a:cubicBezTo>
                      <a:pt x="16" y="78"/>
                      <a:pt x="16" y="78"/>
                      <a:pt x="16" y="78"/>
                    </a:cubicBezTo>
                    <a:close/>
                    <a:moveTo>
                      <a:pt x="22" y="28"/>
                    </a:moveTo>
                    <a:cubicBezTo>
                      <a:pt x="20" y="29"/>
                      <a:pt x="20" y="29"/>
                      <a:pt x="20" y="29"/>
                    </a:cubicBezTo>
                    <a:cubicBezTo>
                      <a:pt x="16" y="12"/>
                      <a:pt x="16" y="12"/>
                      <a:pt x="16" y="12"/>
                    </a:cubicBezTo>
                    <a:cubicBezTo>
                      <a:pt x="16" y="32"/>
                      <a:pt x="16" y="32"/>
                      <a:pt x="16" y="32"/>
                    </a:cubicBezTo>
                    <a:cubicBezTo>
                      <a:pt x="17" y="37"/>
                      <a:pt x="17" y="37"/>
                      <a:pt x="17" y="37"/>
                    </a:cubicBezTo>
                    <a:cubicBezTo>
                      <a:pt x="17" y="37"/>
                      <a:pt x="17" y="37"/>
                      <a:pt x="17" y="37"/>
                    </a:cubicBezTo>
                    <a:cubicBezTo>
                      <a:pt x="16" y="37"/>
                      <a:pt x="16" y="37"/>
                      <a:pt x="16" y="37"/>
                    </a:cubicBezTo>
                    <a:cubicBezTo>
                      <a:pt x="16" y="43"/>
                      <a:pt x="16" y="43"/>
                      <a:pt x="16" y="43"/>
                    </a:cubicBezTo>
                    <a:cubicBezTo>
                      <a:pt x="19" y="42"/>
                      <a:pt x="19" y="42"/>
                      <a:pt x="19" y="42"/>
                    </a:cubicBezTo>
                    <a:cubicBezTo>
                      <a:pt x="20" y="49"/>
                      <a:pt x="20" y="49"/>
                      <a:pt x="20" y="49"/>
                    </a:cubicBezTo>
                    <a:cubicBezTo>
                      <a:pt x="20" y="49"/>
                      <a:pt x="20" y="49"/>
                      <a:pt x="20" y="49"/>
                    </a:cubicBezTo>
                    <a:cubicBezTo>
                      <a:pt x="16" y="50"/>
                      <a:pt x="16" y="50"/>
                      <a:pt x="16" y="50"/>
                    </a:cubicBezTo>
                    <a:cubicBezTo>
                      <a:pt x="16" y="55"/>
                      <a:pt x="16" y="55"/>
                      <a:pt x="16" y="55"/>
                    </a:cubicBezTo>
                    <a:cubicBezTo>
                      <a:pt x="22" y="54"/>
                      <a:pt x="22" y="54"/>
                      <a:pt x="22" y="54"/>
                    </a:cubicBezTo>
                    <a:cubicBezTo>
                      <a:pt x="22" y="55"/>
                      <a:pt x="22" y="55"/>
                      <a:pt x="22" y="55"/>
                    </a:cubicBezTo>
                    <a:lnTo>
                      <a:pt x="22" y="28"/>
                    </a:lnTo>
                    <a:close/>
                    <a:moveTo>
                      <a:pt x="11" y="12"/>
                    </a:moveTo>
                    <a:cubicBezTo>
                      <a:pt x="12" y="14"/>
                      <a:pt x="12" y="14"/>
                      <a:pt x="12" y="14"/>
                    </a:cubicBezTo>
                    <a:cubicBezTo>
                      <a:pt x="10" y="15"/>
                      <a:pt x="10" y="15"/>
                      <a:pt x="10" y="15"/>
                    </a:cubicBezTo>
                    <a:cubicBezTo>
                      <a:pt x="10" y="20"/>
                      <a:pt x="10" y="20"/>
                      <a:pt x="10" y="20"/>
                    </a:cubicBezTo>
                    <a:cubicBezTo>
                      <a:pt x="13" y="19"/>
                      <a:pt x="13" y="19"/>
                      <a:pt x="13" y="19"/>
                    </a:cubicBezTo>
                    <a:cubicBezTo>
                      <a:pt x="14" y="26"/>
                      <a:pt x="14" y="26"/>
                      <a:pt x="14" y="26"/>
                    </a:cubicBezTo>
                    <a:cubicBezTo>
                      <a:pt x="14" y="26"/>
                      <a:pt x="14" y="26"/>
                      <a:pt x="14" y="26"/>
                    </a:cubicBezTo>
                    <a:cubicBezTo>
                      <a:pt x="10" y="27"/>
                      <a:pt x="10" y="27"/>
                      <a:pt x="10" y="27"/>
                    </a:cubicBezTo>
                    <a:cubicBezTo>
                      <a:pt x="10" y="32"/>
                      <a:pt x="10" y="32"/>
                      <a:pt x="10" y="32"/>
                    </a:cubicBezTo>
                    <a:cubicBezTo>
                      <a:pt x="16" y="31"/>
                      <a:pt x="16" y="31"/>
                      <a:pt x="16" y="31"/>
                    </a:cubicBezTo>
                    <a:cubicBezTo>
                      <a:pt x="16" y="32"/>
                      <a:pt x="16" y="32"/>
                      <a:pt x="16" y="32"/>
                    </a:cubicBezTo>
                    <a:cubicBezTo>
                      <a:pt x="16" y="12"/>
                      <a:pt x="16" y="12"/>
                      <a:pt x="16" y="12"/>
                    </a:cubicBezTo>
                    <a:cubicBezTo>
                      <a:pt x="16" y="11"/>
                      <a:pt x="16" y="11"/>
                      <a:pt x="16" y="11"/>
                    </a:cubicBezTo>
                    <a:cubicBezTo>
                      <a:pt x="11" y="12"/>
                      <a:pt x="11" y="12"/>
                      <a:pt x="11" y="12"/>
                    </a:cubicBezTo>
                    <a:close/>
                    <a:moveTo>
                      <a:pt x="10" y="56"/>
                    </a:moveTo>
                    <a:cubicBezTo>
                      <a:pt x="16" y="78"/>
                      <a:pt x="16" y="78"/>
                      <a:pt x="16" y="78"/>
                    </a:cubicBezTo>
                    <a:cubicBezTo>
                      <a:pt x="16" y="78"/>
                      <a:pt x="16" y="78"/>
                      <a:pt x="16" y="78"/>
                    </a:cubicBezTo>
                    <a:cubicBezTo>
                      <a:pt x="16" y="61"/>
                      <a:pt x="16" y="61"/>
                      <a:pt x="16" y="61"/>
                    </a:cubicBezTo>
                    <a:cubicBezTo>
                      <a:pt x="15" y="55"/>
                      <a:pt x="15" y="55"/>
                      <a:pt x="15" y="55"/>
                    </a:cubicBezTo>
                    <a:cubicBezTo>
                      <a:pt x="16" y="55"/>
                      <a:pt x="16" y="55"/>
                      <a:pt x="16" y="55"/>
                    </a:cubicBezTo>
                    <a:cubicBezTo>
                      <a:pt x="16" y="50"/>
                      <a:pt x="16" y="50"/>
                      <a:pt x="16" y="50"/>
                    </a:cubicBezTo>
                    <a:cubicBezTo>
                      <a:pt x="13" y="50"/>
                      <a:pt x="13" y="50"/>
                      <a:pt x="13" y="50"/>
                    </a:cubicBezTo>
                    <a:cubicBezTo>
                      <a:pt x="12" y="44"/>
                      <a:pt x="12" y="44"/>
                      <a:pt x="12" y="44"/>
                    </a:cubicBezTo>
                    <a:cubicBezTo>
                      <a:pt x="16" y="43"/>
                      <a:pt x="16" y="43"/>
                      <a:pt x="16" y="43"/>
                    </a:cubicBezTo>
                    <a:cubicBezTo>
                      <a:pt x="16" y="37"/>
                      <a:pt x="16" y="37"/>
                      <a:pt x="16" y="37"/>
                    </a:cubicBezTo>
                    <a:cubicBezTo>
                      <a:pt x="10" y="39"/>
                      <a:pt x="10" y="39"/>
                      <a:pt x="10" y="39"/>
                    </a:cubicBezTo>
                    <a:cubicBezTo>
                      <a:pt x="10" y="38"/>
                      <a:pt x="10" y="38"/>
                      <a:pt x="10" y="38"/>
                    </a:cubicBezTo>
                    <a:lnTo>
                      <a:pt x="10" y="56"/>
                    </a:lnTo>
                    <a:close/>
                    <a:moveTo>
                      <a:pt x="10" y="15"/>
                    </a:moveTo>
                    <a:cubicBezTo>
                      <a:pt x="5" y="16"/>
                      <a:pt x="5" y="16"/>
                      <a:pt x="5" y="16"/>
                    </a:cubicBezTo>
                    <a:cubicBezTo>
                      <a:pt x="4" y="14"/>
                      <a:pt x="4" y="14"/>
                      <a:pt x="4" y="14"/>
                    </a:cubicBezTo>
                    <a:cubicBezTo>
                      <a:pt x="0" y="15"/>
                      <a:pt x="0" y="15"/>
                      <a:pt x="0" y="15"/>
                    </a:cubicBezTo>
                    <a:cubicBezTo>
                      <a:pt x="10" y="56"/>
                      <a:pt x="10" y="56"/>
                      <a:pt x="10" y="56"/>
                    </a:cubicBezTo>
                    <a:cubicBezTo>
                      <a:pt x="10" y="38"/>
                      <a:pt x="10" y="38"/>
                      <a:pt x="10" y="38"/>
                    </a:cubicBezTo>
                    <a:cubicBezTo>
                      <a:pt x="9" y="33"/>
                      <a:pt x="9" y="33"/>
                      <a:pt x="9" y="33"/>
                    </a:cubicBezTo>
                    <a:cubicBezTo>
                      <a:pt x="10" y="32"/>
                      <a:pt x="10" y="32"/>
                      <a:pt x="10" y="32"/>
                    </a:cubicBezTo>
                    <a:cubicBezTo>
                      <a:pt x="10" y="27"/>
                      <a:pt x="10" y="27"/>
                      <a:pt x="10" y="27"/>
                    </a:cubicBezTo>
                    <a:cubicBezTo>
                      <a:pt x="8" y="27"/>
                      <a:pt x="8" y="27"/>
                      <a:pt x="8" y="27"/>
                    </a:cubicBezTo>
                    <a:cubicBezTo>
                      <a:pt x="6" y="21"/>
                      <a:pt x="6" y="21"/>
                      <a:pt x="6" y="21"/>
                    </a:cubicBezTo>
                    <a:cubicBezTo>
                      <a:pt x="10" y="20"/>
                      <a:pt x="10" y="20"/>
                      <a:pt x="10" y="20"/>
                    </a:cubicBezTo>
                    <a:lnTo>
                      <a:pt x="1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Freeform: Shape 37">
                <a:extLst>
                  <a:ext uri="{FF2B5EF4-FFF2-40B4-BE49-F238E27FC236}">
                    <a16:creationId xmlns:a16="http://schemas.microsoft.com/office/drawing/2014/main" id="{CEFC2181-F1FF-48CC-9055-57036375E523}"/>
                  </a:ext>
                </a:extLst>
              </p:cNvPr>
              <p:cNvSpPr>
                <a:spLocks/>
              </p:cNvSpPr>
              <p:nvPr/>
            </p:nvSpPr>
            <p:spPr bwMode="auto">
              <a:xfrm>
                <a:off x="4397674" y="3767441"/>
                <a:ext cx="283070" cy="207095"/>
              </a:xfrm>
              <a:custGeom>
                <a:avLst/>
                <a:gdLst>
                  <a:gd name="T0" fmla="*/ 16 w 64"/>
                  <a:gd name="T1" fmla="*/ 46 h 47"/>
                  <a:gd name="T2" fmla="*/ 16 w 64"/>
                  <a:gd name="T3" fmla="*/ 16 h 47"/>
                  <a:gd name="T4" fmla="*/ 56 w 64"/>
                  <a:gd name="T5" fmla="*/ 16 h 47"/>
                  <a:gd name="T6" fmla="*/ 56 w 64"/>
                  <a:gd name="T7" fmla="*/ 45 h 47"/>
                  <a:gd name="T8" fmla="*/ 51 w 64"/>
                  <a:gd name="T9" fmla="*/ 44 h 47"/>
                  <a:gd name="T10" fmla="*/ 43 w 64"/>
                  <a:gd name="T11" fmla="*/ 47 h 47"/>
                  <a:gd name="T12" fmla="*/ 64 w 64"/>
                  <a:gd name="T13" fmla="*/ 46 h 47"/>
                  <a:gd name="T14" fmla="*/ 64 w 64"/>
                  <a:gd name="T15" fmla="*/ 16 h 47"/>
                  <a:gd name="T16" fmla="*/ 64 w 64"/>
                  <a:gd name="T17" fmla="*/ 0 h 47"/>
                  <a:gd name="T18" fmla="*/ 56 w 64"/>
                  <a:gd name="T19" fmla="*/ 0 h 47"/>
                  <a:gd name="T20" fmla="*/ 16 w 64"/>
                  <a:gd name="T21" fmla="*/ 0 h 47"/>
                  <a:gd name="T22" fmla="*/ 8 w 64"/>
                  <a:gd name="T23" fmla="*/ 0 h 47"/>
                  <a:gd name="T24" fmla="*/ 8 w 64"/>
                  <a:gd name="T25" fmla="*/ 16 h 47"/>
                  <a:gd name="T26" fmla="*/ 8 w 64"/>
                  <a:gd name="T27" fmla="*/ 45 h 47"/>
                  <a:gd name="T28" fmla="*/ 3 w 64"/>
                  <a:gd name="T29" fmla="*/ 44 h 47"/>
                  <a:gd name="T30" fmla="*/ 0 w 64"/>
                  <a:gd name="T31" fmla="*/ 44 h 47"/>
                  <a:gd name="T32" fmla="*/ 16 w 64"/>
                  <a:gd name="T33"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47">
                    <a:moveTo>
                      <a:pt x="16" y="46"/>
                    </a:moveTo>
                    <a:cubicBezTo>
                      <a:pt x="16" y="16"/>
                      <a:pt x="16" y="16"/>
                      <a:pt x="16" y="16"/>
                    </a:cubicBezTo>
                    <a:cubicBezTo>
                      <a:pt x="56" y="16"/>
                      <a:pt x="56" y="16"/>
                      <a:pt x="56" y="16"/>
                    </a:cubicBezTo>
                    <a:cubicBezTo>
                      <a:pt x="56" y="45"/>
                      <a:pt x="56" y="45"/>
                      <a:pt x="56" y="45"/>
                    </a:cubicBezTo>
                    <a:cubicBezTo>
                      <a:pt x="54" y="44"/>
                      <a:pt x="53" y="44"/>
                      <a:pt x="51" y="44"/>
                    </a:cubicBezTo>
                    <a:cubicBezTo>
                      <a:pt x="48" y="44"/>
                      <a:pt x="45" y="45"/>
                      <a:pt x="43" y="47"/>
                    </a:cubicBezTo>
                    <a:cubicBezTo>
                      <a:pt x="50" y="47"/>
                      <a:pt x="57" y="47"/>
                      <a:pt x="64" y="46"/>
                    </a:cubicBezTo>
                    <a:cubicBezTo>
                      <a:pt x="64" y="16"/>
                      <a:pt x="64" y="16"/>
                      <a:pt x="64" y="16"/>
                    </a:cubicBezTo>
                    <a:cubicBezTo>
                      <a:pt x="64" y="0"/>
                      <a:pt x="64" y="0"/>
                      <a:pt x="64" y="0"/>
                    </a:cubicBezTo>
                    <a:cubicBezTo>
                      <a:pt x="56" y="0"/>
                      <a:pt x="56" y="0"/>
                      <a:pt x="56" y="0"/>
                    </a:cubicBezTo>
                    <a:cubicBezTo>
                      <a:pt x="16" y="0"/>
                      <a:pt x="16" y="0"/>
                      <a:pt x="16" y="0"/>
                    </a:cubicBezTo>
                    <a:cubicBezTo>
                      <a:pt x="8" y="0"/>
                      <a:pt x="8" y="0"/>
                      <a:pt x="8" y="0"/>
                    </a:cubicBezTo>
                    <a:cubicBezTo>
                      <a:pt x="8" y="16"/>
                      <a:pt x="8" y="16"/>
                      <a:pt x="8" y="16"/>
                    </a:cubicBezTo>
                    <a:cubicBezTo>
                      <a:pt x="8" y="45"/>
                      <a:pt x="8" y="45"/>
                      <a:pt x="8" y="45"/>
                    </a:cubicBezTo>
                    <a:cubicBezTo>
                      <a:pt x="6" y="44"/>
                      <a:pt x="5" y="44"/>
                      <a:pt x="3" y="44"/>
                    </a:cubicBezTo>
                    <a:cubicBezTo>
                      <a:pt x="2" y="44"/>
                      <a:pt x="1" y="44"/>
                      <a:pt x="0" y="44"/>
                    </a:cubicBezTo>
                    <a:cubicBezTo>
                      <a:pt x="5" y="45"/>
                      <a:pt x="10" y="46"/>
                      <a:pt x="1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Freeform: Shape 38">
                <a:extLst>
                  <a:ext uri="{FF2B5EF4-FFF2-40B4-BE49-F238E27FC236}">
                    <a16:creationId xmlns:a16="http://schemas.microsoft.com/office/drawing/2014/main" id="{A56B4116-39C2-43EF-BA91-C76C0AB86F9B}"/>
                  </a:ext>
                </a:extLst>
              </p:cNvPr>
              <p:cNvSpPr>
                <a:spLocks/>
              </p:cNvSpPr>
              <p:nvPr/>
            </p:nvSpPr>
            <p:spPr bwMode="auto">
              <a:xfrm>
                <a:off x="5333889" y="1660957"/>
                <a:ext cx="273267" cy="159304"/>
              </a:xfrm>
              <a:custGeom>
                <a:avLst/>
                <a:gdLst>
                  <a:gd name="T0" fmla="*/ 35 w 62"/>
                  <a:gd name="T1" fmla="*/ 0 h 36"/>
                  <a:gd name="T2" fmla="*/ 35 w 62"/>
                  <a:gd name="T3" fmla="*/ 6 h 36"/>
                  <a:gd name="T4" fmla="*/ 0 w 62"/>
                  <a:gd name="T5" fmla="*/ 36 h 36"/>
                  <a:gd name="T6" fmla="*/ 35 w 62"/>
                  <a:gd name="T7" fmla="*/ 29 h 36"/>
                  <a:gd name="T8" fmla="*/ 35 w 62"/>
                  <a:gd name="T9" fmla="*/ 36 h 36"/>
                  <a:gd name="T10" fmla="*/ 62 w 62"/>
                  <a:gd name="T11" fmla="*/ 18 h 36"/>
                  <a:gd name="T12" fmla="*/ 35 w 6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 h="36">
                    <a:moveTo>
                      <a:pt x="35" y="0"/>
                    </a:moveTo>
                    <a:cubicBezTo>
                      <a:pt x="35" y="6"/>
                      <a:pt x="35" y="6"/>
                      <a:pt x="35" y="6"/>
                    </a:cubicBezTo>
                    <a:cubicBezTo>
                      <a:pt x="4" y="6"/>
                      <a:pt x="0" y="36"/>
                      <a:pt x="0" y="36"/>
                    </a:cubicBezTo>
                    <a:cubicBezTo>
                      <a:pt x="0" y="36"/>
                      <a:pt x="10" y="29"/>
                      <a:pt x="35" y="29"/>
                    </a:cubicBezTo>
                    <a:cubicBezTo>
                      <a:pt x="35" y="36"/>
                      <a:pt x="35" y="36"/>
                      <a:pt x="35" y="36"/>
                    </a:cubicBezTo>
                    <a:cubicBezTo>
                      <a:pt x="62" y="18"/>
                      <a:pt x="62" y="18"/>
                      <a:pt x="62" y="18"/>
                    </a:cubicBez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Freeform: Shape 39">
                <a:extLst>
                  <a:ext uri="{FF2B5EF4-FFF2-40B4-BE49-F238E27FC236}">
                    <a16:creationId xmlns:a16="http://schemas.microsoft.com/office/drawing/2014/main" id="{1598CDA8-B0A7-4841-A741-4BF5899FB148}"/>
                  </a:ext>
                </a:extLst>
              </p:cNvPr>
              <p:cNvSpPr>
                <a:spLocks/>
              </p:cNvSpPr>
              <p:nvPr/>
            </p:nvSpPr>
            <p:spPr bwMode="auto">
              <a:xfrm>
                <a:off x="5306930" y="1801879"/>
                <a:ext cx="269591" cy="159304"/>
              </a:xfrm>
              <a:custGeom>
                <a:avLst/>
                <a:gdLst>
                  <a:gd name="T0" fmla="*/ 27 w 61"/>
                  <a:gd name="T1" fmla="*/ 36 h 36"/>
                  <a:gd name="T2" fmla="*/ 27 w 61"/>
                  <a:gd name="T3" fmla="*/ 30 h 36"/>
                  <a:gd name="T4" fmla="*/ 61 w 61"/>
                  <a:gd name="T5" fmla="*/ 0 h 36"/>
                  <a:gd name="T6" fmla="*/ 27 w 61"/>
                  <a:gd name="T7" fmla="*/ 7 h 36"/>
                  <a:gd name="T8" fmla="*/ 27 w 61"/>
                  <a:gd name="T9" fmla="*/ 1 h 36"/>
                  <a:gd name="T10" fmla="*/ 0 w 61"/>
                  <a:gd name="T11" fmla="*/ 19 h 36"/>
                  <a:gd name="T12" fmla="*/ 27 w 6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61" h="36">
                    <a:moveTo>
                      <a:pt x="27" y="36"/>
                    </a:moveTo>
                    <a:cubicBezTo>
                      <a:pt x="27" y="30"/>
                      <a:pt x="27" y="30"/>
                      <a:pt x="27" y="30"/>
                    </a:cubicBezTo>
                    <a:cubicBezTo>
                      <a:pt x="58" y="30"/>
                      <a:pt x="61" y="0"/>
                      <a:pt x="61" y="0"/>
                    </a:cubicBezTo>
                    <a:cubicBezTo>
                      <a:pt x="61" y="0"/>
                      <a:pt x="52" y="7"/>
                      <a:pt x="27" y="7"/>
                    </a:cubicBezTo>
                    <a:cubicBezTo>
                      <a:pt x="27" y="1"/>
                      <a:pt x="27" y="1"/>
                      <a:pt x="27" y="1"/>
                    </a:cubicBezTo>
                    <a:cubicBezTo>
                      <a:pt x="0" y="19"/>
                      <a:pt x="0" y="19"/>
                      <a:pt x="0" y="19"/>
                    </a:cubicBezTo>
                    <a:lnTo>
                      <a:pt x="27"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Freeform: Shape 40">
                <a:extLst>
                  <a:ext uri="{FF2B5EF4-FFF2-40B4-BE49-F238E27FC236}">
                    <a16:creationId xmlns:a16="http://schemas.microsoft.com/office/drawing/2014/main" id="{C2678E56-2FDF-47E7-B686-6AF3CC58856A}"/>
                  </a:ext>
                </a:extLst>
              </p:cNvPr>
              <p:cNvSpPr>
                <a:spLocks/>
              </p:cNvSpPr>
              <p:nvPr/>
            </p:nvSpPr>
            <p:spPr bwMode="auto">
              <a:xfrm>
                <a:off x="5885324" y="2977050"/>
                <a:ext cx="4902" cy="8578"/>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Freeform: Shape 41">
                <a:extLst>
                  <a:ext uri="{FF2B5EF4-FFF2-40B4-BE49-F238E27FC236}">
                    <a16:creationId xmlns:a16="http://schemas.microsoft.com/office/drawing/2014/main" id="{927B5CB4-97D0-4AA9-83A0-F372E3FCEE1A}"/>
                  </a:ext>
                </a:extLst>
              </p:cNvPr>
              <p:cNvSpPr>
                <a:spLocks/>
              </p:cNvSpPr>
              <p:nvPr/>
            </p:nvSpPr>
            <p:spPr bwMode="auto">
              <a:xfrm>
                <a:off x="5885324" y="2880242"/>
                <a:ext cx="26959" cy="79652"/>
              </a:xfrm>
              <a:custGeom>
                <a:avLst/>
                <a:gdLst>
                  <a:gd name="T0" fmla="*/ 6 w 6"/>
                  <a:gd name="T1" fmla="*/ 0 h 18"/>
                  <a:gd name="T2" fmla="*/ 0 w 6"/>
                  <a:gd name="T3" fmla="*/ 18 h 18"/>
                  <a:gd name="T4" fmla="*/ 2 w 6"/>
                  <a:gd name="T5" fmla="*/ 18 h 18"/>
                  <a:gd name="T6" fmla="*/ 6 w 6"/>
                  <a:gd name="T7" fmla="*/ 1 h 18"/>
                  <a:gd name="T8" fmla="*/ 6 w 6"/>
                  <a:gd name="T9" fmla="*/ 0 h 18"/>
                </a:gdLst>
                <a:ahLst/>
                <a:cxnLst>
                  <a:cxn ang="0">
                    <a:pos x="T0" y="T1"/>
                  </a:cxn>
                  <a:cxn ang="0">
                    <a:pos x="T2" y="T3"/>
                  </a:cxn>
                  <a:cxn ang="0">
                    <a:pos x="T4" y="T5"/>
                  </a:cxn>
                  <a:cxn ang="0">
                    <a:pos x="T6" y="T7"/>
                  </a:cxn>
                  <a:cxn ang="0">
                    <a:pos x="T8" y="T9"/>
                  </a:cxn>
                </a:cxnLst>
                <a:rect l="0" t="0" r="r" b="b"/>
                <a:pathLst>
                  <a:path w="6" h="18">
                    <a:moveTo>
                      <a:pt x="6" y="0"/>
                    </a:moveTo>
                    <a:cubicBezTo>
                      <a:pt x="3" y="5"/>
                      <a:pt x="1" y="11"/>
                      <a:pt x="0" y="18"/>
                    </a:cubicBezTo>
                    <a:cubicBezTo>
                      <a:pt x="2" y="18"/>
                      <a:pt x="2" y="18"/>
                      <a:pt x="2" y="18"/>
                    </a:cubicBezTo>
                    <a:cubicBezTo>
                      <a:pt x="4" y="12"/>
                      <a:pt x="5" y="7"/>
                      <a:pt x="6" y="1"/>
                    </a:cubicBezTo>
                    <a:cubicBezTo>
                      <a:pt x="6" y="1"/>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Freeform: Shape 42">
                <a:extLst>
                  <a:ext uri="{FF2B5EF4-FFF2-40B4-BE49-F238E27FC236}">
                    <a16:creationId xmlns:a16="http://schemas.microsoft.com/office/drawing/2014/main" id="{39A1DC85-C33C-4D7E-A94D-9F20062B526D}"/>
                  </a:ext>
                </a:extLst>
              </p:cNvPr>
              <p:cNvSpPr>
                <a:spLocks/>
              </p:cNvSpPr>
              <p:nvPr/>
            </p:nvSpPr>
            <p:spPr bwMode="auto">
              <a:xfrm>
                <a:off x="5841210" y="2848382"/>
                <a:ext cx="53918" cy="111513"/>
              </a:xfrm>
              <a:custGeom>
                <a:avLst/>
                <a:gdLst>
                  <a:gd name="T0" fmla="*/ 0 w 12"/>
                  <a:gd name="T1" fmla="*/ 0 h 25"/>
                  <a:gd name="T2" fmla="*/ 0 w 12"/>
                  <a:gd name="T3" fmla="*/ 25 h 25"/>
                  <a:gd name="T4" fmla="*/ 6 w 12"/>
                  <a:gd name="T5" fmla="*/ 25 h 25"/>
                  <a:gd name="T6" fmla="*/ 12 w 12"/>
                  <a:gd name="T7" fmla="*/ 4 h 25"/>
                  <a:gd name="T8" fmla="*/ 0 w 12"/>
                  <a:gd name="T9" fmla="*/ 0 h 25"/>
                </a:gdLst>
                <a:ahLst/>
                <a:cxnLst>
                  <a:cxn ang="0">
                    <a:pos x="T0" y="T1"/>
                  </a:cxn>
                  <a:cxn ang="0">
                    <a:pos x="T2" y="T3"/>
                  </a:cxn>
                  <a:cxn ang="0">
                    <a:pos x="T4" y="T5"/>
                  </a:cxn>
                  <a:cxn ang="0">
                    <a:pos x="T6" y="T7"/>
                  </a:cxn>
                  <a:cxn ang="0">
                    <a:pos x="T8" y="T9"/>
                  </a:cxn>
                </a:cxnLst>
                <a:rect l="0" t="0" r="r" b="b"/>
                <a:pathLst>
                  <a:path w="12" h="25">
                    <a:moveTo>
                      <a:pt x="0" y="0"/>
                    </a:moveTo>
                    <a:cubicBezTo>
                      <a:pt x="0" y="25"/>
                      <a:pt x="0" y="25"/>
                      <a:pt x="0" y="25"/>
                    </a:cubicBezTo>
                    <a:cubicBezTo>
                      <a:pt x="6" y="25"/>
                      <a:pt x="6" y="25"/>
                      <a:pt x="6" y="25"/>
                    </a:cubicBezTo>
                    <a:cubicBezTo>
                      <a:pt x="6" y="17"/>
                      <a:pt x="9" y="10"/>
                      <a:pt x="12" y="4"/>
                    </a:cubicBezTo>
                    <a:cubicBezTo>
                      <a:pt x="9" y="2"/>
                      <a:pt x="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Freeform: Shape 43">
                <a:extLst>
                  <a:ext uri="{FF2B5EF4-FFF2-40B4-BE49-F238E27FC236}">
                    <a16:creationId xmlns:a16="http://schemas.microsoft.com/office/drawing/2014/main" id="{CBF3EC20-949E-44E3-8F0A-C0208FB5CD5A}"/>
                  </a:ext>
                </a:extLst>
              </p:cNvPr>
              <p:cNvSpPr>
                <a:spLocks/>
              </p:cNvSpPr>
              <p:nvPr/>
            </p:nvSpPr>
            <p:spPr bwMode="auto">
              <a:xfrm>
                <a:off x="5766459" y="2977050"/>
                <a:ext cx="52693" cy="110287"/>
              </a:xfrm>
              <a:custGeom>
                <a:avLst/>
                <a:gdLst>
                  <a:gd name="T0" fmla="*/ 12 w 12"/>
                  <a:gd name="T1" fmla="*/ 25 h 25"/>
                  <a:gd name="T2" fmla="*/ 12 w 12"/>
                  <a:gd name="T3" fmla="*/ 0 h 25"/>
                  <a:gd name="T4" fmla="*/ 6 w 12"/>
                  <a:gd name="T5" fmla="*/ 0 h 25"/>
                  <a:gd name="T6" fmla="*/ 0 w 12"/>
                  <a:gd name="T7" fmla="*/ 21 h 25"/>
                  <a:gd name="T8" fmla="*/ 12 w 12"/>
                  <a:gd name="T9" fmla="*/ 25 h 25"/>
                </a:gdLst>
                <a:ahLst/>
                <a:cxnLst>
                  <a:cxn ang="0">
                    <a:pos x="T0" y="T1"/>
                  </a:cxn>
                  <a:cxn ang="0">
                    <a:pos x="T2" y="T3"/>
                  </a:cxn>
                  <a:cxn ang="0">
                    <a:pos x="T4" y="T5"/>
                  </a:cxn>
                  <a:cxn ang="0">
                    <a:pos x="T6" y="T7"/>
                  </a:cxn>
                  <a:cxn ang="0">
                    <a:pos x="T8" y="T9"/>
                  </a:cxn>
                </a:cxnLst>
                <a:rect l="0" t="0" r="r" b="b"/>
                <a:pathLst>
                  <a:path w="12" h="25">
                    <a:moveTo>
                      <a:pt x="12" y="25"/>
                    </a:moveTo>
                    <a:cubicBezTo>
                      <a:pt x="12" y="0"/>
                      <a:pt x="12" y="0"/>
                      <a:pt x="12" y="0"/>
                    </a:cubicBezTo>
                    <a:cubicBezTo>
                      <a:pt x="6" y="0"/>
                      <a:pt x="6" y="0"/>
                      <a:pt x="6" y="0"/>
                    </a:cubicBezTo>
                    <a:cubicBezTo>
                      <a:pt x="6" y="9"/>
                      <a:pt x="3" y="16"/>
                      <a:pt x="0" y="21"/>
                    </a:cubicBezTo>
                    <a:cubicBezTo>
                      <a:pt x="3" y="23"/>
                      <a:pt x="8" y="25"/>
                      <a:pt x="1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Freeform: Shape 44">
                <a:extLst>
                  <a:ext uri="{FF2B5EF4-FFF2-40B4-BE49-F238E27FC236}">
                    <a16:creationId xmlns:a16="http://schemas.microsoft.com/office/drawing/2014/main" id="{936864FD-54B9-4A88-99B9-25DE8F52C2FC}"/>
                  </a:ext>
                </a:extLst>
              </p:cNvPr>
              <p:cNvSpPr>
                <a:spLocks/>
              </p:cNvSpPr>
              <p:nvPr/>
            </p:nvSpPr>
            <p:spPr bwMode="auto">
              <a:xfrm>
                <a:off x="5766459" y="2848382"/>
                <a:ext cx="52693" cy="111513"/>
              </a:xfrm>
              <a:custGeom>
                <a:avLst/>
                <a:gdLst>
                  <a:gd name="T0" fmla="*/ 6 w 12"/>
                  <a:gd name="T1" fmla="*/ 25 h 25"/>
                  <a:gd name="T2" fmla="*/ 12 w 12"/>
                  <a:gd name="T3" fmla="*/ 25 h 25"/>
                  <a:gd name="T4" fmla="*/ 12 w 12"/>
                  <a:gd name="T5" fmla="*/ 0 h 25"/>
                  <a:gd name="T6" fmla="*/ 0 w 12"/>
                  <a:gd name="T7" fmla="*/ 5 h 25"/>
                  <a:gd name="T8" fmla="*/ 6 w 12"/>
                  <a:gd name="T9" fmla="*/ 25 h 25"/>
                </a:gdLst>
                <a:ahLst/>
                <a:cxnLst>
                  <a:cxn ang="0">
                    <a:pos x="T0" y="T1"/>
                  </a:cxn>
                  <a:cxn ang="0">
                    <a:pos x="T2" y="T3"/>
                  </a:cxn>
                  <a:cxn ang="0">
                    <a:pos x="T4" y="T5"/>
                  </a:cxn>
                  <a:cxn ang="0">
                    <a:pos x="T6" y="T7"/>
                  </a:cxn>
                  <a:cxn ang="0">
                    <a:pos x="T8" y="T9"/>
                  </a:cxn>
                </a:cxnLst>
                <a:rect l="0" t="0" r="r" b="b"/>
                <a:pathLst>
                  <a:path w="12" h="25">
                    <a:moveTo>
                      <a:pt x="6" y="25"/>
                    </a:moveTo>
                    <a:cubicBezTo>
                      <a:pt x="12" y="25"/>
                      <a:pt x="12" y="25"/>
                      <a:pt x="12" y="25"/>
                    </a:cubicBezTo>
                    <a:cubicBezTo>
                      <a:pt x="12" y="0"/>
                      <a:pt x="12" y="0"/>
                      <a:pt x="12" y="0"/>
                    </a:cubicBezTo>
                    <a:cubicBezTo>
                      <a:pt x="8" y="1"/>
                      <a:pt x="3" y="2"/>
                      <a:pt x="0" y="5"/>
                    </a:cubicBezTo>
                    <a:cubicBezTo>
                      <a:pt x="3" y="10"/>
                      <a:pt x="6" y="17"/>
                      <a:pt x="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Freeform: Shape 45">
                <a:extLst>
                  <a:ext uri="{FF2B5EF4-FFF2-40B4-BE49-F238E27FC236}">
                    <a16:creationId xmlns:a16="http://schemas.microsoft.com/office/drawing/2014/main" id="{D6379D8C-1D46-45A6-8F98-44661251BC91}"/>
                  </a:ext>
                </a:extLst>
              </p:cNvPr>
              <p:cNvSpPr>
                <a:spLocks/>
              </p:cNvSpPr>
              <p:nvPr/>
            </p:nvSpPr>
            <p:spPr bwMode="auto">
              <a:xfrm>
                <a:off x="5713767" y="2977050"/>
                <a:ext cx="61271" cy="79652"/>
              </a:xfrm>
              <a:custGeom>
                <a:avLst/>
                <a:gdLst>
                  <a:gd name="T0" fmla="*/ 8 w 14"/>
                  <a:gd name="T1" fmla="*/ 18 h 18"/>
                  <a:gd name="T2" fmla="*/ 14 w 14"/>
                  <a:gd name="T3" fmla="*/ 0 h 18"/>
                  <a:gd name="T4" fmla="*/ 0 w 14"/>
                  <a:gd name="T5" fmla="*/ 0 h 18"/>
                  <a:gd name="T6" fmla="*/ 8 w 14"/>
                  <a:gd name="T7" fmla="*/ 18 h 18"/>
                </a:gdLst>
                <a:ahLst/>
                <a:cxnLst>
                  <a:cxn ang="0">
                    <a:pos x="T0" y="T1"/>
                  </a:cxn>
                  <a:cxn ang="0">
                    <a:pos x="T2" y="T3"/>
                  </a:cxn>
                  <a:cxn ang="0">
                    <a:pos x="T4" y="T5"/>
                  </a:cxn>
                  <a:cxn ang="0">
                    <a:pos x="T6" y="T7"/>
                  </a:cxn>
                </a:cxnLst>
                <a:rect l="0" t="0" r="r" b="b"/>
                <a:pathLst>
                  <a:path w="14" h="18">
                    <a:moveTo>
                      <a:pt x="8" y="18"/>
                    </a:moveTo>
                    <a:cubicBezTo>
                      <a:pt x="11" y="14"/>
                      <a:pt x="13" y="7"/>
                      <a:pt x="14" y="0"/>
                    </a:cubicBezTo>
                    <a:cubicBezTo>
                      <a:pt x="0" y="0"/>
                      <a:pt x="0" y="0"/>
                      <a:pt x="0" y="0"/>
                    </a:cubicBezTo>
                    <a:cubicBezTo>
                      <a:pt x="0" y="7"/>
                      <a:pt x="3" y="13"/>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Freeform: Shape 46">
                <a:extLst>
                  <a:ext uri="{FF2B5EF4-FFF2-40B4-BE49-F238E27FC236}">
                    <a16:creationId xmlns:a16="http://schemas.microsoft.com/office/drawing/2014/main" id="{A1EFFD66-9063-4341-B77E-2A18AA94A639}"/>
                  </a:ext>
                </a:extLst>
              </p:cNvPr>
              <p:cNvSpPr>
                <a:spLocks/>
              </p:cNvSpPr>
              <p:nvPr/>
            </p:nvSpPr>
            <p:spPr bwMode="auto">
              <a:xfrm>
                <a:off x="5713767" y="2880242"/>
                <a:ext cx="61271" cy="79652"/>
              </a:xfrm>
              <a:custGeom>
                <a:avLst/>
                <a:gdLst>
                  <a:gd name="T0" fmla="*/ 8 w 14"/>
                  <a:gd name="T1" fmla="*/ 0 h 18"/>
                  <a:gd name="T2" fmla="*/ 0 w 14"/>
                  <a:gd name="T3" fmla="*/ 18 h 18"/>
                  <a:gd name="T4" fmla="*/ 14 w 14"/>
                  <a:gd name="T5" fmla="*/ 18 h 18"/>
                  <a:gd name="T6" fmla="*/ 8 w 14"/>
                  <a:gd name="T7" fmla="*/ 0 h 18"/>
                </a:gdLst>
                <a:ahLst/>
                <a:cxnLst>
                  <a:cxn ang="0">
                    <a:pos x="T0" y="T1"/>
                  </a:cxn>
                  <a:cxn ang="0">
                    <a:pos x="T2" y="T3"/>
                  </a:cxn>
                  <a:cxn ang="0">
                    <a:pos x="T4" y="T5"/>
                  </a:cxn>
                  <a:cxn ang="0">
                    <a:pos x="T6" y="T7"/>
                  </a:cxn>
                </a:cxnLst>
                <a:rect l="0" t="0" r="r" b="b"/>
                <a:pathLst>
                  <a:path w="14" h="18">
                    <a:moveTo>
                      <a:pt x="8" y="0"/>
                    </a:moveTo>
                    <a:cubicBezTo>
                      <a:pt x="3" y="5"/>
                      <a:pt x="0" y="11"/>
                      <a:pt x="0" y="18"/>
                    </a:cubicBezTo>
                    <a:cubicBezTo>
                      <a:pt x="14" y="18"/>
                      <a:pt x="14" y="18"/>
                      <a:pt x="14" y="18"/>
                    </a:cubicBezTo>
                    <a:cubicBezTo>
                      <a:pt x="13" y="11"/>
                      <a:pt x="11" y="5"/>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Freeform: Shape 47">
                <a:extLst>
                  <a:ext uri="{FF2B5EF4-FFF2-40B4-BE49-F238E27FC236}">
                    <a16:creationId xmlns:a16="http://schemas.microsoft.com/office/drawing/2014/main" id="{15A3E84A-B051-4370-A289-459026DAED9F}"/>
                  </a:ext>
                </a:extLst>
              </p:cNvPr>
              <p:cNvSpPr>
                <a:spLocks/>
              </p:cNvSpPr>
              <p:nvPr/>
            </p:nvSpPr>
            <p:spPr bwMode="auto">
              <a:xfrm>
                <a:off x="5841210" y="2977050"/>
                <a:ext cx="35537" cy="110287"/>
              </a:xfrm>
              <a:custGeom>
                <a:avLst/>
                <a:gdLst>
                  <a:gd name="T0" fmla="*/ 0 w 8"/>
                  <a:gd name="T1" fmla="*/ 25 h 25"/>
                  <a:gd name="T2" fmla="*/ 3 w 8"/>
                  <a:gd name="T3" fmla="*/ 25 h 25"/>
                  <a:gd name="T4" fmla="*/ 8 w 8"/>
                  <a:gd name="T5" fmla="*/ 11 h 25"/>
                  <a:gd name="T6" fmla="*/ 6 w 8"/>
                  <a:gd name="T7" fmla="*/ 0 h 25"/>
                  <a:gd name="T8" fmla="*/ 0 w 8"/>
                  <a:gd name="T9" fmla="*/ 0 h 25"/>
                  <a:gd name="T10" fmla="*/ 0 w 8"/>
                  <a:gd name="T11" fmla="*/ 25 h 25"/>
                </a:gdLst>
                <a:ahLst/>
                <a:cxnLst>
                  <a:cxn ang="0">
                    <a:pos x="T0" y="T1"/>
                  </a:cxn>
                  <a:cxn ang="0">
                    <a:pos x="T2" y="T3"/>
                  </a:cxn>
                  <a:cxn ang="0">
                    <a:pos x="T4" y="T5"/>
                  </a:cxn>
                  <a:cxn ang="0">
                    <a:pos x="T6" y="T7"/>
                  </a:cxn>
                  <a:cxn ang="0">
                    <a:pos x="T8" y="T9"/>
                  </a:cxn>
                  <a:cxn ang="0">
                    <a:pos x="T10" y="T11"/>
                  </a:cxn>
                </a:cxnLst>
                <a:rect l="0" t="0" r="r" b="b"/>
                <a:pathLst>
                  <a:path w="8" h="25">
                    <a:moveTo>
                      <a:pt x="0" y="25"/>
                    </a:moveTo>
                    <a:cubicBezTo>
                      <a:pt x="1" y="25"/>
                      <a:pt x="2" y="25"/>
                      <a:pt x="3" y="25"/>
                    </a:cubicBezTo>
                    <a:cubicBezTo>
                      <a:pt x="5" y="20"/>
                      <a:pt x="6" y="16"/>
                      <a:pt x="8" y="11"/>
                    </a:cubicBezTo>
                    <a:cubicBezTo>
                      <a:pt x="7" y="8"/>
                      <a:pt x="6" y="4"/>
                      <a:pt x="6" y="0"/>
                    </a:cubicBezTo>
                    <a:cubicBezTo>
                      <a:pt x="0" y="0"/>
                      <a:pt x="0" y="0"/>
                      <a:pt x="0" y="0"/>
                    </a:cubicBez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Oval 48">
                <a:extLst>
                  <a:ext uri="{FF2B5EF4-FFF2-40B4-BE49-F238E27FC236}">
                    <a16:creationId xmlns:a16="http://schemas.microsoft.com/office/drawing/2014/main" id="{976F727F-1C70-45D1-8AAF-881FA351545C}"/>
                  </a:ext>
                </a:extLst>
              </p:cNvPr>
              <p:cNvSpPr>
                <a:spLocks/>
              </p:cNvSpPr>
              <p:nvPr/>
            </p:nvSpPr>
            <p:spPr bwMode="auto">
              <a:xfrm>
                <a:off x="4746916" y="3312813"/>
                <a:ext cx="61271" cy="61271"/>
              </a:xfrm>
              <a:prstGeom prst="ellipse">
                <a:avLst/>
              </a:prstGeom>
              <a:grpFill/>
              <a:ln>
                <a:noFill/>
              </a:ln>
            </p:spPr>
            <p:txBody>
              <a:bodyPr anchor="ctr"/>
              <a:lstStyle/>
              <a:p>
                <a:pPr algn="ctr"/>
                <a:endParaRPr/>
              </a:p>
            </p:txBody>
          </p:sp>
          <p:sp>
            <p:nvSpPr>
              <p:cNvPr id="109" name="Freeform: Shape 49">
                <a:extLst>
                  <a:ext uri="{FF2B5EF4-FFF2-40B4-BE49-F238E27FC236}">
                    <a16:creationId xmlns:a16="http://schemas.microsoft.com/office/drawing/2014/main" id="{03599D64-28AD-4891-9213-C515F56C3A15}"/>
                  </a:ext>
                </a:extLst>
              </p:cNvPr>
              <p:cNvSpPr>
                <a:spLocks/>
              </p:cNvSpPr>
              <p:nvPr/>
            </p:nvSpPr>
            <p:spPr bwMode="auto">
              <a:xfrm>
                <a:off x="4507961" y="3494174"/>
                <a:ext cx="132345" cy="132345"/>
              </a:xfrm>
              <a:custGeom>
                <a:avLst/>
                <a:gdLst>
                  <a:gd name="T0" fmla="*/ 15 w 30"/>
                  <a:gd name="T1" fmla="*/ 30 h 30"/>
                  <a:gd name="T2" fmla="*/ 30 w 30"/>
                  <a:gd name="T3" fmla="*/ 15 h 30"/>
                  <a:gd name="T4" fmla="*/ 15 w 30"/>
                  <a:gd name="T5" fmla="*/ 0 h 30"/>
                  <a:gd name="T6" fmla="*/ 15 w 30"/>
                  <a:gd name="T7" fmla="*/ 7 h 30"/>
                  <a:gd name="T8" fmla="*/ 23 w 30"/>
                  <a:gd name="T9" fmla="*/ 15 h 30"/>
                  <a:gd name="T10" fmla="*/ 15 w 30"/>
                  <a:gd name="T11" fmla="*/ 23 h 30"/>
                  <a:gd name="T12" fmla="*/ 15 w 30"/>
                  <a:gd name="T13" fmla="*/ 30 h 30"/>
                  <a:gd name="T14" fmla="*/ 15 w 30"/>
                  <a:gd name="T15" fmla="*/ 0 h 30"/>
                  <a:gd name="T16" fmla="*/ 0 w 30"/>
                  <a:gd name="T17" fmla="*/ 15 h 30"/>
                  <a:gd name="T18" fmla="*/ 15 w 30"/>
                  <a:gd name="T19" fmla="*/ 30 h 30"/>
                  <a:gd name="T20" fmla="*/ 15 w 30"/>
                  <a:gd name="T21" fmla="*/ 30 h 30"/>
                  <a:gd name="T22" fmla="*/ 15 w 30"/>
                  <a:gd name="T23" fmla="*/ 23 h 30"/>
                  <a:gd name="T24" fmla="*/ 15 w 30"/>
                  <a:gd name="T25" fmla="*/ 23 h 30"/>
                  <a:gd name="T26" fmla="*/ 15 w 30"/>
                  <a:gd name="T27" fmla="*/ 23 h 30"/>
                  <a:gd name="T28" fmla="*/ 7 w 30"/>
                  <a:gd name="T29" fmla="*/ 15 h 30"/>
                  <a:gd name="T30" fmla="*/ 15 w 30"/>
                  <a:gd name="T31" fmla="*/ 7 h 30"/>
                  <a:gd name="T32" fmla="*/ 15 w 30"/>
                  <a:gd name="T33" fmla="*/ 7 h 30"/>
                  <a:gd name="T34" fmla="*/ 15 w 30"/>
                  <a:gd name="T3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0">
                    <a:moveTo>
                      <a:pt x="15" y="30"/>
                    </a:moveTo>
                    <a:cubicBezTo>
                      <a:pt x="23" y="30"/>
                      <a:pt x="30" y="23"/>
                      <a:pt x="30" y="15"/>
                    </a:cubicBezTo>
                    <a:cubicBezTo>
                      <a:pt x="30" y="7"/>
                      <a:pt x="23" y="0"/>
                      <a:pt x="15" y="0"/>
                    </a:cubicBezTo>
                    <a:cubicBezTo>
                      <a:pt x="15" y="7"/>
                      <a:pt x="15" y="7"/>
                      <a:pt x="15" y="7"/>
                    </a:cubicBezTo>
                    <a:cubicBezTo>
                      <a:pt x="19" y="7"/>
                      <a:pt x="23" y="10"/>
                      <a:pt x="23" y="15"/>
                    </a:cubicBezTo>
                    <a:cubicBezTo>
                      <a:pt x="23" y="20"/>
                      <a:pt x="19" y="23"/>
                      <a:pt x="15" y="23"/>
                    </a:cubicBezTo>
                    <a:lnTo>
                      <a:pt x="15" y="30"/>
                    </a:lnTo>
                    <a:close/>
                    <a:moveTo>
                      <a:pt x="15" y="0"/>
                    </a:moveTo>
                    <a:cubicBezTo>
                      <a:pt x="7" y="0"/>
                      <a:pt x="0" y="7"/>
                      <a:pt x="0" y="15"/>
                    </a:cubicBezTo>
                    <a:cubicBezTo>
                      <a:pt x="0" y="23"/>
                      <a:pt x="7" y="30"/>
                      <a:pt x="15" y="30"/>
                    </a:cubicBezTo>
                    <a:cubicBezTo>
                      <a:pt x="15" y="30"/>
                      <a:pt x="15" y="30"/>
                      <a:pt x="15" y="30"/>
                    </a:cubicBezTo>
                    <a:cubicBezTo>
                      <a:pt x="15" y="23"/>
                      <a:pt x="15" y="23"/>
                      <a:pt x="15" y="23"/>
                    </a:cubicBezTo>
                    <a:cubicBezTo>
                      <a:pt x="15" y="23"/>
                      <a:pt x="15" y="23"/>
                      <a:pt x="15" y="23"/>
                    </a:cubicBezTo>
                    <a:cubicBezTo>
                      <a:pt x="15" y="23"/>
                      <a:pt x="15" y="23"/>
                      <a:pt x="15" y="23"/>
                    </a:cubicBezTo>
                    <a:cubicBezTo>
                      <a:pt x="10" y="23"/>
                      <a:pt x="7" y="20"/>
                      <a:pt x="7" y="15"/>
                    </a:cubicBezTo>
                    <a:cubicBezTo>
                      <a:pt x="7" y="10"/>
                      <a:pt x="10" y="7"/>
                      <a:pt x="15" y="7"/>
                    </a:cubicBezTo>
                    <a:cubicBezTo>
                      <a:pt x="15" y="7"/>
                      <a:pt x="15" y="7"/>
                      <a:pt x="15" y="7"/>
                    </a:cubicBezTo>
                    <a:cubicBezTo>
                      <a:pt x="15" y="0"/>
                      <a:pt x="15" y="0"/>
                      <a:pt x="15" y="0"/>
                    </a:cubicBezTo>
                    <a:close/>
                  </a:path>
                </a:pathLst>
              </a:custGeom>
              <a:grpFill/>
              <a:ln>
                <a:noFill/>
              </a:ln>
            </p:spPr>
            <p:txBody>
              <a:bodyPr anchor="ctr"/>
              <a:lstStyle/>
              <a:p>
                <a:pPr algn="ctr"/>
                <a:endParaRPr/>
              </a:p>
            </p:txBody>
          </p:sp>
          <p:sp>
            <p:nvSpPr>
              <p:cNvPr id="110" name="Freeform: Shape 50">
                <a:extLst>
                  <a:ext uri="{FF2B5EF4-FFF2-40B4-BE49-F238E27FC236}">
                    <a16:creationId xmlns:a16="http://schemas.microsoft.com/office/drawing/2014/main" id="{B6211321-0456-48D0-A684-249F8771AC22}"/>
                  </a:ext>
                </a:extLst>
              </p:cNvPr>
              <p:cNvSpPr>
                <a:spLocks/>
              </p:cNvSpPr>
              <p:nvPr/>
            </p:nvSpPr>
            <p:spPr bwMode="auto">
              <a:xfrm>
                <a:off x="4494481" y="3462313"/>
                <a:ext cx="159304" cy="57594"/>
              </a:xfrm>
              <a:custGeom>
                <a:avLst/>
                <a:gdLst>
                  <a:gd name="T0" fmla="*/ 3 w 36"/>
                  <a:gd name="T1" fmla="*/ 13 h 13"/>
                  <a:gd name="T2" fmla="*/ 5 w 36"/>
                  <a:gd name="T3" fmla="*/ 12 h 13"/>
                  <a:gd name="T4" fmla="*/ 18 w 36"/>
                  <a:gd name="T5" fmla="*/ 4 h 13"/>
                  <a:gd name="T6" fmla="*/ 31 w 36"/>
                  <a:gd name="T7" fmla="*/ 12 h 13"/>
                  <a:gd name="T8" fmla="*/ 35 w 36"/>
                  <a:gd name="T9" fmla="*/ 12 h 13"/>
                  <a:gd name="T10" fmla="*/ 35 w 36"/>
                  <a:gd name="T11" fmla="*/ 9 h 13"/>
                  <a:gd name="T12" fmla="*/ 18 w 36"/>
                  <a:gd name="T13" fmla="*/ 0 h 13"/>
                  <a:gd name="T14" fmla="*/ 1 w 36"/>
                  <a:gd name="T15" fmla="*/ 9 h 13"/>
                  <a:gd name="T16" fmla="*/ 1 w 36"/>
                  <a:gd name="T17" fmla="*/ 12 h 13"/>
                  <a:gd name="T18" fmla="*/ 3 w 36"/>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3">
                    <a:moveTo>
                      <a:pt x="3" y="13"/>
                    </a:moveTo>
                    <a:cubicBezTo>
                      <a:pt x="3" y="13"/>
                      <a:pt x="4" y="12"/>
                      <a:pt x="5" y="12"/>
                    </a:cubicBezTo>
                    <a:cubicBezTo>
                      <a:pt x="8" y="7"/>
                      <a:pt x="13" y="4"/>
                      <a:pt x="18" y="4"/>
                    </a:cubicBezTo>
                    <a:cubicBezTo>
                      <a:pt x="23" y="4"/>
                      <a:pt x="28" y="7"/>
                      <a:pt x="31" y="12"/>
                    </a:cubicBezTo>
                    <a:cubicBezTo>
                      <a:pt x="32" y="13"/>
                      <a:pt x="34" y="13"/>
                      <a:pt x="35" y="12"/>
                    </a:cubicBezTo>
                    <a:cubicBezTo>
                      <a:pt x="36" y="11"/>
                      <a:pt x="36" y="10"/>
                      <a:pt x="35" y="9"/>
                    </a:cubicBezTo>
                    <a:cubicBezTo>
                      <a:pt x="31" y="3"/>
                      <a:pt x="25" y="0"/>
                      <a:pt x="18" y="0"/>
                    </a:cubicBezTo>
                    <a:cubicBezTo>
                      <a:pt x="11" y="0"/>
                      <a:pt x="5" y="3"/>
                      <a:pt x="1" y="9"/>
                    </a:cubicBezTo>
                    <a:cubicBezTo>
                      <a:pt x="0" y="10"/>
                      <a:pt x="0" y="11"/>
                      <a:pt x="1" y="12"/>
                    </a:cubicBezTo>
                    <a:cubicBezTo>
                      <a:pt x="2" y="12"/>
                      <a:pt x="2" y="13"/>
                      <a:pt x="3" y="13"/>
                    </a:cubicBezTo>
                    <a:close/>
                  </a:path>
                </a:pathLst>
              </a:custGeom>
              <a:grpFill/>
              <a:ln>
                <a:noFill/>
              </a:ln>
            </p:spPr>
            <p:txBody>
              <a:bodyPr anchor="ctr"/>
              <a:lstStyle/>
              <a:p>
                <a:pPr algn="ctr"/>
                <a:endParaRPr/>
              </a:p>
            </p:txBody>
          </p:sp>
          <p:sp>
            <p:nvSpPr>
              <p:cNvPr id="111" name="Freeform: Shape 51">
                <a:extLst>
                  <a:ext uri="{FF2B5EF4-FFF2-40B4-BE49-F238E27FC236}">
                    <a16:creationId xmlns:a16="http://schemas.microsoft.com/office/drawing/2014/main" id="{1D10D5BB-B05E-4D9E-9ADD-1CEB8EF5611F}"/>
                  </a:ext>
                </a:extLst>
              </p:cNvPr>
              <p:cNvSpPr>
                <a:spLocks/>
              </p:cNvSpPr>
              <p:nvPr/>
            </p:nvSpPr>
            <p:spPr bwMode="auto">
              <a:xfrm>
                <a:off x="4750592" y="3494174"/>
                <a:ext cx="132345" cy="132345"/>
              </a:xfrm>
              <a:custGeom>
                <a:avLst/>
                <a:gdLst>
                  <a:gd name="T0" fmla="*/ 15 w 30"/>
                  <a:gd name="T1" fmla="*/ 0 h 30"/>
                  <a:gd name="T2" fmla="*/ 15 w 30"/>
                  <a:gd name="T3" fmla="*/ 0 h 30"/>
                  <a:gd name="T4" fmla="*/ 15 w 30"/>
                  <a:gd name="T5" fmla="*/ 7 h 30"/>
                  <a:gd name="T6" fmla="*/ 15 w 30"/>
                  <a:gd name="T7" fmla="*/ 7 h 30"/>
                  <a:gd name="T8" fmla="*/ 23 w 30"/>
                  <a:gd name="T9" fmla="*/ 15 h 30"/>
                  <a:gd name="T10" fmla="*/ 15 w 30"/>
                  <a:gd name="T11" fmla="*/ 23 h 30"/>
                  <a:gd name="T12" fmla="*/ 15 w 30"/>
                  <a:gd name="T13" fmla="*/ 23 h 30"/>
                  <a:gd name="T14" fmla="*/ 15 w 30"/>
                  <a:gd name="T15" fmla="*/ 23 h 30"/>
                  <a:gd name="T16" fmla="*/ 15 w 30"/>
                  <a:gd name="T17" fmla="*/ 30 h 30"/>
                  <a:gd name="T18" fmla="*/ 15 w 30"/>
                  <a:gd name="T19" fmla="*/ 30 h 30"/>
                  <a:gd name="T20" fmla="*/ 30 w 30"/>
                  <a:gd name="T21" fmla="*/ 15 h 30"/>
                  <a:gd name="T22" fmla="*/ 15 w 30"/>
                  <a:gd name="T23" fmla="*/ 0 h 30"/>
                  <a:gd name="T24" fmla="*/ 15 w 30"/>
                  <a:gd name="T25" fmla="*/ 0 h 30"/>
                  <a:gd name="T26" fmla="*/ 0 w 30"/>
                  <a:gd name="T27" fmla="*/ 15 h 30"/>
                  <a:gd name="T28" fmla="*/ 15 w 30"/>
                  <a:gd name="T29" fmla="*/ 30 h 30"/>
                  <a:gd name="T30" fmla="*/ 15 w 30"/>
                  <a:gd name="T31" fmla="*/ 23 h 30"/>
                  <a:gd name="T32" fmla="*/ 7 w 30"/>
                  <a:gd name="T33" fmla="*/ 15 h 30"/>
                  <a:gd name="T34" fmla="*/ 15 w 30"/>
                  <a:gd name="T35" fmla="*/ 7 h 30"/>
                  <a:gd name="T36" fmla="*/ 15 w 30"/>
                  <a:gd name="T3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0">
                    <a:moveTo>
                      <a:pt x="15" y="0"/>
                    </a:moveTo>
                    <a:cubicBezTo>
                      <a:pt x="15" y="0"/>
                      <a:pt x="15" y="0"/>
                      <a:pt x="15" y="0"/>
                    </a:cubicBezTo>
                    <a:cubicBezTo>
                      <a:pt x="15" y="7"/>
                      <a:pt x="15" y="7"/>
                      <a:pt x="15" y="7"/>
                    </a:cubicBezTo>
                    <a:cubicBezTo>
                      <a:pt x="15" y="7"/>
                      <a:pt x="15" y="7"/>
                      <a:pt x="15" y="7"/>
                    </a:cubicBezTo>
                    <a:cubicBezTo>
                      <a:pt x="19" y="7"/>
                      <a:pt x="23" y="10"/>
                      <a:pt x="23" y="15"/>
                    </a:cubicBezTo>
                    <a:cubicBezTo>
                      <a:pt x="23" y="20"/>
                      <a:pt x="19" y="23"/>
                      <a:pt x="15" y="23"/>
                    </a:cubicBezTo>
                    <a:cubicBezTo>
                      <a:pt x="15" y="23"/>
                      <a:pt x="15" y="23"/>
                      <a:pt x="15" y="23"/>
                    </a:cubicBezTo>
                    <a:cubicBezTo>
                      <a:pt x="15" y="23"/>
                      <a:pt x="15" y="23"/>
                      <a:pt x="15" y="23"/>
                    </a:cubicBezTo>
                    <a:cubicBezTo>
                      <a:pt x="15" y="30"/>
                      <a:pt x="15" y="30"/>
                      <a:pt x="15" y="30"/>
                    </a:cubicBezTo>
                    <a:cubicBezTo>
                      <a:pt x="15" y="30"/>
                      <a:pt x="15" y="30"/>
                      <a:pt x="15" y="30"/>
                    </a:cubicBezTo>
                    <a:cubicBezTo>
                      <a:pt x="23" y="30"/>
                      <a:pt x="30" y="23"/>
                      <a:pt x="30" y="15"/>
                    </a:cubicBezTo>
                    <a:cubicBezTo>
                      <a:pt x="30" y="7"/>
                      <a:pt x="23" y="0"/>
                      <a:pt x="15" y="0"/>
                    </a:cubicBezTo>
                    <a:close/>
                    <a:moveTo>
                      <a:pt x="15" y="0"/>
                    </a:moveTo>
                    <a:cubicBezTo>
                      <a:pt x="6" y="0"/>
                      <a:pt x="0" y="7"/>
                      <a:pt x="0" y="15"/>
                    </a:cubicBezTo>
                    <a:cubicBezTo>
                      <a:pt x="0" y="23"/>
                      <a:pt x="6" y="30"/>
                      <a:pt x="15" y="30"/>
                    </a:cubicBezTo>
                    <a:cubicBezTo>
                      <a:pt x="15" y="23"/>
                      <a:pt x="15" y="23"/>
                      <a:pt x="15" y="23"/>
                    </a:cubicBezTo>
                    <a:cubicBezTo>
                      <a:pt x="10" y="23"/>
                      <a:pt x="7" y="20"/>
                      <a:pt x="7" y="15"/>
                    </a:cubicBezTo>
                    <a:cubicBezTo>
                      <a:pt x="7" y="10"/>
                      <a:pt x="10" y="7"/>
                      <a:pt x="15" y="7"/>
                    </a:cubicBezTo>
                    <a:lnTo>
                      <a:pt x="15" y="0"/>
                    </a:lnTo>
                    <a:close/>
                  </a:path>
                </a:pathLst>
              </a:custGeom>
              <a:grpFill/>
              <a:ln>
                <a:noFill/>
              </a:ln>
            </p:spPr>
            <p:txBody>
              <a:bodyPr anchor="ctr"/>
              <a:lstStyle/>
              <a:p>
                <a:pPr algn="ctr"/>
                <a:endParaRPr/>
              </a:p>
            </p:txBody>
          </p:sp>
          <p:sp>
            <p:nvSpPr>
              <p:cNvPr id="112" name="Freeform: Shape 52">
                <a:extLst>
                  <a:ext uri="{FF2B5EF4-FFF2-40B4-BE49-F238E27FC236}">
                    <a16:creationId xmlns:a16="http://schemas.microsoft.com/office/drawing/2014/main" id="{2989FEAE-F957-4D28-8AA0-921B7280F469}"/>
                  </a:ext>
                </a:extLst>
              </p:cNvPr>
              <p:cNvSpPr>
                <a:spLocks/>
              </p:cNvSpPr>
              <p:nvPr/>
            </p:nvSpPr>
            <p:spPr bwMode="auto">
              <a:xfrm>
                <a:off x="4737113" y="3462313"/>
                <a:ext cx="159304" cy="57594"/>
              </a:xfrm>
              <a:custGeom>
                <a:avLst/>
                <a:gdLst>
                  <a:gd name="T0" fmla="*/ 18 w 36"/>
                  <a:gd name="T1" fmla="*/ 0 h 13"/>
                  <a:gd name="T2" fmla="*/ 1 w 36"/>
                  <a:gd name="T3" fmla="*/ 9 h 13"/>
                  <a:gd name="T4" fmla="*/ 1 w 36"/>
                  <a:gd name="T5" fmla="*/ 12 h 13"/>
                  <a:gd name="T6" fmla="*/ 3 w 36"/>
                  <a:gd name="T7" fmla="*/ 13 h 13"/>
                  <a:gd name="T8" fmla="*/ 4 w 36"/>
                  <a:gd name="T9" fmla="*/ 12 h 13"/>
                  <a:gd name="T10" fmla="*/ 18 w 36"/>
                  <a:gd name="T11" fmla="*/ 4 h 13"/>
                  <a:gd name="T12" fmla="*/ 31 w 36"/>
                  <a:gd name="T13" fmla="*/ 12 h 13"/>
                  <a:gd name="T14" fmla="*/ 35 w 36"/>
                  <a:gd name="T15" fmla="*/ 12 h 13"/>
                  <a:gd name="T16" fmla="*/ 35 w 36"/>
                  <a:gd name="T17" fmla="*/ 9 h 13"/>
                  <a:gd name="T18" fmla="*/ 18 w 36"/>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3">
                    <a:moveTo>
                      <a:pt x="18" y="0"/>
                    </a:moveTo>
                    <a:cubicBezTo>
                      <a:pt x="11" y="0"/>
                      <a:pt x="4" y="3"/>
                      <a:pt x="1" y="9"/>
                    </a:cubicBezTo>
                    <a:cubicBezTo>
                      <a:pt x="0" y="10"/>
                      <a:pt x="0" y="11"/>
                      <a:pt x="1" y="12"/>
                    </a:cubicBezTo>
                    <a:cubicBezTo>
                      <a:pt x="2" y="12"/>
                      <a:pt x="2" y="13"/>
                      <a:pt x="3" y="13"/>
                    </a:cubicBezTo>
                    <a:cubicBezTo>
                      <a:pt x="3" y="13"/>
                      <a:pt x="4" y="12"/>
                      <a:pt x="4" y="12"/>
                    </a:cubicBezTo>
                    <a:cubicBezTo>
                      <a:pt x="7" y="7"/>
                      <a:pt x="12" y="4"/>
                      <a:pt x="18" y="4"/>
                    </a:cubicBezTo>
                    <a:cubicBezTo>
                      <a:pt x="23" y="4"/>
                      <a:pt x="28" y="7"/>
                      <a:pt x="31" y="12"/>
                    </a:cubicBezTo>
                    <a:cubicBezTo>
                      <a:pt x="32" y="13"/>
                      <a:pt x="33" y="13"/>
                      <a:pt x="35" y="12"/>
                    </a:cubicBezTo>
                    <a:cubicBezTo>
                      <a:pt x="36" y="11"/>
                      <a:pt x="36" y="10"/>
                      <a:pt x="35" y="9"/>
                    </a:cubicBezTo>
                    <a:cubicBezTo>
                      <a:pt x="31" y="3"/>
                      <a:pt x="25" y="0"/>
                      <a:pt x="18" y="0"/>
                    </a:cubicBezTo>
                    <a:close/>
                  </a:path>
                </a:pathLst>
              </a:custGeom>
              <a:grpFill/>
              <a:ln>
                <a:noFill/>
              </a:ln>
            </p:spPr>
            <p:txBody>
              <a:bodyPr anchor="ctr"/>
              <a:lstStyle/>
              <a:p>
                <a:pPr algn="ctr"/>
                <a:endParaRPr/>
              </a:p>
            </p:txBody>
          </p:sp>
          <p:sp>
            <p:nvSpPr>
              <p:cNvPr id="113" name="Freeform: Shape 53">
                <a:extLst>
                  <a:ext uri="{FF2B5EF4-FFF2-40B4-BE49-F238E27FC236}">
                    <a16:creationId xmlns:a16="http://schemas.microsoft.com/office/drawing/2014/main" id="{39D5AB28-C598-4C49-94B1-ED641C14BC80}"/>
                  </a:ext>
                </a:extLst>
              </p:cNvPr>
              <p:cNvSpPr>
                <a:spLocks/>
              </p:cNvSpPr>
              <p:nvPr/>
            </p:nvSpPr>
            <p:spPr bwMode="auto">
              <a:xfrm>
                <a:off x="4618248" y="3348350"/>
                <a:ext cx="234054" cy="273267"/>
              </a:xfrm>
              <a:custGeom>
                <a:avLst/>
                <a:gdLst>
                  <a:gd name="T0" fmla="*/ 36 w 53"/>
                  <a:gd name="T1" fmla="*/ 22 h 62"/>
                  <a:gd name="T2" fmla="*/ 37 w 53"/>
                  <a:gd name="T3" fmla="*/ 23 h 62"/>
                  <a:gd name="T4" fmla="*/ 51 w 53"/>
                  <a:gd name="T5" fmla="*/ 17 h 62"/>
                  <a:gd name="T6" fmla="*/ 53 w 53"/>
                  <a:gd name="T7" fmla="*/ 12 h 62"/>
                  <a:gd name="T8" fmla="*/ 48 w 53"/>
                  <a:gd name="T9" fmla="*/ 11 h 62"/>
                  <a:gd name="T10" fmla="*/ 39 w 53"/>
                  <a:gd name="T11" fmla="*/ 15 h 62"/>
                  <a:gd name="T12" fmla="*/ 38 w 53"/>
                  <a:gd name="T13" fmla="*/ 15 h 62"/>
                  <a:gd name="T14" fmla="*/ 23 w 53"/>
                  <a:gd name="T15" fmla="*/ 0 h 62"/>
                  <a:gd name="T16" fmla="*/ 21 w 53"/>
                  <a:gd name="T17" fmla="*/ 0 h 62"/>
                  <a:gd name="T18" fmla="*/ 0 w 53"/>
                  <a:gd name="T19" fmla="*/ 21 h 62"/>
                  <a:gd name="T20" fmla="*/ 0 w 53"/>
                  <a:gd name="T21" fmla="*/ 22 h 62"/>
                  <a:gd name="T22" fmla="*/ 15 w 53"/>
                  <a:gd name="T23" fmla="*/ 35 h 62"/>
                  <a:gd name="T24" fmla="*/ 15 w 53"/>
                  <a:gd name="T25" fmla="*/ 36 h 62"/>
                  <a:gd name="T26" fmla="*/ 8 w 53"/>
                  <a:gd name="T27" fmla="*/ 52 h 62"/>
                  <a:gd name="T28" fmla="*/ 8 w 53"/>
                  <a:gd name="T29" fmla="*/ 54 h 62"/>
                  <a:gd name="T30" fmla="*/ 13 w 53"/>
                  <a:gd name="T31" fmla="*/ 60 h 62"/>
                  <a:gd name="T32" fmla="*/ 16 w 53"/>
                  <a:gd name="T33" fmla="*/ 62 h 62"/>
                  <a:gd name="T34" fmla="*/ 19 w 53"/>
                  <a:gd name="T35" fmla="*/ 61 h 62"/>
                  <a:gd name="T36" fmla="*/ 20 w 53"/>
                  <a:gd name="T37" fmla="*/ 55 h 62"/>
                  <a:gd name="T38" fmla="*/ 18 w 53"/>
                  <a:gd name="T39" fmla="*/ 53 h 62"/>
                  <a:gd name="T40" fmla="*/ 18 w 53"/>
                  <a:gd name="T41" fmla="*/ 51 h 62"/>
                  <a:gd name="T42" fmla="*/ 25 w 53"/>
                  <a:gd name="T43" fmla="*/ 34 h 62"/>
                  <a:gd name="T44" fmla="*/ 25 w 53"/>
                  <a:gd name="T45" fmla="*/ 32 h 62"/>
                  <a:gd name="T46" fmla="*/ 17 w 53"/>
                  <a:gd name="T47" fmla="*/ 25 h 62"/>
                  <a:gd name="T48" fmla="*/ 17 w 53"/>
                  <a:gd name="T49" fmla="*/ 23 h 62"/>
                  <a:gd name="T50" fmla="*/ 26 w 53"/>
                  <a:gd name="T51" fmla="*/ 14 h 62"/>
                  <a:gd name="T52" fmla="*/ 27 w 53"/>
                  <a:gd name="T53" fmla="*/ 15 h 62"/>
                  <a:gd name="T54" fmla="*/ 36 w 53"/>
                  <a:gd name="T55" fmla="*/ 2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 h="62">
                    <a:moveTo>
                      <a:pt x="36" y="22"/>
                    </a:moveTo>
                    <a:cubicBezTo>
                      <a:pt x="36" y="23"/>
                      <a:pt x="37" y="23"/>
                      <a:pt x="37" y="23"/>
                    </a:cubicBezTo>
                    <a:cubicBezTo>
                      <a:pt x="51" y="17"/>
                      <a:pt x="51" y="17"/>
                      <a:pt x="51" y="17"/>
                    </a:cubicBezTo>
                    <a:cubicBezTo>
                      <a:pt x="53" y="16"/>
                      <a:pt x="53" y="14"/>
                      <a:pt x="53" y="12"/>
                    </a:cubicBezTo>
                    <a:cubicBezTo>
                      <a:pt x="52" y="11"/>
                      <a:pt x="50" y="10"/>
                      <a:pt x="48" y="11"/>
                    </a:cubicBezTo>
                    <a:cubicBezTo>
                      <a:pt x="39" y="15"/>
                      <a:pt x="39" y="15"/>
                      <a:pt x="39" y="15"/>
                    </a:cubicBezTo>
                    <a:cubicBezTo>
                      <a:pt x="39" y="15"/>
                      <a:pt x="38" y="15"/>
                      <a:pt x="38" y="15"/>
                    </a:cubicBezTo>
                    <a:cubicBezTo>
                      <a:pt x="23" y="0"/>
                      <a:pt x="23" y="0"/>
                      <a:pt x="23" y="0"/>
                    </a:cubicBezTo>
                    <a:cubicBezTo>
                      <a:pt x="22" y="0"/>
                      <a:pt x="22" y="0"/>
                      <a:pt x="21" y="0"/>
                    </a:cubicBezTo>
                    <a:cubicBezTo>
                      <a:pt x="0" y="21"/>
                      <a:pt x="0" y="21"/>
                      <a:pt x="0" y="21"/>
                    </a:cubicBezTo>
                    <a:cubicBezTo>
                      <a:pt x="0" y="21"/>
                      <a:pt x="0" y="22"/>
                      <a:pt x="0" y="22"/>
                    </a:cubicBezTo>
                    <a:cubicBezTo>
                      <a:pt x="3" y="25"/>
                      <a:pt x="12" y="32"/>
                      <a:pt x="15" y="35"/>
                    </a:cubicBezTo>
                    <a:cubicBezTo>
                      <a:pt x="15" y="35"/>
                      <a:pt x="15" y="36"/>
                      <a:pt x="15" y="36"/>
                    </a:cubicBezTo>
                    <a:cubicBezTo>
                      <a:pt x="8" y="52"/>
                      <a:pt x="8" y="52"/>
                      <a:pt x="8" y="52"/>
                    </a:cubicBezTo>
                    <a:cubicBezTo>
                      <a:pt x="8" y="52"/>
                      <a:pt x="8" y="53"/>
                      <a:pt x="8" y="54"/>
                    </a:cubicBezTo>
                    <a:cubicBezTo>
                      <a:pt x="13" y="60"/>
                      <a:pt x="13" y="60"/>
                      <a:pt x="13" y="60"/>
                    </a:cubicBezTo>
                    <a:cubicBezTo>
                      <a:pt x="14" y="61"/>
                      <a:pt x="15" y="62"/>
                      <a:pt x="16" y="62"/>
                    </a:cubicBezTo>
                    <a:cubicBezTo>
                      <a:pt x="17" y="62"/>
                      <a:pt x="18" y="62"/>
                      <a:pt x="19" y="61"/>
                    </a:cubicBezTo>
                    <a:cubicBezTo>
                      <a:pt x="21" y="60"/>
                      <a:pt x="21" y="57"/>
                      <a:pt x="20" y="55"/>
                    </a:cubicBezTo>
                    <a:cubicBezTo>
                      <a:pt x="18" y="53"/>
                      <a:pt x="18" y="53"/>
                      <a:pt x="18" y="53"/>
                    </a:cubicBezTo>
                    <a:cubicBezTo>
                      <a:pt x="18" y="52"/>
                      <a:pt x="18" y="51"/>
                      <a:pt x="18" y="51"/>
                    </a:cubicBezTo>
                    <a:cubicBezTo>
                      <a:pt x="25" y="34"/>
                      <a:pt x="25" y="34"/>
                      <a:pt x="25" y="34"/>
                    </a:cubicBezTo>
                    <a:cubicBezTo>
                      <a:pt x="25" y="33"/>
                      <a:pt x="25" y="33"/>
                      <a:pt x="25" y="32"/>
                    </a:cubicBezTo>
                    <a:cubicBezTo>
                      <a:pt x="23" y="31"/>
                      <a:pt x="19" y="27"/>
                      <a:pt x="17" y="25"/>
                    </a:cubicBezTo>
                    <a:cubicBezTo>
                      <a:pt x="17" y="24"/>
                      <a:pt x="17" y="24"/>
                      <a:pt x="17" y="23"/>
                    </a:cubicBezTo>
                    <a:cubicBezTo>
                      <a:pt x="26" y="14"/>
                      <a:pt x="26" y="14"/>
                      <a:pt x="26" y="14"/>
                    </a:cubicBezTo>
                    <a:cubicBezTo>
                      <a:pt x="26" y="14"/>
                      <a:pt x="27" y="14"/>
                      <a:pt x="27" y="15"/>
                    </a:cubicBezTo>
                    <a:lnTo>
                      <a:pt x="36" y="22"/>
                    </a:lnTo>
                    <a:close/>
                  </a:path>
                </a:pathLst>
              </a:custGeom>
              <a:grpFill/>
              <a:ln>
                <a:noFill/>
              </a:ln>
            </p:spPr>
            <p:txBody>
              <a:bodyPr anchor="ctr"/>
              <a:lstStyle/>
              <a:p>
                <a:pPr algn="ctr"/>
                <a:endParaRPr/>
              </a:p>
            </p:txBody>
          </p:sp>
          <p:sp>
            <p:nvSpPr>
              <p:cNvPr id="114" name="Freeform: Shape 54">
                <a:extLst>
                  <a:ext uri="{FF2B5EF4-FFF2-40B4-BE49-F238E27FC236}">
                    <a16:creationId xmlns:a16="http://schemas.microsoft.com/office/drawing/2014/main" id="{06745B58-7311-4D78-9DE0-612CEC6F38BB}"/>
                  </a:ext>
                </a:extLst>
              </p:cNvPr>
              <p:cNvSpPr>
                <a:spLocks/>
              </p:cNvSpPr>
              <p:nvPr/>
            </p:nvSpPr>
            <p:spPr bwMode="auto">
              <a:xfrm>
                <a:off x="3514151" y="1696494"/>
                <a:ext cx="26959" cy="30635"/>
              </a:xfrm>
              <a:custGeom>
                <a:avLst/>
                <a:gdLst>
                  <a:gd name="T0" fmla="*/ 0 w 6"/>
                  <a:gd name="T1" fmla="*/ 7 h 7"/>
                  <a:gd name="T2" fmla="*/ 6 w 6"/>
                  <a:gd name="T3" fmla="*/ 7 h 7"/>
                  <a:gd name="T4" fmla="*/ 6 w 6"/>
                  <a:gd name="T5" fmla="*/ 0 h 7"/>
                  <a:gd name="T6" fmla="*/ 0 w 6"/>
                  <a:gd name="T7" fmla="*/ 7 h 7"/>
                </a:gdLst>
                <a:ahLst/>
                <a:cxnLst>
                  <a:cxn ang="0">
                    <a:pos x="T0" y="T1"/>
                  </a:cxn>
                  <a:cxn ang="0">
                    <a:pos x="T2" y="T3"/>
                  </a:cxn>
                  <a:cxn ang="0">
                    <a:pos x="T4" y="T5"/>
                  </a:cxn>
                  <a:cxn ang="0">
                    <a:pos x="T6" y="T7"/>
                  </a:cxn>
                </a:cxnLst>
                <a:rect l="0" t="0" r="r" b="b"/>
                <a:pathLst>
                  <a:path w="6" h="7">
                    <a:moveTo>
                      <a:pt x="0" y="7"/>
                    </a:moveTo>
                    <a:cubicBezTo>
                      <a:pt x="6" y="7"/>
                      <a:pt x="6" y="7"/>
                      <a:pt x="6" y="7"/>
                    </a:cubicBezTo>
                    <a:cubicBezTo>
                      <a:pt x="6" y="0"/>
                      <a:pt x="6" y="0"/>
                      <a:pt x="6" y="0"/>
                    </a:cubicBezTo>
                    <a:cubicBezTo>
                      <a:pt x="4" y="3"/>
                      <a:pt x="2"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Freeform: Shape 55">
                <a:extLst>
                  <a:ext uri="{FF2B5EF4-FFF2-40B4-BE49-F238E27FC236}">
                    <a16:creationId xmlns:a16="http://schemas.microsoft.com/office/drawing/2014/main" id="{46E719E0-255E-485E-B334-9B3227C2AAF3}"/>
                  </a:ext>
                </a:extLst>
              </p:cNvPr>
              <p:cNvSpPr>
                <a:spLocks/>
              </p:cNvSpPr>
              <p:nvPr/>
            </p:nvSpPr>
            <p:spPr bwMode="auto">
              <a:xfrm>
                <a:off x="4097447" y="3582404"/>
                <a:ext cx="145824" cy="145824"/>
              </a:xfrm>
              <a:custGeom>
                <a:avLst/>
                <a:gdLst>
                  <a:gd name="T0" fmla="*/ 8 w 33"/>
                  <a:gd name="T1" fmla="*/ 30 h 33"/>
                  <a:gd name="T2" fmla="*/ 17 w 33"/>
                  <a:gd name="T3" fmla="*/ 33 h 33"/>
                  <a:gd name="T4" fmla="*/ 33 w 33"/>
                  <a:gd name="T5" fmla="*/ 17 h 33"/>
                  <a:gd name="T6" fmla="*/ 17 w 33"/>
                  <a:gd name="T7" fmla="*/ 0 h 33"/>
                  <a:gd name="T8" fmla="*/ 0 w 33"/>
                  <a:gd name="T9" fmla="*/ 14 h 33"/>
                  <a:gd name="T10" fmla="*/ 17 w 33"/>
                  <a:gd name="T11" fmla="*/ 14 h 33"/>
                  <a:gd name="T12" fmla="*/ 22 w 33"/>
                  <a:gd name="T13" fmla="*/ 14 h 33"/>
                  <a:gd name="T14" fmla="*/ 18 w 33"/>
                  <a:gd name="T15" fmla="*/ 18 h 33"/>
                  <a:gd name="T16" fmla="*/ 8 w 33"/>
                  <a:gd name="T1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30"/>
                    </a:moveTo>
                    <a:cubicBezTo>
                      <a:pt x="10" y="32"/>
                      <a:pt x="13" y="33"/>
                      <a:pt x="17" y="33"/>
                    </a:cubicBezTo>
                    <a:cubicBezTo>
                      <a:pt x="26" y="33"/>
                      <a:pt x="33" y="26"/>
                      <a:pt x="33" y="17"/>
                    </a:cubicBezTo>
                    <a:cubicBezTo>
                      <a:pt x="33" y="7"/>
                      <a:pt x="26" y="0"/>
                      <a:pt x="17" y="0"/>
                    </a:cubicBezTo>
                    <a:cubicBezTo>
                      <a:pt x="8" y="0"/>
                      <a:pt x="1" y="6"/>
                      <a:pt x="0" y="14"/>
                    </a:cubicBezTo>
                    <a:cubicBezTo>
                      <a:pt x="17" y="14"/>
                      <a:pt x="17" y="14"/>
                      <a:pt x="17" y="14"/>
                    </a:cubicBezTo>
                    <a:cubicBezTo>
                      <a:pt x="22" y="14"/>
                      <a:pt x="22" y="14"/>
                      <a:pt x="22" y="14"/>
                    </a:cubicBezTo>
                    <a:cubicBezTo>
                      <a:pt x="18" y="18"/>
                      <a:pt x="18" y="18"/>
                      <a:pt x="18" y="18"/>
                    </a:cubicBezTo>
                    <a:lnTo>
                      <a:pt x="8" y="30"/>
                    </a:lnTo>
                    <a:close/>
                  </a:path>
                </a:pathLst>
              </a:custGeom>
              <a:grpFill/>
              <a:ln>
                <a:noFill/>
              </a:ln>
            </p:spPr>
            <p:txBody>
              <a:bodyPr anchor="ctr"/>
              <a:lstStyle/>
              <a:p>
                <a:pPr algn="ctr"/>
                <a:endParaRPr/>
              </a:p>
            </p:txBody>
          </p:sp>
          <p:sp>
            <p:nvSpPr>
              <p:cNvPr id="116" name="Freeform: Shape 56">
                <a:extLst>
                  <a:ext uri="{FF2B5EF4-FFF2-40B4-BE49-F238E27FC236}">
                    <a16:creationId xmlns:a16="http://schemas.microsoft.com/office/drawing/2014/main" id="{8765873E-9BEF-4E6D-B926-1A95053398A9}"/>
                  </a:ext>
                </a:extLst>
              </p:cNvPr>
              <p:cNvSpPr>
                <a:spLocks/>
              </p:cNvSpPr>
              <p:nvPr/>
            </p:nvSpPr>
            <p:spPr bwMode="auto">
              <a:xfrm>
                <a:off x="3871972" y="3657154"/>
                <a:ext cx="300226" cy="211996"/>
              </a:xfrm>
              <a:custGeom>
                <a:avLst/>
                <a:gdLst>
                  <a:gd name="T0" fmla="*/ 30 w 68"/>
                  <a:gd name="T1" fmla="*/ 34 h 48"/>
                  <a:gd name="T2" fmla="*/ 30 w 68"/>
                  <a:gd name="T3" fmla="*/ 35 h 48"/>
                  <a:gd name="T4" fmla="*/ 30 w 68"/>
                  <a:gd name="T5" fmla="*/ 37 h 48"/>
                  <a:gd name="T6" fmla="*/ 30 w 68"/>
                  <a:gd name="T7" fmla="*/ 44 h 48"/>
                  <a:gd name="T8" fmla="*/ 37 w 68"/>
                  <a:gd name="T9" fmla="*/ 48 h 48"/>
                  <a:gd name="T10" fmla="*/ 37 w 68"/>
                  <a:gd name="T11" fmla="*/ 37 h 48"/>
                  <a:gd name="T12" fmla="*/ 37 w 68"/>
                  <a:gd name="T13" fmla="*/ 35 h 48"/>
                  <a:gd name="T14" fmla="*/ 37 w 68"/>
                  <a:gd name="T15" fmla="*/ 34 h 48"/>
                  <a:gd name="T16" fmla="*/ 57 w 68"/>
                  <a:gd name="T17" fmla="*/ 12 h 48"/>
                  <a:gd name="T18" fmla="*/ 68 w 68"/>
                  <a:gd name="T19" fmla="*/ 0 h 48"/>
                  <a:gd name="T20" fmla="*/ 51 w 68"/>
                  <a:gd name="T21" fmla="*/ 0 h 48"/>
                  <a:gd name="T22" fmla="*/ 0 w 68"/>
                  <a:gd name="T23" fmla="*/ 0 h 48"/>
                  <a:gd name="T24" fmla="*/ 30 w 68"/>
                  <a:gd name="T25"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8">
                    <a:moveTo>
                      <a:pt x="30" y="34"/>
                    </a:moveTo>
                    <a:cubicBezTo>
                      <a:pt x="30" y="35"/>
                      <a:pt x="30" y="35"/>
                      <a:pt x="30" y="35"/>
                    </a:cubicBezTo>
                    <a:cubicBezTo>
                      <a:pt x="30" y="37"/>
                      <a:pt x="30" y="37"/>
                      <a:pt x="30" y="37"/>
                    </a:cubicBezTo>
                    <a:cubicBezTo>
                      <a:pt x="30" y="44"/>
                      <a:pt x="30" y="44"/>
                      <a:pt x="30" y="44"/>
                    </a:cubicBezTo>
                    <a:cubicBezTo>
                      <a:pt x="33" y="45"/>
                      <a:pt x="35" y="47"/>
                      <a:pt x="37" y="48"/>
                    </a:cubicBezTo>
                    <a:cubicBezTo>
                      <a:pt x="37" y="37"/>
                      <a:pt x="37" y="37"/>
                      <a:pt x="37" y="37"/>
                    </a:cubicBezTo>
                    <a:cubicBezTo>
                      <a:pt x="37" y="35"/>
                      <a:pt x="37" y="35"/>
                      <a:pt x="37" y="35"/>
                    </a:cubicBezTo>
                    <a:cubicBezTo>
                      <a:pt x="37" y="34"/>
                      <a:pt x="37" y="34"/>
                      <a:pt x="37" y="34"/>
                    </a:cubicBezTo>
                    <a:cubicBezTo>
                      <a:pt x="57" y="12"/>
                      <a:pt x="57" y="12"/>
                      <a:pt x="57" y="12"/>
                    </a:cubicBezTo>
                    <a:cubicBezTo>
                      <a:pt x="68" y="0"/>
                      <a:pt x="68" y="0"/>
                      <a:pt x="68" y="0"/>
                    </a:cubicBezTo>
                    <a:cubicBezTo>
                      <a:pt x="51" y="0"/>
                      <a:pt x="51" y="0"/>
                      <a:pt x="51" y="0"/>
                    </a:cubicBezTo>
                    <a:cubicBezTo>
                      <a:pt x="0" y="0"/>
                      <a:pt x="0" y="0"/>
                      <a:pt x="0" y="0"/>
                    </a:cubicBezTo>
                    <a:lnTo>
                      <a:pt x="30" y="34"/>
                    </a:lnTo>
                    <a:close/>
                  </a:path>
                </a:pathLst>
              </a:custGeom>
              <a:grpFill/>
              <a:ln>
                <a:noFill/>
              </a:ln>
            </p:spPr>
            <p:txBody>
              <a:bodyPr anchor="ctr"/>
              <a:lstStyle/>
              <a:p>
                <a:pPr algn="ctr"/>
                <a:endParaRPr/>
              </a:p>
            </p:txBody>
          </p:sp>
          <p:sp>
            <p:nvSpPr>
              <p:cNvPr id="117" name="Freeform: Shape 57">
                <a:extLst>
                  <a:ext uri="{FF2B5EF4-FFF2-40B4-BE49-F238E27FC236}">
                    <a16:creationId xmlns:a16="http://schemas.microsoft.com/office/drawing/2014/main" id="{59AB5AEC-C71F-425F-BAEB-00370E47D93B}"/>
                  </a:ext>
                </a:extLst>
              </p:cNvPr>
              <p:cNvSpPr>
                <a:spLocks/>
              </p:cNvSpPr>
              <p:nvPr/>
            </p:nvSpPr>
            <p:spPr bwMode="auto">
              <a:xfrm>
                <a:off x="3266618" y="1903588"/>
                <a:ext cx="238955" cy="269591"/>
              </a:xfrm>
              <a:custGeom>
                <a:avLst/>
                <a:gdLst>
                  <a:gd name="T0" fmla="*/ 0 w 54"/>
                  <a:gd name="T1" fmla="*/ 61 h 61"/>
                  <a:gd name="T2" fmla="*/ 11 w 54"/>
                  <a:gd name="T3" fmla="*/ 50 h 61"/>
                  <a:gd name="T4" fmla="*/ 11 w 54"/>
                  <a:gd name="T5" fmla="*/ 50 h 61"/>
                  <a:gd name="T6" fmla="*/ 11 w 54"/>
                  <a:gd name="T7" fmla="*/ 32 h 61"/>
                  <a:gd name="T8" fmla="*/ 0 w 54"/>
                  <a:gd name="T9" fmla="*/ 61 h 61"/>
                  <a:gd name="T10" fmla="*/ 0 w 54"/>
                  <a:gd name="T11" fmla="*/ 61 h 61"/>
                  <a:gd name="T12" fmla="*/ 20 w 54"/>
                  <a:gd name="T13" fmla="*/ 14 h 61"/>
                  <a:gd name="T14" fmla="*/ 47 w 54"/>
                  <a:gd name="T15" fmla="*/ 14 h 61"/>
                  <a:gd name="T16" fmla="*/ 47 w 54"/>
                  <a:gd name="T17" fmla="*/ 40 h 61"/>
                  <a:gd name="T18" fmla="*/ 43 w 54"/>
                  <a:gd name="T19" fmla="*/ 39 h 61"/>
                  <a:gd name="T20" fmla="*/ 32 w 54"/>
                  <a:gd name="T21" fmla="*/ 50 h 61"/>
                  <a:gd name="T22" fmla="*/ 43 w 54"/>
                  <a:gd name="T23" fmla="*/ 61 h 61"/>
                  <a:gd name="T24" fmla="*/ 54 w 54"/>
                  <a:gd name="T25" fmla="*/ 50 h 61"/>
                  <a:gd name="T26" fmla="*/ 54 w 54"/>
                  <a:gd name="T27" fmla="*/ 50 h 61"/>
                  <a:gd name="T28" fmla="*/ 54 w 54"/>
                  <a:gd name="T29" fmla="*/ 50 h 61"/>
                  <a:gd name="T30" fmla="*/ 54 w 54"/>
                  <a:gd name="T31" fmla="*/ 14 h 61"/>
                  <a:gd name="T32" fmla="*/ 54 w 54"/>
                  <a:gd name="T33" fmla="*/ 0 h 61"/>
                  <a:gd name="T34" fmla="*/ 47 w 54"/>
                  <a:gd name="T35" fmla="*/ 0 h 61"/>
                  <a:gd name="T36" fmla="*/ 28 w 54"/>
                  <a:gd name="T37" fmla="*/ 0 h 61"/>
                  <a:gd name="T38" fmla="*/ 20 w 54"/>
                  <a:gd name="T39"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61">
                    <a:moveTo>
                      <a:pt x="0" y="61"/>
                    </a:moveTo>
                    <a:cubicBezTo>
                      <a:pt x="6" y="61"/>
                      <a:pt x="11" y="56"/>
                      <a:pt x="11" y="50"/>
                    </a:cubicBezTo>
                    <a:cubicBezTo>
                      <a:pt x="11" y="50"/>
                      <a:pt x="11" y="50"/>
                      <a:pt x="11" y="50"/>
                    </a:cubicBezTo>
                    <a:cubicBezTo>
                      <a:pt x="11" y="32"/>
                      <a:pt x="11" y="32"/>
                      <a:pt x="11" y="32"/>
                    </a:cubicBezTo>
                    <a:cubicBezTo>
                      <a:pt x="7" y="42"/>
                      <a:pt x="3" y="51"/>
                      <a:pt x="0" y="61"/>
                    </a:cubicBezTo>
                    <a:cubicBezTo>
                      <a:pt x="0" y="61"/>
                      <a:pt x="0" y="61"/>
                      <a:pt x="0" y="61"/>
                    </a:cubicBezTo>
                    <a:close/>
                    <a:moveTo>
                      <a:pt x="20" y="14"/>
                    </a:moveTo>
                    <a:cubicBezTo>
                      <a:pt x="47" y="14"/>
                      <a:pt x="47" y="14"/>
                      <a:pt x="47" y="14"/>
                    </a:cubicBezTo>
                    <a:cubicBezTo>
                      <a:pt x="47" y="40"/>
                      <a:pt x="47" y="40"/>
                      <a:pt x="47" y="40"/>
                    </a:cubicBezTo>
                    <a:cubicBezTo>
                      <a:pt x="46" y="39"/>
                      <a:pt x="44" y="39"/>
                      <a:pt x="43" y="39"/>
                    </a:cubicBezTo>
                    <a:cubicBezTo>
                      <a:pt x="37" y="39"/>
                      <a:pt x="32" y="44"/>
                      <a:pt x="32" y="50"/>
                    </a:cubicBezTo>
                    <a:cubicBezTo>
                      <a:pt x="32" y="56"/>
                      <a:pt x="37" y="61"/>
                      <a:pt x="43" y="61"/>
                    </a:cubicBezTo>
                    <a:cubicBezTo>
                      <a:pt x="49" y="61"/>
                      <a:pt x="54" y="56"/>
                      <a:pt x="54" y="50"/>
                    </a:cubicBezTo>
                    <a:cubicBezTo>
                      <a:pt x="54" y="50"/>
                      <a:pt x="54" y="50"/>
                      <a:pt x="54" y="50"/>
                    </a:cubicBezTo>
                    <a:cubicBezTo>
                      <a:pt x="54" y="50"/>
                      <a:pt x="54" y="50"/>
                      <a:pt x="54" y="50"/>
                    </a:cubicBezTo>
                    <a:cubicBezTo>
                      <a:pt x="54" y="14"/>
                      <a:pt x="54" y="14"/>
                      <a:pt x="54" y="14"/>
                    </a:cubicBezTo>
                    <a:cubicBezTo>
                      <a:pt x="54" y="0"/>
                      <a:pt x="54" y="0"/>
                      <a:pt x="54" y="0"/>
                    </a:cubicBezTo>
                    <a:cubicBezTo>
                      <a:pt x="47" y="0"/>
                      <a:pt x="47" y="0"/>
                      <a:pt x="47" y="0"/>
                    </a:cubicBezTo>
                    <a:cubicBezTo>
                      <a:pt x="28" y="0"/>
                      <a:pt x="28" y="0"/>
                      <a:pt x="28" y="0"/>
                    </a:cubicBezTo>
                    <a:cubicBezTo>
                      <a:pt x="25" y="5"/>
                      <a:pt x="22" y="9"/>
                      <a:pt x="20" y="14"/>
                    </a:cubicBezTo>
                    <a:close/>
                  </a:path>
                </a:pathLst>
              </a:custGeom>
              <a:grpFill/>
              <a:ln>
                <a:noFill/>
              </a:ln>
            </p:spPr>
            <p:txBody>
              <a:bodyPr anchor="ctr"/>
              <a:lstStyle/>
              <a:p>
                <a:pPr algn="ctr"/>
                <a:endParaRPr/>
              </a:p>
            </p:txBody>
          </p:sp>
          <p:sp>
            <p:nvSpPr>
              <p:cNvPr id="118" name="Freeform: Shape 58">
                <a:extLst>
                  <a:ext uri="{FF2B5EF4-FFF2-40B4-BE49-F238E27FC236}">
                    <a16:creationId xmlns:a16="http://schemas.microsoft.com/office/drawing/2014/main" id="{EF610348-F101-452F-95DB-E12E2DA28B92}"/>
                  </a:ext>
                </a:extLst>
              </p:cNvPr>
              <p:cNvSpPr>
                <a:spLocks/>
              </p:cNvSpPr>
              <p:nvPr/>
            </p:nvSpPr>
            <p:spPr bwMode="auto">
              <a:xfrm>
                <a:off x="4838822" y="1276177"/>
                <a:ext cx="340665" cy="274492"/>
              </a:xfrm>
              <a:custGeom>
                <a:avLst/>
                <a:gdLst>
                  <a:gd name="T0" fmla="*/ 11 w 77"/>
                  <a:gd name="T1" fmla="*/ 48 h 62"/>
                  <a:gd name="T2" fmla="*/ 32 w 77"/>
                  <a:gd name="T3" fmla="*/ 37 h 62"/>
                  <a:gd name="T4" fmla="*/ 36 w 77"/>
                  <a:gd name="T5" fmla="*/ 37 h 62"/>
                  <a:gd name="T6" fmla="*/ 36 w 77"/>
                  <a:gd name="T7" fmla="*/ 41 h 62"/>
                  <a:gd name="T8" fmla="*/ 36 w 77"/>
                  <a:gd name="T9" fmla="*/ 50 h 62"/>
                  <a:gd name="T10" fmla="*/ 35 w 77"/>
                  <a:gd name="T11" fmla="*/ 62 h 62"/>
                  <a:gd name="T12" fmla="*/ 42 w 77"/>
                  <a:gd name="T13" fmla="*/ 62 h 62"/>
                  <a:gd name="T14" fmla="*/ 41 w 77"/>
                  <a:gd name="T15" fmla="*/ 50 h 62"/>
                  <a:gd name="T16" fmla="*/ 41 w 77"/>
                  <a:gd name="T17" fmla="*/ 41 h 62"/>
                  <a:gd name="T18" fmla="*/ 41 w 77"/>
                  <a:gd name="T19" fmla="*/ 37 h 62"/>
                  <a:gd name="T20" fmla="*/ 45 w 77"/>
                  <a:gd name="T21" fmla="*/ 37 h 62"/>
                  <a:gd name="T22" fmla="*/ 66 w 77"/>
                  <a:gd name="T23" fmla="*/ 48 h 62"/>
                  <a:gd name="T24" fmla="*/ 74 w 77"/>
                  <a:gd name="T25" fmla="*/ 40 h 62"/>
                  <a:gd name="T26" fmla="*/ 74 w 77"/>
                  <a:gd name="T27" fmla="*/ 20 h 62"/>
                  <a:gd name="T28" fmla="*/ 60 w 77"/>
                  <a:gd name="T29" fmla="*/ 14 h 62"/>
                  <a:gd name="T30" fmla="*/ 43 w 77"/>
                  <a:gd name="T31" fmla="*/ 30 h 62"/>
                  <a:gd name="T32" fmla="*/ 42 w 77"/>
                  <a:gd name="T33" fmla="*/ 28 h 62"/>
                  <a:gd name="T34" fmla="*/ 46 w 77"/>
                  <a:gd name="T35" fmla="*/ 19 h 62"/>
                  <a:gd name="T36" fmla="*/ 52 w 77"/>
                  <a:gd name="T37" fmla="*/ 11 h 62"/>
                  <a:gd name="T38" fmla="*/ 22 w 77"/>
                  <a:gd name="T39" fmla="*/ 0 h 62"/>
                  <a:gd name="T40" fmla="*/ 30 w 77"/>
                  <a:gd name="T41" fmla="*/ 19 h 62"/>
                  <a:gd name="T42" fmla="*/ 35 w 77"/>
                  <a:gd name="T43" fmla="*/ 28 h 62"/>
                  <a:gd name="T44" fmla="*/ 34 w 77"/>
                  <a:gd name="T45" fmla="*/ 30 h 62"/>
                  <a:gd name="T46" fmla="*/ 8 w 77"/>
                  <a:gd name="T47" fmla="*/ 13 h 62"/>
                  <a:gd name="T48" fmla="*/ 2 w 77"/>
                  <a:gd name="T49" fmla="*/ 40 h 62"/>
                  <a:gd name="T50" fmla="*/ 11 w 77"/>
                  <a:gd name="T51" fmla="*/ 4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 h="62">
                    <a:moveTo>
                      <a:pt x="11" y="48"/>
                    </a:moveTo>
                    <a:cubicBezTo>
                      <a:pt x="19" y="49"/>
                      <a:pt x="25" y="41"/>
                      <a:pt x="32" y="37"/>
                    </a:cubicBezTo>
                    <a:cubicBezTo>
                      <a:pt x="33" y="37"/>
                      <a:pt x="35" y="35"/>
                      <a:pt x="36" y="37"/>
                    </a:cubicBezTo>
                    <a:cubicBezTo>
                      <a:pt x="36" y="38"/>
                      <a:pt x="36" y="40"/>
                      <a:pt x="36" y="41"/>
                    </a:cubicBezTo>
                    <a:cubicBezTo>
                      <a:pt x="36" y="44"/>
                      <a:pt x="36" y="47"/>
                      <a:pt x="36" y="50"/>
                    </a:cubicBezTo>
                    <a:cubicBezTo>
                      <a:pt x="36" y="53"/>
                      <a:pt x="35" y="59"/>
                      <a:pt x="35" y="62"/>
                    </a:cubicBezTo>
                    <a:cubicBezTo>
                      <a:pt x="42" y="62"/>
                      <a:pt x="42" y="62"/>
                      <a:pt x="42" y="62"/>
                    </a:cubicBezTo>
                    <a:cubicBezTo>
                      <a:pt x="41" y="59"/>
                      <a:pt x="41" y="53"/>
                      <a:pt x="41" y="50"/>
                    </a:cubicBezTo>
                    <a:cubicBezTo>
                      <a:pt x="41" y="47"/>
                      <a:pt x="41" y="44"/>
                      <a:pt x="41" y="41"/>
                    </a:cubicBezTo>
                    <a:cubicBezTo>
                      <a:pt x="41" y="40"/>
                      <a:pt x="40" y="38"/>
                      <a:pt x="41" y="37"/>
                    </a:cubicBezTo>
                    <a:cubicBezTo>
                      <a:pt x="42" y="35"/>
                      <a:pt x="44" y="37"/>
                      <a:pt x="45" y="37"/>
                    </a:cubicBezTo>
                    <a:cubicBezTo>
                      <a:pt x="51" y="41"/>
                      <a:pt x="58" y="49"/>
                      <a:pt x="66" y="48"/>
                    </a:cubicBezTo>
                    <a:cubicBezTo>
                      <a:pt x="70" y="48"/>
                      <a:pt x="73" y="44"/>
                      <a:pt x="74" y="40"/>
                    </a:cubicBezTo>
                    <a:cubicBezTo>
                      <a:pt x="76" y="35"/>
                      <a:pt x="77" y="26"/>
                      <a:pt x="74" y="20"/>
                    </a:cubicBezTo>
                    <a:cubicBezTo>
                      <a:pt x="70" y="18"/>
                      <a:pt x="65" y="16"/>
                      <a:pt x="60" y="14"/>
                    </a:cubicBezTo>
                    <a:cubicBezTo>
                      <a:pt x="54" y="18"/>
                      <a:pt x="50" y="29"/>
                      <a:pt x="43" y="30"/>
                    </a:cubicBezTo>
                    <a:cubicBezTo>
                      <a:pt x="41" y="30"/>
                      <a:pt x="41" y="29"/>
                      <a:pt x="42" y="28"/>
                    </a:cubicBezTo>
                    <a:cubicBezTo>
                      <a:pt x="43" y="24"/>
                      <a:pt x="44" y="21"/>
                      <a:pt x="46" y="19"/>
                    </a:cubicBezTo>
                    <a:cubicBezTo>
                      <a:pt x="48" y="16"/>
                      <a:pt x="50" y="14"/>
                      <a:pt x="52" y="11"/>
                    </a:cubicBezTo>
                    <a:cubicBezTo>
                      <a:pt x="42" y="7"/>
                      <a:pt x="32" y="3"/>
                      <a:pt x="22" y="0"/>
                    </a:cubicBezTo>
                    <a:cubicBezTo>
                      <a:pt x="21" y="7"/>
                      <a:pt x="27" y="14"/>
                      <a:pt x="30" y="19"/>
                    </a:cubicBezTo>
                    <a:cubicBezTo>
                      <a:pt x="32" y="21"/>
                      <a:pt x="34" y="24"/>
                      <a:pt x="35" y="28"/>
                    </a:cubicBezTo>
                    <a:cubicBezTo>
                      <a:pt x="36" y="29"/>
                      <a:pt x="36" y="30"/>
                      <a:pt x="34" y="30"/>
                    </a:cubicBezTo>
                    <a:cubicBezTo>
                      <a:pt x="24" y="29"/>
                      <a:pt x="20" y="6"/>
                      <a:pt x="8" y="13"/>
                    </a:cubicBezTo>
                    <a:cubicBezTo>
                      <a:pt x="0" y="18"/>
                      <a:pt x="0" y="32"/>
                      <a:pt x="2" y="40"/>
                    </a:cubicBezTo>
                    <a:cubicBezTo>
                      <a:pt x="4" y="44"/>
                      <a:pt x="6" y="48"/>
                      <a:pt x="11" y="48"/>
                    </a:cubicBezTo>
                    <a:close/>
                  </a:path>
                </a:pathLst>
              </a:custGeom>
              <a:grpFill/>
              <a:ln>
                <a:noFill/>
              </a:ln>
            </p:spPr>
            <p:txBody>
              <a:bodyPr anchor="ctr"/>
              <a:lstStyle/>
              <a:p>
                <a:pPr algn="ctr"/>
                <a:endParaRPr/>
              </a:p>
            </p:txBody>
          </p:sp>
          <p:sp>
            <p:nvSpPr>
              <p:cNvPr id="119" name="Freeform: Shape 59">
                <a:extLst>
                  <a:ext uri="{FF2B5EF4-FFF2-40B4-BE49-F238E27FC236}">
                    <a16:creationId xmlns:a16="http://schemas.microsoft.com/office/drawing/2014/main" id="{37528EAC-7EDB-4E87-83E3-E0D66A888BCA}"/>
                  </a:ext>
                </a:extLst>
              </p:cNvPr>
              <p:cNvSpPr>
                <a:spLocks/>
              </p:cNvSpPr>
              <p:nvPr/>
            </p:nvSpPr>
            <p:spPr bwMode="auto">
              <a:xfrm>
                <a:off x="5832632" y="2464827"/>
                <a:ext cx="101709" cy="101709"/>
              </a:xfrm>
              <a:custGeom>
                <a:avLst/>
                <a:gdLst>
                  <a:gd name="T0" fmla="*/ 11 w 23"/>
                  <a:gd name="T1" fmla="*/ 23 h 23"/>
                  <a:gd name="T2" fmla="*/ 11 w 23"/>
                  <a:gd name="T3" fmla="*/ 23 h 23"/>
                  <a:gd name="T4" fmla="*/ 23 w 23"/>
                  <a:gd name="T5" fmla="*/ 11 h 23"/>
                  <a:gd name="T6" fmla="*/ 11 w 23"/>
                  <a:gd name="T7" fmla="*/ 0 h 23"/>
                  <a:gd name="T8" fmla="*/ 0 w 23"/>
                  <a:gd name="T9" fmla="*/ 11 h 23"/>
                  <a:gd name="T10" fmla="*/ 6 w 23"/>
                  <a:gd name="T11" fmla="*/ 15 h 23"/>
                  <a:gd name="T12" fmla="*/ 11 w 2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11" y="23"/>
                    </a:moveTo>
                    <a:cubicBezTo>
                      <a:pt x="11" y="23"/>
                      <a:pt x="11" y="23"/>
                      <a:pt x="11" y="23"/>
                    </a:cubicBezTo>
                    <a:cubicBezTo>
                      <a:pt x="18" y="23"/>
                      <a:pt x="23" y="17"/>
                      <a:pt x="23" y="11"/>
                    </a:cubicBezTo>
                    <a:cubicBezTo>
                      <a:pt x="23" y="5"/>
                      <a:pt x="18" y="0"/>
                      <a:pt x="11" y="0"/>
                    </a:cubicBezTo>
                    <a:cubicBezTo>
                      <a:pt x="5" y="0"/>
                      <a:pt x="0" y="5"/>
                      <a:pt x="0" y="11"/>
                    </a:cubicBezTo>
                    <a:cubicBezTo>
                      <a:pt x="2" y="12"/>
                      <a:pt x="4" y="13"/>
                      <a:pt x="6" y="15"/>
                    </a:cubicBezTo>
                    <a:cubicBezTo>
                      <a:pt x="8" y="17"/>
                      <a:pt x="10" y="20"/>
                      <a:pt x="11" y="23"/>
                    </a:cubicBezTo>
                    <a:close/>
                  </a:path>
                </a:pathLst>
              </a:custGeom>
              <a:grpFill/>
              <a:ln>
                <a:noFill/>
              </a:ln>
            </p:spPr>
            <p:txBody>
              <a:bodyPr anchor="ctr"/>
              <a:lstStyle/>
              <a:p>
                <a:pPr algn="ctr"/>
                <a:endParaRPr/>
              </a:p>
            </p:txBody>
          </p:sp>
          <p:sp>
            <p:nvSpPr>
              <p:cNvPr id="120" name="Freeform: Shape 60">
                <a:extLst>
                  <a:ext uri="{FF2B5EF4-FFF2-40B4-BE49-F238E27FC236}">
                    <a16:creationId xmlns:a16="http://schemas.microsoft.com/office/drawing/2014/main" id="{4297C235-A895-43DA-B1C9-2AAAEC919B14}"/>
                  </a:ext>
                </a:extLst>
              </p:cNvPr>
              <p:cNvSpPr>
                <a:spLocks/>
              </p:cNvSpPr>
              <p:nvPr/>
            </p:nvSpPr>
            <p:spPr bwMode="auto">
              <a:xfrm>
                <a:off x="5868169" y="2434192"/>
                <a:ext cx="26959" cy="22057"/>
              </a:xfrm>
              <a:custGeom>
                <a:avLst/>
                <a:gdLst>
                  <a:gd name="T0" fmla="*/ 22 w 22"/>
                  <a:gd name="T1" fmla="*/ 18 h 18"/>
                  <a:gd name="T2" fmla="*/ 11 w 22"/>
                  <a:gd name="T3" fmla="*/ 0 h 18"/>
                  <a:gd name="T4" fmla="*/ 0 w 22"/>
                  <a:gd name="T5" fmla="*/ 18 h 18"/>
                  <a:gd name="T6" fmla="*/ 22 w 22"/>
                  <a:gd name="T7" fmla="*/ 18 h 18"/>
                </a:gdLst>
                <a:ahLst/>
                <a:cxnLst>
                  <a:cxn ang="0">
                    <a:pos x="T0" y="T1"/>
                  </a:cxn>
                  <a:cxn ang="0">
                    <a:pos x="T2" y="T3"/>
                  </a:cxn>
                  <a:cxn ang="0">
                    <a:pos x="T4" y="T5"/>
                  </a:cxn>
                  <a:cxn ang="0">
                    <a:pos x="T6" y="T7"/>
                  </a:cxn>
                </a:cxnLst>
                <a:rect l="0" t="0" r="r" b="b"/>
                <a:pathLst>
                  <a:path w="22" h="18">
                    <a:moveTo>
                      <a:pt x="22" y="18"/>
                    </a:moveTo>
                    <a:lnTo>
                      <a:pt x="11" y="0"/>
                    </a:lnTo>
                    <a:lnTo>
                      <a:pt x="0" y="18"/>
                    </a:lnTo>
                    <a:lnTo>
                      <a:pt x="22" y="18"/>
                    </a:lnTo>
                    <a:close/>
                  </a:path>
                </a:pathLst>
              </a:custGeom>
              <a:grpFill/>
              <a:ln>
                <a:noFill/>
              </a:ln>
            </p:spPr>
            <p:txBody>
              <a:bodyPr anchor="ctr"/>
              <a:lstStyle/>
              <a:p>
                <a:pPr algn="ctr"/>
                <a:endParaRPr/>
              </a:p>
            </p:txBody>
          </p:sp>
          <p:sp>
            <p:nvSpPr>
              <p:cNvPr id="121" name="Freeform: Shape 61">
                <a:extLst>
                  <a:ext uri="{FF2B5EF4-FFF2-40B4-BE49-F238E27FC236}">
                    <a16:creationId xmlns:a16="http://schemas.microsoft.com/office/drawing/2014/main" id="{4463A7B7-CC93-47C8-8E40-BE9FD568FF42}"/>
                  </a:ext>
                </a:extLst>
              </p:cNvPr>
              <p:cNvSpPr>
                <a:spLocks/>
              </p:cNvSpPr>
              <p:nvPr/>
            </p:nvSpPr>
            <p:spPr bwMode="auto">
              <a:xfrm>
                <a:off x="5939243" y="2500364"/>
                <a:ext cx="3676" cy="25734"/>
              </a:xfrm>
              <a:custGeom>
                <a:avLst/>
                <a:gdLst>
                  <a:gd name="T0" fmla="*/ 0 w 1"/>
                  <a:gd name="T1" fmla="*/ 6 h 6"/>
                  <a:gd name="T2" fmla="*/ 1 w 1"/>
                  <a:gd name="T3" fmla="*/ 6 h 6"/>
                  <a:gd name="T4" fmla="*/ 0 w 1"/>
                  <a:gd name="T5" fmla="*/ 0 h 6"/>
                  <a:gd name="T6" fmla="*/ 0 w 1"/>
                  <a:gd name="T7" fmla="*/ 0 h 6"/>
                  <a:gd name="T8" fmla="*/ 0 w 1"/>
                  <a:gd name="T9" fmla="*/ 6 h 6"/>
                </a:gdLst>
                <a:ahLst/>
                <a:cxnLst>
                  <a:cxn ang="0">
                    <a:pos x="T0" y="T1"/>
                  </a:cxn>
                  <a:cxn ang="0">
                    <a:pos x="T2" y="T3"/>
                  </a:cxn>
                  <a:cxn ang="0">
                    <a:pos x="T4" y="T5"/>
                  </a:cxn>
                  <a:cxn ang="0">
                    <a:pos x="T6" y="T7"/>
                  </a:cxn>
                  <a:cxn ang="0">
                    <a:pos x="T8" y="T9"/>
                  </a:cxn>
                </a:cxnLst>
                <a:rect l="0" t="0" r="r" b="b"/>
                <a:pathLst>
                  <a:path w="1" h="6">
                    <a:moveTo>
                      <a:pt x="0" y="6"/>
                    </a:moveTo>
                    <a:cubicBezTo>
                      <a:pt x="1" y="6"/>
                      <a:pt x="1" y="6"/>
                      <a:pt x="1" y="6"/>
                    </a:cubicBezTo>
                    <a:cubicBezTo>
                      <a:pt x="1" y="4"/>
                      <a:pt x="1" y="2"/>
                      <a:pt x="0" y="0"/>
                    </a:cubicBezTo>
                    <a:cubicBezTo>
                      <a:pt x="0" y="0"/>
                      <a:pt x="0" y="0"/>
                      <a:pt x="0" y="0"/>
                    </a:cubicBezTo>
                    <a:lnTo>
                      <a:pt x="0" y="6"/>
                    </a:lnTo>
                    <a:close/>
                  </a:path>
                </a:pathLst>
              </a:custGeom>
              <a:grpFill/>
              <a:ln>
                <a:noFill/>
              </a:ln>
            </p:spPr>
            <p:txBody>
              <a:bodyPr anchor="ctr"/>
              <a:lstStyle/>
              <a:p>
                <a:pPr algn="ctr"/>
                <a:endParaRPr/>
              </a:p>
            </p:txBody>
          </p:sp>
          <p:sp>
            <p:nvSpPr>
              <p:cNvPr id="122" name="Freeform: Shape 62">
                <a:extLst>
                  <a:ext uri="{FF2B5EF4-FFF2-40B4-BE49-F238E27FC236}">
                    <a16:creationId xmlns:a16="http://schemas.microsoft.com/office/drawing/2014/main" id="{30D1F797-B3C5-4F7F-87F8-2D5E491CF3B9}"/>
                  </a:ext>
                </a:extLst>
              </p:cNvPr>
              <p:cNvSpPr>
                <a:spLocks/>
              </p:cNvSpPr>
              <p:nvPr/>
            </p:nvSpPr>
            <p:spPr bwMode="auto">
              <a:xfrm>
                <a:off x="5810574" y="2500364"/>
                <a:ext cx="13480" cy="8578"/>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0" y="2"/>
                      <a:pt x="0" y="2"/>
                      <a:pt x="0" y="2"/>
                    </a:cubicBezTo>
                    <a:cubicBezTo>
                      <a:pt x="1" y="2"/>
                      <a:pt x="2" y="2"/>
                      <a:pt x="3" y="2"/>
                    </a:cubicBezTo>
                    <a:lnTo>
                      <a:pt x="3" y="0"/>
                    </a:lnTo>
                    <a:close/>
                  </a:path>
                </a:pathLst>
              </a:custGeom>
              <a:grpFill/>
              <a:ln>
                <a:noFill/>
              </a:ln>
            </p:spPr>
            <p:txBody>
              <a:bodyPr anchor="ctr"/>
              <a:lstStyle/>
              <a:p>
                <a:pPr algn="ctr"/>
                <a:endParaRPr/>
              </a:p>
            </p:txBody>
          </p:sp>
          <p:sp>
            <p:nvSpPr>
              <p:cNvPr id="123" name="Freeform: Shape 63">
                <a:extLst>
                  <a:ext uri="{FF2B5EF4-FFF2-40B4-BE49-F238E27FC236}">
                    <a16:creationId xmlns:a16="http://schemas.microsoft.com/office/drawing/2014/main" id="{957E3D3D-2062-4BAD-897F-F7E67A361776}"/>
                  </a:ext>
                </a:extLst>
              </p:cNvPr>
              <p:cNvSpPr>
                <a:spLocks/>
              </p:cNvSpPr>
              <p:nvPr/>
            </p:nvSpPr>
            <p:spPr bwMode="auto">
              <a:xfrm>
                <a:off x="5912283" y="2456249"/>
                <a:ext cx="26959" cy="25734"/>
              </a:xfrm>
              <a:custGeom>
                <a:avLst/>
                <a:gdLst>
                  <a:gd name="T0" fmla="*/ 0 w 6"/>
                  <a:gd name="T1" fmla="*/ 2 h 6"/>
                  <a:gd name="T2" fmla="*/ 5 w 6"/>
                  <a:gd name="T3" fmla="*/ 6 h 6"/>
                  <a:gd name="T4" fmla="*/ 6 w 6"/>
                  <a:gd name="T5" fmla="*/ 2 h 6"/>
                  <a:gd name="T6" fmla="*/ 6 w 6"/>
                  <a:gd name="T7" fmla="*/ 0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5" y="6"/>
                      <a:pt x="5" y="6"/>
                      <a:pt x="5" y="6"/>
                    </a:cubicBezTo>
                    <a:cubicBezTo>
                      <a:pt x="6" y="2"/>
                      <a:pt x="6" y="2"/>
                      <a:pt x="6" y="2"/>
                    </a:cubicBezTo>
                    <a:cubicBezTo>
                      <a:pt x="6" y="1"/>
                      <a:pt x="6" y="1"/>
                      <a:pt x="6" y="0"/>
                    </a:cubicBezTo>
                    <a:lnTo>
                      <a:pt x="0" y="2"/>
                    </a:lnTo>
                    <a:close/>
                  </a:path>
                </a:pathLst>
              </a:custGeom>
              <a:grpFill/>
              <a:ln>
                <a:noFill/>
              </a:ln>
            </p:spPr>
            <p:txBody>
              <a:bodyPr anchor="ctr"/>
              <a:lstStyle/>
              <a:p>
                <a:pPr algn="ctr"/>
                <a:endParaRPr/>
              </a:p>
            </p:txBody>
          </p:sp>
          <p:sp>
            <p:nvSpPr>
              <p:cNvPr id="124" name="Freeform: Shape 64">
                <a:extLst>
                  <a:ext uri="{FF2B5EF4-FFF2-40B4-BE49-F238E27FC236}">
                    <a16:creationId xmlns:a16="http://schemas.microsoft.com/office/drawing/2014/main" id="{4914D8D5-C22F-43DC-8A6B-F9B6620B016A}"/>
                  </a:ext>
                </a:extLst>
              </p:cNvPr>
              <p:cNvSpPr>
                <a:spLocks/>
              </p:cNvSpPr>
              <p:nvPr/>
            </p:nvSpPr>
            <p:spPr bwMode="auto">
              <a:xfrm>
                <a:off x="5912283" y="2544479"/>
                <a:ext cx="26959" cy="25734"/>
              </a:xfrm>
              <a:custGeom>
                <a:avLst/>
                <a:gdLst>
                  <a:gd name="T0" fmla="*/ 18 w 22"/>
                  <a:gd name="T1" fmla="*/ 0 h 21"/>
                  <a:gd name="T2" fmla="*/ 0 w 22"/>
                  <a:gd name="T3" fmla="*/ 18 h 21"/>
                  <a:gd name="T4" fmla="*/ 22 w 22"/>
                  <a:gd name="T5" fmla="*/ 21 h 21"/>
                  <a:gd name="T6" fmla="*/ 18 w 22"/>
                  <a:gd name="T7" fmla="*/ 0 h 21"/>
                </a:gdLst>
                <a:ahLst/>
                <a:cxnLst>
                  <a:cxn ang="0">
                    <a:pos x="T0" y="T1"/>
                  </a:cxn>
                  <a:cxn ang="0">
                    <a:pos x="T2" y="T3"/>
                  </a:cxn>
                  <a:cxn ang="0">
                    <a:pos x="T4" y="T5"/>
                  </a:cxn>
                  <a:cxn ang="0">
                    <a:pos x="T6" y="T7"/>
                  </a:cxn>
                </a:cxnLst>
                <a:rect l="0" t="0" r="r" b="b"/>
                <a:pathLst>
                  <a:path w="22" h="21">
                    <a:moveTo>
                      <a:pt x="18" y="0"/>
                    </a:moveTo>
                    <a:lnTo>
                      <a:pt x="0" y="18"/>
                    </a:lnTo>
                    <a:lnTo>
                      <a:pt x="22" y="21"/>
                    </a:lnTo>
                    <a:lnTo>
                      <a:pt x="18" y="0"/>
                    </a:lnTo>
                    <a:close/>
                  </a:path>
                </a:pathLst>
              </a:custGeom>
              <a:grpFill/>
              <a:ln>
                <a:noFill/>
              </a:ln>
            </p:spPr>
            <p:txBody>
              <a:bodyPr anchor="ctr"/>
              <a:lstStyle/>
              <a:p>
                <a:pPr algn="ctr"/>
                <a:endParaRPr/>
              </a:p>
            </p:txBody>
          </p:sp>
          <p:sp>
            <p:nvSpPr>
              <p:cNvPr id="125" name="Freeform: Shape 65">
                <a:extLst>
                  <a:ext uri="{FF2B5EF4-FFF2-40B4-BE49-F238E27FC236}">
                    <a16:creationId xmlns:a16="http://schemas.microsoft.com/office/drawing/2014/main" id="{6A44B829-C7A9-4DAF-8ECF-F14D45A8B37B}"/>
                  </a:ext>
                </a:extLst>
              </p:cNvPr>
              <p:cNvSpPr>
                <a:spLocks/>
              </p:cNvSpPr>
              <p:nvPr/>
            </p:nvSpPr>
            <p:spPr bwMode="auto">
              <a:xfrm>
                <a:off x="5824054" y="2456249"/>
                <a:ext cx="26959" cy="25734"/>
              </a:xfrm>
              <a:custGeom>
                <a:avLst/>
                <a:gdLst>
                  <a:gd name="T0" fmla="*/ 7 w 22"/>
                  <a:gd name="T1" fmla="*/ 21 h 21"/>
                  <a:gd name="T2" fmla="*/ 22 w 22"/>
                  <a:gd name="T3" fmla="*/ 7 h 21"/>
                  <a:gd name="T4" fmla="*/ 0 w 22"/>
                  <a:gd name="T5" fmla="*/ 0 h 21"/>
                  <a:gd name="T6" fmla="*/ 7 w 22"/>
                  <a:gd name="T7" fmla="*/ 21 h 21"/>
                </a:gdLst>
                <a:ahLst/>
                <a:cxnLst>
                  <a:cxn ang="0">
                    <a:pos x="T0" y="T1"/>
                  </a:cxn>
                  <a:cxn ang="0">
                    <a:pos x="T2" y="T3"/>
                  </a:cxn>
                  <a:cxn ang="0">
                    <a:pos x="T4" y="T5"/>
                  </a:cxn>
                  <a:cxn ang="0">
                    <a:pos x="T6" y="T7"/>
                  </a:cxn>
                </a:cxnLst>
                <a:rect l="0" t="0" r="r" b="b"/>
                <a:pathLst>
                  <a:path w="22" h="21">
                    <a:moveTo>
                      <a:pt x="7" y="21"/>
                    </a:moveTo>
                    <a:lnTo>
                      <a:pt x="22" y="7"/>
                    </a:lnTo>
                    <a:lnTo>
                      <a:pt x="0" y="0"/>
                    </a:lnTo>
                    <a:lnTo>
                      <a:pt x="7" y="21"/>
                    </a:lnTo>
                    <a:close/>
                  </a:path>
                </a:pathLst>
              </a:custGeom>
              <a:grpFill/>
              <a:ln>
                <a:noFill/>
              </a:ln>
            </p:spPr>
            <p:txBody>
              <a:bodyPr anchor="ctr"/>
              <a:lstStyle/>
              <a:p>
                <a:pPr algn="ctr"/>
                <a:endParaRPr/>
              </a:p>
            </p:txBody>
          </p:sp>
          <p:sp>
            <p:nvSpPr>
              <p:cNvPr id="126" name="Freeform: Shape 66">
                <a:extLst>
                  <a:ext uri="{FF2B5EF4-FFF2-40B4-BE49-F238E27FC236}">
                    <a16:creationId xmlns:a16="http://schemas.microsoft.com/office/drawing/2014/main" id="{D7EF4DE3-2656-40AD-8149-55B818C890AE}"/>
                  </a:ext>
                </a:extLst>
              </p:cNvPr>
              <p:cNvSpPr>
                <a:spLocks/>
              </p:cNvSpPr>
              <p:nvPr/>
            </p:nvSpPr>
            <p:spPr bwMode="auto">
              <a:xfrm>
                <a:off x="5717443" y="2513844"/>
                <a:ext cx="221800" cy="136021"/>
              </a:xfrm>
              <a:custGeom>
                <a:avLst/>
                <a:gdLst>
                  <a:gd name="T0" fmla="*/ 41 w 50"/>
                  <a:gd name="T1" fmla="*/ 13 h 31"/>
                  <a:gd name="T2" fmla="*/ 40 w 50"/>
                  <a:gd name="T3" fmla="*/ 14 h 31"/>
                  <a:gd name="T4" fmla="*/ 36 w 50"/>
                  <a:gd name="T5" fmla="*/ 16 h 31"/>
                  <a:gd name="T6" fmla="*/ 35 w 50"/>
                  <a:gd name="T7" fmla="*/ 13 h 31"/>
                  <a:gd name="T8" fmla="*/ 35 w 50"/>
                  <a:gd name="T9" fmla="*/ 11 h 31"/>
                  <a:gd name="T10" fmla="*/ 26 w 50"/>
                  <a:gd name="T11" fmla="*/ 1 h 31"/>
                  <a:gd name="T12" fmla="*/ 24 w 50"/>
                  <a:gd name="T13" fmla="*/ 1 h 31"/>
                  <a:gd name="T14" fmla="*/ 20 w 50"/>
                  <a:gd name="T15" fmla="*/ 0 h 31"/>
                  <a:gd name="T16" fmla="*/ 19 w 50"/>
                  <a:gd name="T17" fmla="*/ 0 h 31"/>
                  <a:gd name="T18" fmla="*/ 5 w 50"/>
                  <a:gd name="T19" fmla="*/ 16 h 31"/>
                  <a:gd name="T20" fmla="*/ 5 w 50"/>
                  <a:gd name="T21" fmla="*/ 20 h 31"/>
                  <a:gd name="T22" fmla="*/ 0 w 50"/>
                  <a:gd name="T23" fmla="*/ 26 h 31"/>
                  <a:gd name="T24" fmla="*/ 5 w 50"/>
                  <a:gd name="T25" fmla="*/ 31 h 31"/>
                  <a:gd name="T26" fmla="*/ 20 w 50"/>
                  <a:gd name="T27" fmla="*/ 31 h 31"/>
                  <a:gd name="T28" fmla="*/ 21 w 50"/>
                  <a:gd name="T29" fmla="*/ 31 h 31"/>
                  <a:gd name="T30" fmla="*/ 41 w 50"/>
                  <a:gd name="T31" fmla="*/ 31 h 31"/>
                  <a:gd name="T32" fmla="*/ 50 w 50"/>
                  <a:gd name="T33" fmla="*/ 22 h 31"/>
                  <a:gd name="T34" fmla="*/ 41 w 50"/>
                  <a:gd name="T35"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1">
                    <a:moveTo>
                      <a:pt x="41" y="13"/>
                    </a:moveTo>
                    <a:cubicBezTo>
                      <a:pt x="41" y="13"/>
                      <a:pt x="41" y="14"/>
                      <a:pt x="40" y="14"/>
                    </a:cubicBezTo>
                    <a:cubicBezTo>
                      <a:pt x="38" y="14"/>
                      <a:pt x="37" y="15"/>
                      <a:pt x="36" y="16"/>
                    </a:cubicBezTo>
                    <a:cubicBezTo>
                      <a:pt x="36" y="15"/>
                      <a:pt x="36" y="14"/>
                      <a:pt x="35" y="13"/>
                    </a:cubicBezTo>
                    <a:cubicBezTo>
                      <a:pt x="35" y="13"/>
                      <a:pt x="35" y="12"/>
                      <a:pt x="35" y="11"/>
                    </a:cubicBezTo>
                    <a:cubicBezTo>
                      <a:pt x="34" y="7"/>
                      <a:pt x="30" y="3"/>
                      <a:pt x="26" y="1"/>
                    </a:cubicBezTo>
                    <a:cubicBezTo>
                      <a:pt x="25" y="1"/>
                      <a:pt x="25" y="1"/>
                      <a:pt x="24" y="1"/>
                    </a:cubicBezTo>
                    <a:cubicBezTo>
                      <a:pt x="23" y="1"/>
                      <a:pt x="21" y="0"/>
                      <a:pt x="20" y="0"/>
                    </a:cubicBezTo>
                    <a:cubicBezTo>
                      <a:pt x="20" y="0"/>
                      <a:pt x="20" y="0"/>
                      <a:pt x="19" y="0"/>
                    </a:cubicBezTo>
                    <a:cubicBezTo>
                      <a:pt x="11" y="1"/>
                      <a:pt x="5" y="8"/>
                      <a:pt x="5" y="16"/>
                    </a:cubicBezTo>
                    <a:cubicBezTo>
                      <a:pt x="5" y="17"/>
                      <a:pt x="5" y="19"/>
                      <a:pt x="5" y="20"/>
                    </a:cubicBezTo>
                    <a:cubicBezTo>
                      <a:pt x="2" y="21"/>
                      <a:pt x="0" y="23"/>
                      <a:pt x="0" y="26"/>
                    </a:cubicBezTo>
                    <a:cubicBezTo>
                      <a:pt x="0" y="29"/>
                      <a:pt x="2" y="31"/>
                      <a:pt x="5" y="31"/>
                    </a:cubicBezTo>
                    <a:cubicBezTo>
                      <a:pt x="20" y="31"/>
                      <a:pt x="20" y="31"/>
                      <a:pt x="20" y="31"/>
                    </a:cubicBezTo>
                    <a:cubicBezTo>
                      <a:pt x="21" y="31"/>
                      <a:pt x="21" y="31"/>
                      <a:pt x="21" y="31"/>
                    </a:cubicBezTo>
                    <a:cubicBezTo>
                      <a:pt x="41" y="31"/>
                      <a:pt x="41" y="31"/>
                      <a:pt x="41" y="31"/>
                    </a:cubicBezTo>
                    <a:cubicBezTo>
                      <a:pt x="46" y="31"/>
                      <a:pt x="50" y="27"/>
                      <a:pt x="50" y="22"/>
                    </a:cubicBezTo>
                    <a:cubicBezTo>
                      <a:pt x="50" y="18"/>
                      <a:pt x="46" y="13"/>
                      <a:pt x="41" y="13"/>
                    </a:cubicBezTo>
                    <a:close/>
                  </a:path>
                </a:pathLst>
              </a:custGeom>
              <a:grpFill/>
              <a:ln>
                <a:noFill/>
              </a:ln>
            </p:spPr>
            <p:txBody>
              <a:bodyPr anchor="ctr"/>
              <a:lstStyle/>
              <a:p>
                <a:pPr algn="ctr"/>
                <a:endParaRPr/>
              </a:p>
            </p:txBody>
          </p:sp>
          <p:sp>
            <p:nvSpPr>
              <p:cNvPr id="127" name="Freeform: Shape 67">
                <a:extLst>
                  <a:ext uri="{FF2B5EF4-FFF2-40B4-BE49-F238E27FC236}">
                    <a16:creationId xmlns:a16="http://schemas.microsoft.com/office/drawing/2014/main" id="{D2CE58D7-B3A5-468F-A13F-4174D979F0AF}"/>
                  </a:ext>
                </a:extLst>
              </p:cNvPr>
              <p:cNvSpPr>
                <a:spLocks/>
              </p:cNvSpPr>
              <p:nvPr/>
            </p:nvSpPr>
            <p:spPr bwMode="auto">
              <a:xfrm>
                <a:off x="3456557" y="3361830"/>
                <a:ext cx="150726" cy="215673"/>
              </a:xfrm>
              <a:custGeom>
                <a:avLst/>
                <a:gdLst>
                  <a:gd name="T0" fmla="*/ 34 w 34"/>
                  <a:gd name="T1" fmla="*/ 49 h 49"/>
                  <a:gd name="T2" fmla="*/ 34 w 34"/>
                  <a:gd name="T3" fmla="*/ 21 h 49"/>
                  <a:gd name="T4" fmla="*/ 33 w 34"/>
                  <a:gd name="T5" fmla="*/ 13 h 49"/>
                  <a:gd name="T6" fmla="*/ 28 w 34"/>
                  <a:gd name="T7" fmla="*/ 7 h 49"/>
                  <a:gd name="T8" fmla="*/ 28 w 34"/>
                  <a:gd name="T9" fmla="*/ 2 h 49"/>
                  <a:gd name="T10" fmla="*/ 28 w 34"/>
                  <a:gd name="T11" fmla="*/ 0 h 49"/>
                  <a:gd name="T12" fmla="*/ 26 w 34"/>
                  <a:gd name="T13" fmla="*/ 0 h 49"/>
                  <a:gd name="T14" fmla="*/ 5 w 34"/>
                  <a:gd name="T15" fmla="*/ 0 h 49"/>
                  <a:gd name="T16" fmla="*/ 3 w 34"/>
                  <a:gd name="T17" fmla="*/ 0 h 49"/>
                  <a:gd name="T18" fmla="*/ 3 w 34"/>
                  <a:gd name="T19" fmla="*/ 2 h 49"/>
                  <a:gd name="T20" fmla="*/ 3 w 34"/>
                  <a:gd name="T21" fmla="*/ 7 h 49"/>
                  <a:gd name="T22" fmla="*/ 0 w 34"/>
                  <a:gd name="T23" fmla="*/ 9 h 49"/>
                  <a:gd name="T24" fmla="*/ 5 w 34"/>
                  <a:gd name="T25" fmla="*/ 17 h 49"/>
                  <a:gd name="T26" fmla="*/ 5 w 34"/>
                  <a:gd name="T27" fmla="*/ 6 h 49"/>
                  <a:gd name="T28" fmla="*/ 5 w 34"/>
                  <a:gd name="T29" fmla="*/ 6 h 49"/>
                  <a:gd name="T30" fmla="*/ 5 w 34"/>
                  <a:gd name="T31" fmla="*/ 6 h 49"/>
                  <a:gd name="T32" fmla="*/ 5 w 34"/>
                  <a:gd name="T33" fmla="*/ 2 h 49"/>
                  <a:gd name="T34" fmla="*/ 26 w 34"/>
                  <a:gd name="T35" fmla="*/ 2 h 49"/>
                  <a:gd name="T36" fmla="*/ 26 w 34"/>
                  <a:gd name="T37" fmla="*/ 6 h 49"/>
                  <a:gd name="T38" fmla="*/ 26 w 34"/>
                  <a:gd name="T39" fmla="*/ 34 h 49"/>
                  <a:gd name="T40" fmla="*/ 16 w 34"/>
                  <a:gd name="T41" fmla="*/ 24 h 49"/>
                  <a:gd name="T42" fmla="*/ 13 w 34"/>
                  <a:gd name="T43" fmla="*/ 26 h 49"/>
                  <a:gd name="T44" fmla="*/ 34 w 34"/>
                  <a:gd name="T4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49">
                    <a:moveTo>
                      <a:pt x="34" y="49"/>
                    </a:moveTo>
                    <a:cubicBezTo>
                      <a:pt x="34" y="38"/>
                      <a:pt x="34" y="27"/>
                      <a:pt x="34" y="21"/>
                    </a:cubicBezTo>
                    <a:cubicBezTo>
                      <a:pt x="34" y="19"/>
                      <a:pt x="34" y="15"/>
                      <a:pt x="33" y="13"/>
                    </a:cubicBezTo>
                    <a:cubicBezTo>
                      <a:pt x="32" y="10"/>
                      <a:pt x="30" y="8"/>
                      <a:pt x="28" y="7"/>
                    </a:cubicBezTo>
                    <a:cubicBezTo>
                      <a:pt x="28" y="2"/>
                      <a:pt x="28" y="2"/>
                      <a:pt x="28" y="2"/>
                    </a:cubicBezTo>
                    <a:cubicBezTo>
                      <a:pt x="28" y="0"/>
                      <a:pt x="28" y="0"/>
                      <a:pt x="28" y="0"/>
                    </a:cubicBezTo>
                    <a:cubicBezTo>
                      <a:pt x="26" y="0"/>
                      <a:pt x="26" y="0"/>
                      <a:pt x="26" y="0"/>
                    </a:cubicBezTo>
                    <a:cubicBezTo>
                      <a:pt x="5" y="0"/>
                      <a:pt x="5" y="0"/>
                      <a:pt x="5" y="0"/>
                    </a:cubicBezTo>
                    <a:cubicBezTo>
                      <a:pt x="3" y="0"/>
                      <a:pt x="3" y="0"/>
                      <a:pt x="3" y="0"/>
                    </a:cubicBezTo>
                    <a:cubicBezTo>
                      <a:pt x="3" y="2"/>
                      <a:pt x="3" y="2"/>
                      <a:pt x="3" y="2"/>
                    </a:cubicBezTo>
                    <a:cubicBezTo>
                      <a:pt x="3" y="7"/>
                      <a:pt x="3" y="7"/>
                      <a:pt x="3" y="7"/>
                    </a:cubicBezTo>
                    <a:cubicBezTo>
                      <a:pt x="2" y="8"/>
                      <a:pt x="1" y="8"/>
                      <a:pt x="0" y="9"/>
                    </a:cubicBezTo>
                    <a:cubicBezTo>
                      <a:pt x="2" y="12"/>
                      <a:pt x="3" y="14"/>
                      <a:pt x="5" y="17"/>
                    </a:cubicBezTo>
                    <a:cubicBezTo>
                      <a:pt x="5" y="6"/>
                      <a:pt x="5" y="6"/>
                      <a:pt x="5" y="6"/>
                    </a:cubicBezTo>
                    <a:cubicBezTo>
                      <a:pt x="5" y="6"/>
                      <a:pt x="5" y="6"/>
                      <a:pt x="5" y="6"/>
                    </a:cubicBezTo>
                    <a:cubicBezTo>
                      <a:pt x="5" y="6"/>
                      <a:pt x="5" y="6"/>
                      <a:pt x="5" y="6"/>
                    </a:cubicBezTo>
                    <a:cubicBezTo>
                      <a:pt x="5" y="2"/>
                      <a:pt x="5" y="2"/>
                      <a:pt x="5" y="2"/>
                    </a:cubicBezTo>
                    <a:cubicBezTo>
                      <a:pt x="26" y="2"/>
                      <a:pt x="26" y="2"/>
                      <a:pt x="26" y="2"/>
                    </a:cubicBezTo>
                    <a:cubicBezTo>
                      <a:pt x="26" y="6"/>
                      <a:pt x="26" y="6"/>
                      <a:pt x="26" y="6"/>
                    </a:cubicBezTo>
                    <a:cubicBezTo>
                      <a:pt x="26" y="34"/>
                      <a:pt x="26" y="34"/>
                      <a:pt x="26" y="34"/>
                    </a:cubicBezTo>
                    <a:cubicBezTo>
                      <a:pt x="16" y="24"/>
                      <a:pt x="16" y="24"/>
                      <a:pt x="16" y="24"/>
                    </a:cubicBezTo>
                    <a:cubicBezTo>
                      <a:pt x="13" y="26"/>
                      <a:pt x="13" y="26"/>
                      <a:pt x="13" y="26"/>
                    </a:cubicBezTo>
                    <a:cubicBezTo>
                      <a:pt x="20" y="34"/>
                      <a:pt x="26" y="42"/>
                      <a:pt x="3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Freeform: Shape 68">
                <a:extLst>
                  <a:ext uri="{FF2B5EF4-FFF2-40B4-BE49-F238E27FC236}">
                    <a16:creationId xmlns:a16="http://schemas.microsoft.com/office/drawing/2014/main" id="{0C70B938-E491-4FFB-A7AA-83F5F156A4C4}"/>
                  </a:ext>
                </a:extLst>
              </p:cNvPr>
              <p:cNvSpPr>
                <a:spLocks/>
              </p:cNvSpPr>
              <p:nvPr/>
            </p:nvSpPr>
            <p:spPr bwMode="auto">
              <a:xfrm>
                <a:off x="3615860" y="3383887"/>
                <a:ext cx="162980" cy="339439"/>
              </a:xfrm>
              <a:custGeom>
                <a:avLst/>
                <a:gdLst>
                  <a:gd name="T0" fmla="*/ 22 w 37"/>
                  <a:gd name="T1" fmla="*/ 66 h 77"/>
                  <a:gd name="T2" fmla="*/ 36 w 37"/>
                  <a:gd name="T3" fmla="*/ 74 h 77"/>
                  <a:gd name="T4" fmla="*/ 37 w 37"/>
                  <a:gd name="T5" fmla="*/ 74 h 77"/>
                  <a:gd name="T6" fmla="*/ 37 w 37"/>
                  <a:gd name="T7" fmla="*/ 16 h 77"/>
                  <a:gd name="T8" fmla="*/ 36 w 37"/>
                  <a:gd name="T9" fmla="*/ 8 h 77"/>
                  <a:gd name="T10" fmla="*/ 18 w 37"/>
                  <a:gd name="T11" fmla="*/ 0 h 77"/>
                  <a:gd name="T12" fmla="*/ 1 w 37"/>
                  <a:gd name="T13" fmla="*/ 8 h 77"/>
                  <a:gd name="T14" fmla="*/ 0 w 37"/>
                  <a:gd name="T15" fmla="*/ 16 h 77"/>
                  <a:gd name="T16" fmla="*/ 0 w 37"/>
                  <a:gd name="T17" fmla="*/ 46 h 77"/>
                  <a:gd name="T18" fmla="*/ 22 w 37"/>
                  <a:gd name="T19"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77">
                    <a:moveTo>
                      <a:pt x="22" y="66"/>
                    </a:moveTo>
                    <a:cubicBezTo>
                      <a:pt x="29" y="66"/>
                      <a:pt x="34" y="69"/>
                      <a:pt x="36" y="74"/>
                    </a:cubicBezTo>
                    <a:cubicBezTo>
                      <a:pt x="37" y="77"/>
                      <a:pt x="37" y="77"/>
                      <a:pt x="37" y="74"/>
                    </a:cubicBezTo>
                    <a:cubicBezTo>
                      <a:pt x="37" y="62"/>
                      <a:pt x="37" y="28"/>
                      <a:pt x="37" y="16"/>
                    </a:cubicBezTo>
                    <a:cubicBezTo>
                      <a:pt x="37" y="14"/>
                      <a:pt x="37" y="10"/>
                      <a:pt x="36" y="8"/>
                    </a:cubicBezTo>
                    <a:cubicBezTo>
                      <a:pt x="34" y="1"/>
                      <a:pt x="27" y="0"/>
                      <a:pt x="18" y="0"/>
                    </a:cubicBezTo>
                    <a:cubicBezTo>
                      <a:pt x="10" y="0"/>
                      <a:pt x="3" y="1"/>
                      <a:pt x="1" y="8"/>
                    </a:cubicBezTo>
                    <a:cubicBezTo>
                      <a:pt x="0" y="10"/>
                      <a:pt x="0" y="14"/>
                      <a:pt x="0" y="16"/>
                    </a:cubicBezTo>
                    <a:cubicBezTo>
                      <a:pt x="0" y="46"/>
                      <a:pt x="0" y="46"/>
                      <a:pt x="0" y="46"/>
                    </a:cubicBezTo>
                    <a:cubicBezTo>
                      <a:pt x="7" y="53"/>
                      <a:pt x="15" y="60"/>
                      <a:pt x="2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Freeform: Shape 69">
                <a:extLst>
                  <a:ext uri="{FF2B5EF4-FFF2-40B4-BE49-F238E27FC236}">
                    <a16:creationId xmlns:a16="http://schemas.microsoft.com/office/drawing/2014/main" id="{497CA26A-9BC0-479A-8B06-96F4CA0B2739}"/>
                  </a:ext>
                </a:extLst>
              </p:cNvPr>
              <p:cNvSpPr>
                <a:spLocks/>
              </p:cNvSpPr>
              <p:nvPr/>
            </p:nvSpPr>
            <p:spPr bwMode="auto">
              <a:xfrm>
                <a:off x="5550787" y="3472117"/>
                <a:ext cx="25734" cy="91906"/>
              </a:xfrm>
              <a:custGeom>
                <a:avLst/>
                <a:gdLst>
                  <a:gd name="T0" fmla="*/ 6 w 6"/>
                  <a:gd name="T1" fmla="*/ 1 h 21"/>
                  <a:gd name="T2" fmla="*/ 3 w 6"/>
                  <a:gd name="T3" fmla="*/ 0 h 21"/>
                  <a:gd name="T4" fmla="*/ 3 w 6"/>
                  <a:gd name="T5" fmla="*/ 0 h 21"/>
                  <a:gd name="T6" fmla="*/ 0 w 6"/>
                  <a:gd name="T7" fmla="*/ 1 h 21"/>
                  <a:gd name="T8" fmla="*/ 0 w 6"/>
                  <a:gd name="T9" fmla="*/ 21 h 21"/>
                  <a:gd name="T10" fmla="*/ 6 w 6"/>
                  <a:gd name="T11" fmla="*/ 15 h 21"/>
                  <a:gd name="T12" fmla="*/ 6 w 6"/>
                  <a:gd name="T13" fmla="*/ 1 h 21"/>
                </a:gdLst>
                <a:ahLst/>
                <a:cxnLst>
                  <a:cxn ang="0">
                    <a:pos x="T0" y="T1"/>
                  </a:cxn>
                  <a:cxn ang="0">
                    <a:pos x="T2" y="T3"/>
                  </a:cxn>
                  <a:cxn ang="0">
                    <a:pos x="T4" y="T5"/>
                  </a:cxn>
                  <a:cxn ang="0">
                    <a:pos x="T6" y="T7"/>
                  </a:cxn>
                  <a:cxn ang="0">
                    <a:pos x="T8" y="T9"/>
                  </a:cxn>
                  <a:cxn ang="0">
                    <a:pos x="T10" y="T11"/>
                  </a:cxn>
                  <a:cxn ang="0">
                    <a:pos x="T12" y="T13"/>
                  </a:cxn>
                </a:cxnLst>
                <a:rect l="0" t="0" r="r" b="b"/>
                <a:pathLst>
                  <a:path w="6" h="21">
                    <a:moveTo>
                      <a:pt x="6" y="1"/>
                    </a:moveTo>
                    <a:cubicBezTo>
                      <a:pt x="5" y="1"/>
                      <a:pt x="4" y="0"/>
                      <a:pt x="3" y="0"/>
                    </a:cubicBezTo>
                    <a:cubicBezTo>
                      <a:pt x="3" y="0"/>
                      <a:pt x="3" y="0"/>
                      <a:pt x="3" y="0"/>
                    </a:cubicBezTo>
                    <a:cubicBezTo>
                      <a:pt x="2" y="0"/>
                      <a:pt x="1" y="1"/>
                      <a:pt x="0" y="1"/>
                    </a:cubicBezTo>
                    <a:cubicBezTo>
                      <a:pt x="0" y="21"/>
                      <a:pt x="0" y="21"/>
                      <a:pt x="0" y="21"/>
                    </a:cubicBezTo>
                    <a:cubicBezTo>
                      <a:pt x="2" y="19"/>
                      <a:pt x="4" y="17"/>
                      <a:pt x="6" y="15"/>
                    </a:cubicBezTo>
                    <a:lnTo>
                      <a:pt x="6" y="1"/>
                    </a:lnTo>
                    <a:close/>
                  </a:path>
                </a:pathLst>
              </a:custGeom>
              <a:grpFill/>
              <a:ln>
                <a:noFill/>
              </a:ln>
            </p:spPr>
            <p:txBody>
              <a:bodyPr anchor="ctr"/>
              <a:lstStyle/>
              <a:p>
                <a:pPr algn="ctr"/>
                <a:endParaRPr/>
              </a:p>
            </p:txBody>
          </p:sp>
          <p:sp>
            <p:nvSpPr>
              <p:cNvPr id="130" name="Freeform: Shape 70">
                <a:extLst>
                  <a:ext uri="{FF2B5EF4-FFF2-40B4-BE49-F238E27FC236}">
                    <a16:creationId xmlns:a16="http://schemas.microsoft.com/office/drawing/2014/main" id="{A9685E4F-950A-4DE7-BEB2-1162317DCA09}"/>
                  </a:ext>
                </a:extLst>
              </p:cNvPr>
              <p:cNvSpPr>
                <a:spLocks/>
              </p:cNvSpPr>
              <p:nvPr/>
            </p:nvSpPr>
            <p:spPr bwMode="auto">
              <a:xfrm>
                <a:off x="5550787" y="3290756"/>
                <a:ext cx="25734" cy="17156"/>
              </a:xfrm>
              <a:custGeom>
                <a:avLst/>
                <a:gdLst>
                  <a:gd name="T0" fmla="*/ 4 w 6"/>
                  <a:gd name="T1" fmla="*/ 4 h 4"/>
                  <a:gd name="T2" fmla="*/ 4 w 6"/>
                  <a:gd name="T3" fmla="*/ 4 h 4"/>
                  <a:gd name="T4" fmla="*/ 6 w 6"/>
                  <a:gd name="T5" fmla="*/ 4 h 4"/>
                  <a:gd name="T6" fmla="*/ 6 w 6"/>
                  <a:gd name="T7" fmla="*/ 0 h 4"/>
                  <a:gd name="T8" fmla="*/ 0 w 6"/>
                  <a:gd name="T9" fmla="*/ 0 h 4"/>
                  <a:gd name="T10" fmla="*/ 0 w 6"/>
                  <a:gd name="T11" fmla="*/ 4 h 4"/>
                  <a:gd name="T12" fmla="*/ 4 w 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4"/>
                    </a:moveTo>
                    <a:cubicBezTo>
                      <a:pt x="4" y="4"/>
                      <a:pt x="4" y="4"/>
                      <a:pt x="4" y="4"/>
                    </a:cubicBezTo>
                    <a:cubicBezTo>
                      <a:pt x="5" y="4"/>
                      <a:pt x="5" y="4"/>
                      <a:pt x="6" y="4"/>
                    </a:cubicBezTo>
                    <a:cubicBezTo>
                      <a:pt x="6" y="0"/>
                      <a:pt x="6" y="0"/>
                      <a:pt x="6" y="0"/>
                    </a:cubicBezTo>
                    <a:cubicBezTo>
                      <a:pt x="0" y="0"/>
                      <a:pt x="0" y="0"/>
                      <a:pt x="0" y="0"/>
                    </a:cubicBezTo>
                    <a:cubicBezTo>
                      <a:pt x="0" y="4"/>
                      <a:pt x="0" y="4"/>
                      <a:pt x="0" y="4"/>
                    </a:cubicBezTo>
                    <a:cubicBezTo>
                      <a:pt x="1" y="4"/>
                      <a:pt x="2" y="4"/>
                      <a:pt x="4" y="4"/>
                    </a:cubicBezTo>
                    <a:close/>
                  </a:path>
                </a:pathLst>
              </a:custGeom>
              <a:grpFill/>
              <a:ln>
                <a:noFill/>
              </a:ln>
            </p:spPr>
            <p:txBody>
              <a:bodyPr anchor="ctr"/>
              <a:lstStyle/>
              <a:p>
                <a:pPr algn="ctr"/>
                <a:endParaRPr/>
              </a:p>
            </p:txBody>
          </p:sp>
          <p:sp>
            <p:nvSpPr>
              <p:cNvPr id="131" name="Freeform: Shape 71">
                <a:extLst>
                  <a:ext uri="{FF2B5EF4-FFF2-40B4-BE49-F238E27FC236}">
                    <a16:creationId xmlns:a16="http://schemas.microsoft.com/office/drawing/2014/main" id="{17A15681-C7E5-44CE-9B58-5F155D031AFE}"/>
                  </a:ext>
                </a:extLst>
              </p:cNvPr>
              <p:cNvSpPr>
                <a:spLocks/>
              </p:cNvSpPr>
              <p:nvPr/>
            </p:nvSpPr>
            <p:spPr bwMode="auto">
              <a:xfrm>
                <a:off x="5439274" y="3316489"/>
                <a:ext cx="243857" cy="177685"/>
              </a:xfrm>
              <a:custGeom>
                <a:avLst/>
                <a:gdLst>
                  <a:gd name="T0" fmla="*/ 31 w 55"/>
                  <a:gd name="T1" fmla="*/ 0 h 40"/>
                  <a:gd name="T2" fmla="*/ 29 w 55"/>
                  <a:gd name="T3" fmla="*/ 0 h 40"/>
                  <a:gd name="T4" fmla="*/ 29 w 55"/>
                  <a:gd name="T5" fmla="*/ 0 h 40"/>
                  <a:gd name="T6" fmla="*/ 25 w 55"/>
                  <a:gd name="T7" fmla="*/ 0 h 40"/>
                  <a:gd name="T8" fmla="*/ 0 w 55"/>
                  <a:gd name="T9" fmla="*/ 27 h 40"/>
                  <a:gd name="T10" fmla="*/ 2 w 55"/>
                  <a:gd name="T11" fmla="*/ 38 h 40"/>
                  <a:gd name="T12" fmla="*/ 3 w 55"/>
                  <a:gd name="T13" fmla="*/ 39 h 40"/>
                  <a:gd name="T14" fmla="*/ 5 w 55"/>
                  <a:gd name="T15" fmla="*/ 37 h 40"/>
                  <a:gd name="T16" fmla="*/ 12 w 55"/>
                  <a:gd name="T17" fmla="*/ 33 h 40"/>
                  <a:gd name="T18" fmla="*/ 12 w 55"/>
                  <a:gd name="T19" fmla="*/ 33 h 40"/>
                  <a:gd name="T20" fmla="*/ 19 w 55"/>
                  <a:gd name="T21" fmla="*/ 38 h 40"/>
                  <a:gd name="T22" fmla="*/ 20 w 55"/>
                  <a:gd name="T23" fmla="*/ 39 h 40"/>
                  <a:gd name="T24" fmla="*/ 21 w 55"/>
                  <a:gd name="T25" fmla="*/ 38 h 40"/>
                  <a:gd name="T26" fmla="*/ 25 w 55"/>
                  <a:gd name="T27" fmla="*/ 34 h 40"/>
                  <a:gd name="T28" fmla="*/ 28 w 55"/>
                  <a:gd name="T29" fmla="*/ 33 h 40"/>
                  <a:gd name="T30" fmla="*/ 28 w 55"/>
                  <a:gd name="T31" fmla="*/ 33 h 40"/>
                  <a:gd name="T32" fmla="*/ 31 w 55"/>
                  <a:gd name="T33" fmla="*/ 34 h 40"/>
                  <a:gd name="T34" fmla="*/ 36 w 55"/>
                  <a:gd name="T35" fmla="*/ 38 h 40"/>
                  <a:gd name="T36" fmla="*/ 36 w 55"/>
                  <a:gd name="T37" fmla="*/ 40 h 40"/>
                  <a:gd name="T38" fmla="*/ 37 w 55"/>
                  <a:gd name="T39" fmla="*/ 38 h 40"/>
                  <a:gd name="T40" fmla="*/ 44 w 55"/>
                  <a:gd name="T41" fmla="*/ 34 h 40"/>
                  <a:gd name="T42" fmla="*/ 44 w 55"/>
                  <a:gd name="T43" fmla="*/ 34 h 40"/>
                  <a:gd name="T44" fmla="*/ 45 w 55"/>
                  <a:gd name="T45" fmla="*/ 34 h 40"/>
                  <a:gd name="T46" fmla="*/ 55 w 55"/>
                  <a:gd name="T47" fmla="*/ 20 h 40"/>
                  <a:gd name="T48" fmla="*/ 31 w 55"/>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40">
                    <a:moveTo>
                      <a:pt x="31" y="0"/>
                    </a:moveTo>
                    <a:cubicBezTo>
                      <a:pt x="30" y="0"/>
                      <a:pt x="30" y="0"/>
                      <a:pt x="29" y="0"/>
                    </a:cubicBezTo>
                    <a:cubicBezTo>
                      <a:pt x="29" y="0"/>
                      <a:pt x="29" y="0"/>
                      <a:pt x="29" y="0"/>
                    </a:cubicBezTo>
                    <a:cubicBezTo>
                      <a:pt x="27" y="0"/>
                      <a:pt x="26" y="0"/>
                      <a:pt x="25" y="0"/>
                    </a:cubicBezTo>
                    <a:cubicBezTo>
                      <a:pt x="11" y="2"/>
                      <a:pt x="1" y="13"/>
                      <a:pt x="0" y="27"/>
                    </a:cubicBezTo>
                    <a:cubicBezTo>
                      <a:pt x="0" y="31"/>
                      <a:pt x="1" y="34"/>
                      <a:pt x="2" y="38"/>
                    </a:cubicBezTo>
                    <a:cubicBezTo>
                      <a:pt x="3" y="39"/>
                      <a:pt x="3" y="39"/>
                      <a:pt x="3" y="39"/>
                    </a:cubicBezTo>
                    <a:cubicBezTo>
                      <a:pt x="4" y="39"/>
                      <a:pt x="4" y="38"/>
                      <a:pt x="5" y="37"/>
                    </a:cubicBezTo>
                    <a:cubicBezTo>
                      <a:pt x="6" y="35"/>
                      <a:pt x="9" y="33"/>
                      <a:pt x="12" y="33"/>
                    </a:cubicBezTo>
                    <a:cubicBezTo>
                      <a:pt x="12" y="33"/>
                      <a:pt x="12" y="33"/>
                      <a:pt x="12" y="33"/>
                    </a:cubicBezTo>
                    <a:cubicBezTo>
                      <a:pt x="15" y="33"/>
                      <a:pt x="18" y="35"/>
                      <a:pt x="19" y="38"/>
                    </a:cubicBezTo>
                    <a:cubicBezTo>
                      <a:pt x="20" y="39"/>
                      <a:pt x="20" y="39"/>
                      <a:pt x="20" y="39"/>
                    </a:cubicBezTo>
                    <a:cubicBezTo>
                      <a:pt x="20" y="39"/>
                      <a:pt x="20" y="39"/>
                      <a:pt x="21" y="38"/>
                    </a:cubicBezTo>
                    <a:cubicBezTo>
                      <a:pt x="22" y="36"/>
                      <a:pt x="23" y="35"/>
                      <a:pt x="25" y="34"/>
                    </a:cubicBezTo>
                    <a:cubicBezTo>
                      <a:pt x="26" y="34"/>
                      <a:pt x="27" y="33"/>
                      <a:pt x="28" y="33"/>
                    </a:cubicBezTo>
                    <a:cubicBezTo>
                      <a:pt x="28" y="33"/>
                      <a:pt x="28" y="33"/>
                      <a:pt x="28" y="33"/>
                    </a:cubicBezTo>
                    <a:cubicBezTo>
                      <a:pt x="29" y="33"/>
                      <a:pt x="30" y="34"/>
                      <a:pt x="31" y="34"/>
                    </a:cubicBezTo>
                    <a:cubicBezTo>
                      <a:pt x="33" y="35"/>
                      <a:pt x="35" y="36"/>
                      <a:pt x="36" y="38"/>
                    </a:cubicBezTo>
                    <a:cubicBezTo>
                      <a:pt x="36" y="39"/>
                      <a:pt x="36" y="40"/>
                      <a:pt x="36" y="40"/>
                    </a:cubicBezTo>
                    <a:cubicBezTo>
                      <a:pt x="37" y="40"/>
                      <a:pt x="37" y="39"/>
                      <a:pt x="37" y="38"/>
                    </a:cubicBezTo>
                    <a:cubicBezTo>
                      <a:pt x="39" y="36"/>
                      <a:pt x="41" y="34"/>
                      <a:pt x="44" y="34"/>
                    </a:cubicBezTo>
                    <a:cubicBezTo>
                      <a:pt x="44" y="34"/>
                      <a:pt x="44" y="34"/>
                      <a:pt x="44" y="34"/>
                    </a:cubicBezTo>
                    <a:cubicBezTo>
                      <a:pt x="45" y="34"/>
                      <a:pt x="45" y="34"/>
                      <a:pt x="45" y="34"/>
                    </a:cubicBezTo>
                    <a:cubicBezTo>
                      <a:pt x="48" y="29"/>
                      <a:pt x="52" y="25"/>
                      <a:pt x="55" y="20"/>
                    </a:cubicBezTo>
                    <a:cubicBezTo>
                      <a:pt x="52" y="9"/>
                      <a:pt x="43" y="1"/>
                      <a:pt x="31" y="0"/>
                    </a:cubicBezTo>
                    <a:close/>
                  </a:path>
                </a:pathLst>
              </a:custGeom>
              <a:grpFill/>
              <a:ln>
                <a:noFill/>
              </a:ln>
            </p:spPr>
            <p:txBody>
              <a:bodyPr anchor="ctr"/>
              <a:lstStyle/>
              <a:p>
                <a:pPr algn="ctr"/>
                <a:endParaRPr/>
              </a:p>
            </p:txBody>
          </p:sp>
          <p:sp>
            <p:nvSpPr>
              <p:cNvPr id="132" name="Freeform: Shape 72">
                <a:extLst>
                  <a:ext uri="{FF2B5EF4-FFF2-40B4-BE49-F238E27FC236}">
                    <a16:creationId xmlns:a16="http://schemas.microsoft.com/office/drawing/2014/main" id="{748F8B28-CDC8-4DD5-8FBC-BD95B72AD722}"/>
                  </a:ext>
                </a:extLst>
              </p:cNvPr>
              <p:cNvSpPr>
                <a:spLocks/>
              </p:cNvSpPr>
              <p:nvPr/>
            </p:nvSpPr>
            <p:spPr bwMode="auto">
              <a:xfrm>
                <a:off x="4295964" y="1228386"/>
                <a:ext cx="322284" cy="256111"/>
              </a:xfrm>
              <a:custGeom>
                <a:avLst/>
                <a:gdLst>
                  <a:gd name="T0" fmla="*/ 71 w 73"/>
                  <a:gd name="T1" fmla="*/ 14 h 58"/>
                  <a:gd name="T2" fmla="*/ 57 w 73"/>
                  <a:gd name="T3" fmla="*/ 20 h 58"/>
                  <a:gd name="T4" fmla="*/ 51 w 73"/>
                  <a:gd name="T5" fmla="*/ 20 h 58"/>
                  <a:gd name="T6" fmla="*/ 48 w 73"/>
                  <a:gd name="T7" fmla="*/ 13 h 58"/>
                  <a:gd name="T8" fmla="*/ 52 w 73"/>
                  <a:gd name="T9" fmla="*/ 9 h 58"/>
                  <a:gd name="T10" fmla="*/ 67 w 73"/>
                  <a:gd name="T11" fmla="*/ 3 h 58"/>
                  <a:gd name="T12" fmla="*/ 51 w 73"/>
                  <a:gd name="T13" fmla="*/ 1 h 58"/>
                  <a:gd name="T14" fmla="*/ 50 w 73"/>
                  <a:gd name="T15" fmla="*/ 3 h 58"/>
                  <a:gd name="T16" fmla="*/ 43 w 73"/>
                  <a:gd name="T17" fmla="*/ 13 h 58"/>
                  <a:gd name="T18" fmla="*/ 44 w 73"/>
                  <a:gd name="T19" fmla="*/ 2 h 58"/>
                  <a:gd name="T20" fmla="*/ 38 w 73"/>
                  <a:gd name="T21" fmla="*/ 1 h 58"/>
                  <a:gd name="T22" fmla="*/ 34 w 73"/>
                  <a:gd name="T23" fmla="*/ 7 h 58"/>
                  <a:gd name="T24" fmla="*/ 27 w 73"/>
                  <a:gd name="T25" fmla="*/ 10 h 58"/>
                  <a:gd name="T26" fmla="*/ 23 w 73"/>
                  <a:gd name="T27" fmla="*/ 3 h 58"/>
                  <a:gd name="T28" fmla="*/ 22 w 73"/>
                  <a:gd name="T29" fmla="*/ 3 h 58"/>
                  <a:gd name="T30" fmla="*/ 19 w 73"/>
                  <a:gd name="T31" fmla="*/ 7 h 58"/>
                  <a:gd name="T32" fmla="*/ 17 w 73"/>
                  <a:gd name="T33" fmla="*/ 13 h 58"/>
                  <a:gd name="T34" fmla="*/ 25 w 73"/>
                  <a:gd name="T35" fmla="*/ 20 h 58"/>
                  <a:gd name="T36" fmla="*/ 14 w 73"/>
                  <a:gd name="T37" fmla="*/ 18 h 58"/>
                  <a:gd name="T38" fmla="*/ 4 w 73"/>
                  <a:gd name="T39" fmla="*/ 11 h 58"/>
                  <a:gd name="T40" fmla="*/ 0 w 73"/>
                  <a:gd name="T41" fmla="*/ 20 h 58"/>
                  <a:gd name="T42" fmla="*/ 1 w 73"/>
                  <a:gd name="T43" fmla="*/ 30 h 58"/>
                  <a:gd name="T44" fmla="*/ 16 w 73"/>
                  <a:gd name="T45" fmla="*/ 24 h 58"/>
                  <a:gd name="T46" fmla="*/ 22 w 73"/>
                  <a:gd name="T47" fmla="*/ 24 h 58"/>
                  <a:gd name="T48" fmla="*/ 24 w 73"/>
                  <a:gd name="T49" fmla="*/ 31 h 58"/>
                  <a:gd name="T50" fmla="*/ 20 w 73"/>
                  <a:gd name="T51" fmla="*/ 35 h 58"/>
                  <a:gd name="T52" fmla="*/ 6 w 73"/>
                  <a:gd name="T53" fmla="*/ 41 h 58"/>
                  <a:gd name="T54" fmla="*/ 12 w 73"/>
                  <a:gd name="T55" fmla="*/ 49 h 58"/>
                  <a:gd name="T56" fmla="*/ 22 w 73"/>
                  <a:gd name="T57" fmla="*/ 53 h 58"/>
                  <a:gd name="T58" fmla="*/ 23 w 73"/>
                  <a:gd name="T59" fmla="*/ 41 h 58"/>
                  <a:gd name="T60" fmla="*/ 30 w 73"/>
                  <a:gd name="T61" fmla="*/ 31 h 58"/>
                  <a:gd name="T62" fmla="*/ 29 w 73"/>
                  <a:gd name="T63" fmla="*/ 42 h 58"/>
                  <a:gd name="T64" fmla="*/ 34 w 73"/>
                  <a:gd name="T65" fmla="*/ 45 h 58"/>
                  <a:gd name="T66" fmla="*/ 34 w 73"/>
                  <a:gd name="T67" fmla="*/ 51 h 58"/>
                  <a:gd name="T68" fmla="*/ 38 w 73"/>
                  <a:gd name="T69" fmla="*/ 51 h 58"/>
                  <a:gd name="T70" fmla="*/ 38 w 73"/>
                  <a:gd name="T71" fmla="*/ 45 h 58"/>
                  <a:gd name="T72" fmla="*/ 44 w 73"/>
                  <a:gd name="T73" fmla="*/ 42 h 58"/>
                  <a:gd name="T74" fmla="*/ 43 w 73"/>
                  <a:gd name="T75" fmla="*/ 31 h 58"/>
                  <a:gd name="T76" fmla="*/ 50 w 73"/>
                  <a:gd name="T77" fmla="*/ 41 h 58"/>
                  <a:gd name="T78" fmla="*/ 51 w 73"/>
                  <a:gd name="T79" fmla="*/ 53 h 58"/>
                  <a:gd name="T80" fmla="*/ 61 w 73"/>
                  <a:gd name="T81" fmla="*/ 49 h 58"/>
                  <a:gd name="T82" fmla="*/ 67 w 73"/>
                  <a:gd name="T83" fmla="*/ 41 h 58"/>
                  <a:gd name="T84" fmla="*/ 52 w 73"/>
                  <a:gd name="T85" fmla="*/ 35 h 58"/>
                  <a:gd name="T86" fmla="*/ 48 w 73"/>
                  <a:gd name="T87" fmla="*/ 31 h 58"/>
                  <a:gd name="T88" fmla="*/ 51 w 73"/>
                  <a:gd name="T89" fmla="*/ 24 h 58"/>
                  <a:gd name="T90" fmla="*/ 57 w 73"/>
                  <a:gd name="T91" fmla="*/ 24 h 58"/>
                  <a:gd name="T92" fmla="*/ 71 w 73"/>
                  <a:gd name="T93" fmla="*/ 30 h 58"/>
                  <a:gd name="T94" fmla="*/ 73 w 73"/>
                  <a:gd name="T95" fmla="*/ 2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 h="58">
                    <a:moveTo>
                      <a:pt x="73" y="20"/>
                    </a:moveTo>
                    <a:cubicBezTo>
                      <a:pt x="65" y="20"/>
                      <a:pt x="65" y="20"/>
                      <a:pt x="65" y="20"/>
                    </a:cubicBezTo>
                    <a:cubicBezTo>
                      <a:pt x="71" y="14"/>
                      <a:pt x="71" y="14"/>
                      <a:pt x="71" y="14"/>
                    </a:cubicBezTo>
                    <a:cubicBezTo>
                      <a:pt x="69" y="11"/>
                      <a:pt x="69" y="11"/>
                      <a:pt x="69" y="11"/>
                    </a:cubicBezTo>
                    <a:cubicBezTo>
                      <a:pt x="59" y="20"/>
                      <a:pt x="59" y="20"/>
                      <a:pt x="59" y="20"/>
                    </a:cubicBezTo>
                    <a:cubicBezTo>
                      <a:pt x="57" y="20"/>
                      <a:pt x="57" y="20"/>
                      <a:pt x="57" y="20"/>
                    </a:cubicBezTo>
                    <a:cubicBezTo>
                      <a:pt x="59" y="18"/>
                      <a:pt x="59" y="18"/>
                      <a:pt x="59" y="18"/>
                    </a:cubicBezTo>
                    <a:cubicBezTo>
                      <a:pt x="56" y="15"/>
                      <a:pt x="56" y="15"/>
                      <a:pt x="56" y="15"/>
                    </a:cubicBezTo>
                    <a:cubicBezTo>
                      <a:pt x="51" y="20"/>
                      <a:pt x="51" y="20"/>
                      <a:pt x="51" y="20"/>
                    </a:cubicBezTo>
                    <a:cubicBezTo>
                      <a:pt x="47" y="20"/>
                      <a:pt x="47" y="20"/>
                      <a:pt x="47" y="20"/>
                    </a:cubicBezTo>
                    <a:cubicBezTo>
                      <a:pt x="47" y="18"/>
                      <a:pt x="46" y="17"/>
                      <a:pt x="46" y="16"/>
                    </a:cubicBezTo>
                    <a:cubicBezTo>
                      <a:pt x="48" y="13"/>
                      <a:pt x="48" y="13"/>
                      <a:pt x="48" y="13"/>
                    </a:cubicBezTo>
                    <a:cubicBezTo>
                      <a:pt x="56" y="13"/>
                      <a:pt x="56" y="13"/>
                      <a:pt x="56" y="13"/>
                    </a:cubicBezTo>
                    <a:cubicBezTo>
                      <a:pt x="56" y="9"/>
                      <a:pt x="56" y="9"/>
                      <a:pt x="56" y="9"/>
                    </a:cubicBezTo>
                    <a:cubicBezTo>
                      <a:pt x="52" y="9"/>
                      <a:pt x="52" y="9"/>
                      <a:pt x="52" y="9"/>
                    </a:cubicBezTo>
                    <a:cubicBezTo>
                      <a:pt x="54" y="7"/>
                      <a:pt x="54" y="7"/>
                      <a:pt x="54" y="7"/>
                    </a:cubicBezTo>
                    <a:cubicBezTo>
                      <a:pt x="67" y="7"/>
                      <a:pt x="67" y="7"/>
                      <a:pt x="67" y="7"/>
                    </a:cubicBezTo>
                    <a:cubicBezTo>
                      <a:pt x="67" y="3"/>
                      <a:pt x="67" y="3"/>
                      <a:pt x="67" y="3"/>
                    </a:cubicBezTo>
                    <a:cubicBezTo>
                      <a:pt x="58" y="3"/>
                      <a:pt x="58" y="3"/>
                      <a:pt x="58" y="3"/>
                    </a:cubicBezTo>
                    <a:cubicBezTo>
                      <a:pt x="61" y="0"/>
                      <a:pt x="61" y="0"/>
                      <a:pt x="61" y="0"/>
                    </a:cubicBezTo>
                    <a:cubicBezTo>
                      <a:pt x="58" y="0"/>
                      <a:pt x="54" y="0"/>
                      <a:pt x="51" y="1"/>
                    </a:cubicBezTo>
                    <a:cubicBezTo>
                      <a:pt x="51" y="4"/>
                      <a:pt x="51" y="4"/>
                      <a:pt x="51" y="4"/>
                    </a:cubicBezTo>
                    <a:cubicBezTo>
                      <a:pt x="50" y="6"/>
                      <a:pt x="50" y="6"/>
                      <a:pt x="50" y="6"/>
                    </a:cubicBezTo>
                    <a:cubicBezTo>
                      <a:pt x="50" y="3"/>
                      <a:pt x="50" y="3"/>
                      <a:pt x="50" y="3"/>
                    </a:cubicBezTo>
                    <a:cubicBezTo>
                      <a:pt x="46" y="3"/>
                      <a:pt x="46" y="3"/>
                      <a:pt x="46" y="3"/>
                    </a:cubicBezTo>
                    <a:cubicBezTo>
                      <a:pt x="46" y="10"/>
                      <a:pt x="46" y="10"/>
                      <a:pt x="46" y="10"/>
                    </a:cubicBezTo>
                    <a:cubicBezTo>
                      <a:pt x="43" y="13"/>
                      <a:pt x="43" y="13"/>
                      <a:pt x="43" y="13"/>
                    </a:cubicBezTo>
                    <a:cubicBezTo>
                      <a:pt x="41" y="12"/>
                      <a:pt x="40" y="11"/>
                      <a:pt x="38" y="11"/>
                    </a:cubicBezTo>
                    <a:cubicBezTo>
                      <a:pt x="38" y="7"/>
                      <a:pt x="38" y="7"/>
                      <a:pt x="38" y="7"/>
                    </a:cubicBezTo>
                    <a:cubicBezTo>
                      <a:pt x="44" y="2"/>
                      <a:pt x="44" y="2"/>
                      <a:pt x="44" y="2"/>
                    </a:cubicBezTo>
                    <a:cubicBezTo>
                      <a:pt x="43" y="1"/>
                      <a:pt x="43" y="1"/>
                      <a:pt x="43" y="1"/>
                    </a:cubicBezTo>
                    <a:cubicBezTo>
                      <a:pt x="41" y="1"/>
                      <a:pt x="40" y="1"/>
                      <a:pt x="39" y="1"/>
                    </a:cubicBezTo>
                    <a:cubicBezTo>
                      <a:pt x="38" y="1"/>
                      <a:pt x="38" y="1"/>
                      <a:pt x="38" y="1"/>
                    </a:cubicBezTo>
                    <a:cubicBezTo>
                      <a:pt x="38" y="1"/>
                      <a:pt x="38" y="1"/>
                      <a:pt x="38" y="1"/>
                    </a:cubicBezTo>
                    <a:cubicBezTo>
                      <a:pt x="35" y="2"/>
                      <a:pt x="32" y="2"/>
                      <a:pt x="29" y="2"/>
                    </a:cubicBezTo>
                    <a:cubicBezTo>
                      <a:pt x="34" y="7"/>
                      <a:pt x="34" y="7"/>
                      <a:pt x="34" y="7"/>
                    </a:cubicBezTo>
                    <a:cubicBezTo>
                      <a:pt x="34" y="11"/>
                      <a:pt x="34" y="11"/>
                      <a:pt x="34" y="11"/>
                    </a:cubicBezTo>
                    <a:cubicBezTo>
                      <a:pt x="33" y="11"/>
                      <a:pt x="31" y="12"/>
                      <a:pt x="30" y="13"/>
                    </a:cubicBezTo>
                    <a:cubicBezTo>
                      <a:pt x="27" y="10"/>
                      <a:pt x="27" y="10"/>
                      <a:pt x="27" y="10"/>
                    </a:cubicBezTo>
                    <a:cubicBezTo>
                      <a:pt x="27" y="3"/>
                      <a:pt x="27" y="3"/>
                      <a:pt x="27" y="3"/>
                    </a:cubicBezTo>
                    <a:cubicBezTo>
                      <a:pt x="24" y="3"/>
                      <a:pt x="24" y="3"/>
                      <a:pt x="24" y="3"/>
                    </a:cubicBezTo>
                    <a:cubicBezTo>
                      <a:pt x="24" y="3"/>
                      <a:pt x="23" y="3"/>
                      <a:pt x="23" y="3"/>
                    </a:cubicBezTo>
                    <a:cubicBezTo>
                      <a:pt x="23" y="6"/>
                      <a:pt x="23" y="6"/>
                      <a:pt x="23" y="6"/>
                    </a:cubicBezTo>
                    <a:cubicBezTo>
                      <a:pt x="22" y="4"/>
                      <a:pt x="22" y="4"/>
                      <a:pt x="22" y="4"/>
                    </a:cubicBezTo>
                    <a:cubicBezTo>
                      <a:pt x="22" y="3"/>
                      <a:pt x="22" y="3"/>
                      <a:pt x="22" y="3"/>
                    </a:cubicBezTo>
                    <a:cubicBezTo>
                      <a:pt x="16" y="4"/>
                      <a:pt x="11" y="5"/>
                      <a:pt x="6" y="6"/>
                    </a:cubicBezTo>
                    <a:cubicBezTo>
                      <a:pt x="6" y="7"/>
                      <a:pt x="6" y="7"/>
                      <a:pt x="6" y="7"/>
                    </a:cubicBezTo>
                    <a:cubicBezTo>
                      <a:pt x="19" y="7"/>
                      <a:pt x="19" y="7"/>
                      <a:pt x="19" y="7"/>
                    </a:cubicBezTo>
                    <a:cubicBezTo>
                      <a:pt x="20" y="9"/>
                      <a:pt x="20" y="9"/>
                      <a:pt x="20" y="9"/>
                    </a:cubicBezTo>
                    <a:cubicBezTo>
                      <a:pt x="17" y="9"/>
                      <a:pt x="17" y="9"/>
                      <a:pt x="17" y="9"/>
                    </a:cubicBezTo>
                    <a:cubicBezTo>
                      <a:pt x="17" y="13"/>
                      <a:pt x="17" y="13"/>
                      <a:pt x="17" y="13"/>
                    </a:cubicBezTo>
                    <a:cubicBezTo>
                      <a:pt x="24" y="13"/>
                      <a:pt x="24" y="13"/>
                      <a:pt x="24" y="13"/>
                    </a:cubicBezTo>
                    <a:cubicBezTo>
                      <a:pt x="27" y="16"/>
                      <a:pt x="27" y="16"/>
                      <a:pt x="27" y="16"/>
                    </a:cubicBezTo>
                    <a:cubicBezTo>
                      <a:pt x="26" y="17"/>
                      <a:pt x="26" y="18"/>
                      <a:pt x="25" y="20"/>
                    </a:cubicBezTo>
                    <a:cubicBezTo>
                      <a:pt x="22" y="20"/>
                      <a:pt x="22" y="20"/>
                      <a:pt x="22" y="20"/>
                    </a:cubicBezTo>
                    <a:cubicBezTo>
                      <a:pt x="16" y="15"/>
                      <a:pt x="16" y="15"/>
                      <a:pt x="16" y="15"/>
                    </a:cubicBezTo>
                    <a:cubicBezTo>
                      <a:pt x="14" y="18"/>
                      <a:pt x="14" y="18"/>
                      <a:pt x="14" y="18"/>
                    </a:cubicBezTo>
                    <a:cubicBezTo>
                      <a:pt x="16" y="20"/>
                      <a:pt x="16" y="20"/>
                      <a:pt x="16" y="20"/>
                    </a:cubicBezTo>
                    <a:cubicBezTo>
                      <a:pt x="13" y="20"/>
                      <a:pt x="13" y="20"/>
                      <a:pt x="13" y="20"/>
                    </a:cubicBezTo>
                    <a:cubicBezTo>
                      <a:pt x="4" y="11"/>
                      <a:pt x="4" y="11"/>
                      <a:pt x="4" y="11"/>
                    </a:cubicBezTo>
                    <a:cubicBezTo>
                      <a:pt x="1" y="14"/>
                      <a:pt x="1" y="14"/>
                      <a:pt x="1" y="14"/>
                    </a:cubicBezTo>
                    <a:cubicBezTo>
                      <a:pt x="8" y="20"/>
                      <a:pt x="8" y="20"/>
                      <a:pt x="8" y="20"/>
                    </a:cubicBezTo>
                    <a:cubicBezTo>
                      <a:pt x="0" y="20"/>
                      <a:pt x="0" y="20"/>
                      <a:pt x="0" y="20"/>
                    </a:cubicBezTo>
                    <a:cubicBezTo>
                      <a:pt x="0" y="24"/>
                      <a:pt x="0" y="24"/>
                      <a:pt x="0" y="24"/>
                    </a:cubicBezTo>
                    <a:cubicBezTo>
                      <a:pt x="8" y="24"/>
                      <a:pt x="8" y="24"/>
                      <a:pt x="8" y="24"/>
                    </a:cubicBezTo>
                    <a:cubicBezTo>
                      <a:pt x="1" y="30"/>
                      <a:pt x="1" y="30"/>
                      <a:pt x="1" y="30"/>
                    </a:cubicBezTo>
                    <a:cubicBezTo>
                      <a:pt x="4" y="33"/>
                      <a:pt x="4" y="33"/>
                      <a:pt x="4" y="33"/>
                    </a:cubicBezTo>
                    <a:cubicBezTo>
                      <a:pt x="13" y="24"/>
                      <a:pt x="13" y="24"/>
                      <a:pt x="13" y="24"/>
                    </a:cubicBezTo>
                    <a:cubicBezTo>
                      <a:pt x="16" y="24"/>
                      <a:pt x="16" y="24"/>
                      <a:pt x="16" y="24"/>
                    </a:cubicBezTo>
                    <a:cubicBezTo>
                      <a:pt x="14" y="26"/>
                      <a:pt x="14" y="26"/>
                      <a:pt x="14" y="26"/>
                    </a:cubicBezTo>
                    <a:cubicBezTo>
                      <a:pt x="16" y="29"/>
                      <a:pt x="16" y="29"/>
                      <a:pt x="16" y="29"/>
                    </a:cubicBezTo>
                    <a:cubicBezTo>
                      <a:pt x="22" y="24"/>
                      <a:pt x="22" y="24"/>
                      <a:pt x="22" y="24"/>
                    </a:cubicBezTo>
                    <a:cubicBezTo>
                      <a:pt x="25" y="24"/>
                      <a:pt x="25" y="24"/>
                      <a:pt x="25" y="24"/>
                    </a:cubicBezTo>
                    <a:cubicBezTo>
                      <a:pt x="26" y="26"/>
                      <a:pt x="26" y="27"/>
                      <a:pt x="27" y="28"/>
                    </a:cubicBezTo>
                    <a:cubicBezTo>
                      <a:pt x="24" y="31"/>
                      <a:pt x="24" y="31"/>
                      <a:pt x="24" y="31"/>
                    </a:cubicBezTo>
                    <a:cubicBezTo>
                      <a:pt x="17" y="31"/>
                      <a:pt x="17" y="31"/>
                      <a:pt x="17" y="31"/>
                    </a:cubicBezTo>
                    <a:cubicBezTo>
                      <a:pt x="17" y="35"/>
                      <a:pt x="17" y="35"/>
                      <a:pt x="17" y="35"/>
                    </a:cubicBezTo>
                    <a:cubicBezTo>
                      <a:pt x="20" y="35"/>
                      <a:pt x="20" y="35"/>
                      <a:pt x="20" y="35"/>
                    </a:cubicBezTo>
                    <a:cubicBezTo>
                      <a:pt x="19" y="37"/>
                      <a:pt x="19" y="37"/>
                      <a:pt x="19" y="37"/>
                    </a:cubicBezTo>
                    <a:cubicBezTo>
                      <a:pt x="6" y="37"/>
                      <a:pt x="6" y="37"/>
                      <a:pt x="6" y="37"/>
                    </a:cubicBezTo>
                    <a:cubicBezTo>
                      <a:pt x="6" y="41"/>
                      <a:pt x="6" y="41"/>
                      <a:pt x="6" y="41"/>
                    </a:cubicBezTo>
                    <a:cubicBezTo>
                      <a:pt x="15" y="41"/>
                      <a:pt x="15" y="41"/>
                      <a:pt x="15" y="41"/>
                    </a:cubicBezTo>
                    <a:cubicBezTo>
                      <a:pt x="9" y="46"/>
                      <a:pt x="9" y="46"/>
                      <a:pt x="9" y="46"/>
                    </a:cubicBezTo>
                    <a:cubicBezTo>
                      <a:pt x="12" y="49"/>
                      <a:pt x="12" y="49"/>
                      <a:pt x="12" y="49"/>
                    </a:cubicBezTo>
                    <a:cubicBezTo>
                      <a:pt x="18" y="44"/>
                      <a:pt x="18" y="44"/>
                      <a:pt x="18" y="44"/>
                    </a:cubicBezTo>
                    <a:cubicBezTo>
                      <a:pt x="18" y="53"/>
                      <a:pt x="18" y="53"/>
                      <a:pt x="18" y="53"/>
                    </a:cubicBezTo>
                    <a:cubicBezTo>
                      <a:pt x="22" y="53"/>
                      <a:pt x="22" y="53"/>
                      <a:pt x="22" y="53"/>
                    </a:cubicBezTo>
                    <a:cubicBezTo>
                      <a:pt x="22" y="40"/>
                      <a:pt x="22" y="40"/>
                      <a:pt x="22" y="40"/>
                    </a:cubicBezTo>
                    <a:cubicBezTo>
                      <a:pt x="23" y="38"/>
                      <a:pt x="23" y="38"/>
                      <a:pt x="23" y="38"/>
                    </a:cubicBezTo>
                    <a:cubicBezTo>
                      <a:pt x="23" y="41"/>
                      <a:pt x="23" y="41"/>
                      <a:pt x="23" y="41"/>
                    </a:cubicBezTo>
                    <a:cubicBezTo>
                      <a:pt x="27" y="41"/>
                      <a:pt x="27" y="41"/>
                      <a:pt x="27" y="41"/>
                    </a:cubicBezTo>
                    <a:cubicBezTo>
                      <a:pt x="27" y="34"/>
                      <a:pt x="27" y="34"/>
                      <a:pt x="27" y="34"/>
                    </a:cubicBezTo>
                    <a:cubicBezTo>
                      <a:pt x="30" y="31"/>
                      <a:pt x="30" y="31"/>
                      <a:pt x="30" y="31"/>
                    </a:cubicBezTo>
                    <a:cubicBezTo>
                      <a:pt x="31" y="32"/>
                      <a:pt x="33" y="33"/>
                      <a:pt x="34" y="33"/>
                    </a:cubicBezTo>
                    <a:cubicBezTo>
                      <a:pt x="34" y="37"/>
                      <a:pt x="34" y="37"/>
                      <a:pt x="34" y="37"/>
                    </a:cubicBezTo>
                    <a:cubicBezTo>
                      <a:pt x="29" y="42"/>
                      <a:pt x="29" y="42"/>
                      <a:pt x="29" y="42"/>
                    </a:cubicBezTo>
                    <a:cubicBezTo>
                      <a:pt x="32" y="45"/>
                      <a:pt x="32" y="45"/>
                      <a:pt x="32" y="45"/>
                    </a:cubicBezTo>
                    <a:cubicBezTo>
                      <a:pt x="34" y="43"/>
                      <a:pt x="34" y="43"/>
                      <a:pt x="34" y="43"/>
                    </a:cubicBezTo>
                    <a:cubicBezTo>
                      <a:pt x="34" y="45"/>
                      <a:pt x="34" y="45"/>
                      <a:pt x="34" y="45"/>
                    </a:cubicBezTo>
                    <a:cubicBezTo>
                      <a:pt x="25" y="54"/>
                      <a:pt x="25" y="54"/>
                      <a:pt x="25" y="54"/>
                    </a:cubicBezTo>
                    <a:cubicBezTo>
                      <a:pt x="28" y="57"/>
                      <a:pt x="28" y="57"/>
                      <a:pt x="28" y="57"/>
                    </a:cubicBezTo>
                    <a:cubicBezTo>
                      <a:pt x="34" y="51"/>
                      <a:pt x="34" y="51"/>
                      <a:pt x="34" y="51"/>
                    </a:cubicBezTo>
                    <a:cubicBezTo>
                      <a:pt x="34" y="58"/>
                      <a:pt x="34" y="58"/>
                      <a:pt x="34" y="58"/>
                    </a:cubicBezTo>
                    <a:cubicBezTo>
                      <a:pt x="38" y="58"/>
                      <a:pt x="38" y="58"/>
                      <a:pt x="38" y="58"/>
                    </a:cubicBezTo>
                    <a:cubicBezTo>
                      <a:pt x="38" y="51"/>
                      <a:pt x="38" y="51"/>
                      <a:pt x="38" y="51"/>
                    </a:cubicBezTo>
                    <a:cubicBezTo>
                      <a:pt x="45" y="57"/>
                      <a:pt x="45" y="57"/>
                      <a:pt x="45" y="57"/>
                    </a:cubicBezTo>
                    <a:cubicBezTo>
                      <a:pt x="48" y="54"/>
                      <a:pt x="48" y="54"/>
                      <a:pt x="48" y="54"/>
                    </a:cubicBezTo>
                    <a:cubicBezTo>
                      <a:pt x="38" y="45"/>
                      <a:pt x="38" y="45"/>
                      <a:pt x="38" y="45"/>
                    </a:cubicBezTo>
                    <a:cubicBezTo>
                      <a:pt x="38" y="43"/>
                      <a:pt x="38" y="43"/>
                      <a:pt x="38" y="43"/>
                    </a:cubicBezTo>
                    <a:cubicBezTo>
                      <a:pt x="41" y="45"/>
                      <a:pt x="41" y="45"/>
                      <a:pt x="41" y="45"/>
                    </a:cubicBezTo>
                    <a:cubicBezTo>
                      <a:pt x="44" y="42"/>
                      <a:pt x="44" y="42"/>
                      <a:pt x="44" y="42"/>
                    </a:cubicBezTo>
                    <a:cubicBezTo>
                      <a:pt x="38" y="37"/>
                      <a:pt x="38" y="37"/>
                      <a:pt x="38" y="37"/>
                    </a:cubicBezTo>
                    <a:cubicBezTo>
                      <a:pt x="38" y="33"/>
                      <a:pt x="38" y="33"/>
                      <a:pt x="38" y="33"/>
                    </a:cubicBezTo>
                    <a:cubicBezTo>
                      <a:pt x="40" y="33"/>
                      <a:pt x="41" y="32"/>
                      <a:pt x="43" y="31"/>
                    </a:cubicBezTo>
                    <a:cubicBezTo>
                      <a:pt x="46" y="34"/>
                      <a:pt x="46" y="34"/>
                      <a:pt x="46" y="34"/>
                    </a:cubicBezTo>
                    <a:cubicBezTo>
                      <a:pt x="46" y="41"/>
                      <a:pt x="46" y="41"/>
                      <a:pt x="46" y="41"/>
                    </a:cubicBezTo>
                    <a:cubicBezTo>
                      <a:pt x="50" y="41"/>
                      <a:pt x="50" y="41"/>
                      <a:pt x="50" y="41"/>
                    </a:cubicBezTo>
                    <a:cubicBezTo>
                      <a:pt x="50" y="38"/>
                      <a:pt x="50" y="38"/>
                      <a:pt x="50" y="38"/>
                    </a:cubicBezTo>
                    <a:cubicBezTo>
                      <a:pt x="51" y="40"/>
                      <a:pt x="51" y="40"/>
                      <a:pt x="51" y="40"/>
                    </a:cubicBezTo>
                    <a:cubicBezTo>
                      <a:pt x="51" y="53"/>
                      <a:pt x="51" y="53"/>
                      <a:pt x="51" y="53"/>
                    </a:cubicBezTo>
                    <a:cubicBezTo>
                      <a:pt x="55" y="53"/>
                      <a:pt x="55" y="53"/>
                      <a:pt x="55" y="53"/>
                    </a:cubicBezTo>
                    <a:cubicBezTo>
                      <a:pt x="55" y="44"/>
                      <a:pt x="55" y="44"/>
                      <a:pt x="55" y="44"/>
                    </a:cubicBezTo>
                    <a:cubicBezTo>
                      <a:pt x="61" y="49"/>
                      <a:pt x="61" y="49"/>
                      <a:pt x="61" y="49"/>
                    </a:cubicBezTo>
                    <a:cubicBezTo>
                      <a:pt x="63" y="46"/>
                      <a:pt x="63" y="46"/>
                      <a:pt x="63" y="46"/>
                    </a:cubicBezTo>
                    <a:cubicBezTo>
                      <a:pt x="58" y="41"/>
                      <a:pt x="58" y="41"/>
                      <a:pt x="58" y="41"/>
                    </a:cubicBezTo>
                    <a:cubicBezTo>
                      <a:pt x="67" y="41"/>
                      <a:pt x="67" y="41"/>
                      <a:pt x="67" y="41"/>
                    </a:cubicBezTo>
                    <a:cubicBezTo>
                      <a:pt x="67" y="37"/>
                      <a:pt x="67" y="37"/>
                      <a:pt x="67" y="37"/>
                    </a:cubicBezTo>
                    <a:cubicBezTo>
                      <a:pt x="54" y="37"/>
                      <a:pt x="54" y="37"/>
                      <a:pt x="54" y="37"/>
                    </a:cubicBezTo>
                    <a:cubicBezTo>
                      <a:pt x="52" y="35"/>
                      <a:pt x="52" y="35"/>
                      <a:pt x="52" y="35"/>
                    </a:cubicBezTo>
                    <a:cubicBezTo>
                      <a:pt x="56" y="35"/>
                      <a:pt x="56" y="35"/>
                      <a:pt x="56" y="35"/>
                    </a:cubicBezTo>
                    <a:cubicBezTo>
                      <a:pt x="56" y="31"/>
                      <a:pt x="56" y="31"/>
                      <a:pt x="56" y="31"/>
                    </a:cubicBezTo>
                    <a:cubicBezTo>
                      <a:pt x="48" y="31"/>
                      <a:pt x="48" y="31"/>
                      <a:pt x="48" y="31"/>
                    </a:cubicBezTo>
                    <a:cubicBezTo>
                      <a:pt x="46" y="28"/>
                      <a:pt x="46" y="28"/>
                      <a:pt x="46" y="28"/>
                    </a:cubicBezTo>
                    <a:cubicBezTo>
                      <a:pt x="46" y="27"/>
                      <a:pt x="47" y="26"/>
                      <a:pt x="47" y="24"/>
                    </a:cubicBezTo>
                    <a:cubicBezTo>
                      <a:pt x="51" y="24"/>
                      <a:pt x="51" y="24"/>
                      <a:pt x="51" y="24"/>
                    </a:cubicBezTo>
                    <a:cubicBezTo>
                      <a:pt x="56" y="29"/>
                      <a:pt x="56" y="29"/>
                      <a:pt x="56" y="29"/>
                    </a:cubicBezTo>
                    <a:cubicBezTo>
                      <a:pt x="59" y="26"/>
                      <a:pt x="59" y="26"/>
                      <a:pt x="59" y="26"/>
                    </a:cubicBezTo>
                    <a:cubicBezTo>
                      <a:pt x="57" y="24"/>
                      <a:pt x="57" y="24"/>
                      <a:pt x="57" y="24"/>
                    </a:cubicBezTo>
                    <a:cubicBezTo>
                      <a:pt x="59" y="24"/>
                      <a:pt x="59" y="24"/>
                      <a:pt x="59" y="24"/>
                    </a:cubicBezTo>
                    <a:cubicBezTo>
                      <a:pt x="69" y="33"/>
                      <a:pt x="69" y="33"/>
                      <a:pt x="69" y="33"/>
                    </a:cubicBezTo>
                    <a:cubicBezTo>
                      <a:pt x="71" y="30"/>
                      <a:pt x="71" y="30"/>
                      <a:pt x="71" y="30"/>
                    </a:cubicBezTo>
                    <a:cubicBezTo>
                      <a:pt x="65" y="24"/>
                      <a:pt x="65" y="24"/>
                      <a:pt x="65" y="24"/>
                    </a:cubicBezTo>
                    <a:cubicBezTo>
                      <a:pt x="73" y="24"/>
                      <a:pt x="73" y="24"/>
                      <a:pt x="73" y="24"/>
                    </a:cubicBezTo>
                    <a:lnTo>
                      <a:pt x="7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Freeform: Shape 73">
                <a:extLst>
                  <a:ext uri="{FF2B5EF4-FFF2-40B4-BE49-F238E27FC236}">
                    <a16:creationId xmlns:a16="http://schemas.microsoft.com/office/drawing/2014/main" id="{D57D5C60-9A15-420F-AB61-E2744547C677}"/>
                  </a:ext>
                </a:extLst>
              </p:cNvPr>
              <p:cNvSpPr>
                <a:spLocks/>
              </p:cNvSpPr>
              <p:nvPr/>
            </p:nvSpPr>
            <p:spPr bwMode="auto">
              <a:xfrm>
                <a:off x="3320536" y="2283466"/>
                <a:ext cx="259787" cy="256111"/>
              </a:xfrm>
              <a:custGeom>
                <a:avLst/>
                <a:gdLst>
                  <a:gd name="T0" fmla="*/ 52 w 59"/>
                  <a:gd name="T1" fmla="*/ 41 h 58"/>
                  <a:gd name="T2" fmla="*/ 55 w 59"/>
                  <a:gd name="T3" fmla="*/ 44 h 58"/>
                  <a:gd name="T4" fmla="*/ 48 w 59"/>
                  <a:gd name="T5" fmla="*/ 52 h 58"/>
                  <a:gd name="T6" fmla="*/ 45 w 59"/>
                  <a:gd name="T7" fmla="*/ 49 h 58"/>
                  <a:gd name="T8" fmla="*/ 37 w 59"/>
                  <a:gd name="T9" fmla="*/ 53 h 58"/>
                  <a:gd name="T10" fmla="*/ 37 w 59"/>
                  <a:gd name="T11" fmla="*/ 58 h 58"/>
                  <a:gd name="T12" fmla="*/ 29 w 59"/>
                  <a:gd name="T13" fmla="*/ 58 h 58"/>
                  <a:gd name="T14" fmla="*/ 29 w 59"/>
                  <a:gd name="T15" fmla="*/ 46 h 58"/>
                  <a:gd name="T16" fmla="*/ 42 w 59"/>
                  <a:gd name="T17" fmla="*/ 40 h 58"/>
                  <a:gd name="T18" fmla="*/ 40 w 59"/>
                  <a:gd name="T19" fmla="*/ 16 h 58"/>
                  <a:gd name="T20" fmla="*/ 40 w 59"/>
                  <a:gd name="T21" fmla="*/ 16 h 58"/>
                  <a:gd name="T22" fmla="*/ 34 w 59"/>
                  <a:gd name="T23" fmla="*/ 13 h 58"/>
                  <a:gd name="T24" fmla="*/ 29 w 59"/>
                  <a:gd name="T25" fmla="*/ 12 h 58"/>
                  <a:gd name="T26" fmla="*/ 29 w 59"/>
                  <a:gd name="T27" fmla="*/ 0 h 58"/>
                  <a:gd name="T28" fmla="*/ 32 w 59"/>
                  <a:gd name="T29" fmla="*/ 0 h 58"/>
                  <a:gd name="T30" fmla="*/ 33 w 59"/>
                  <a:gd name="T31" fmla="*/ 4 h 58"/>
                  <a:gd name="T32" fmla="*/ 41 w 59"/>
                  <a:gd name="T33" fmla="*/ 7 h 58"/>
                  <a:gd name="T34" fmla="*/ 44 w 59"/>
                  <a:gd name="T35" fmla="*/ 3 h 58"/>
                  <a:gd name="T36" fmla="*/ 52 w 59"/>
                  <a:gd name="T37" fmla="*/ 10 h 58"/>
                  <a:gd name="T38" fmla="*/ 49 w 59"/>
                  <a:gd name="T39" fmla="*/ 14 h 58"/>
                  <a:gd name="T40" fmla="*/ 53 w 59"/>
                  <a:gd name="T41" fmla="*/ 22 h 58"/>
                  <a:gd name="T42" fmla="*/ 58 w 59"/>
                  <a:gd name="T43" fmla="*/ 21 h 58"/>
                  <a:gd name="T44" fmla="*/ 59 w 59"/>
                  <a:gd name="T45" fmla="*/ 32 h 58"/>
                  <a:gd name="T46" fmla="*/ 54 w 59"/>
                  <a:gd name="T47" fmla="*/ 32 h 58"/>
                  <a:gd name="T48" fmla="*/ 52 w 59"/>
                  <a:gd name="T49" fmla="*/ 41 h 58"/>
                  <a:gd name="T50" fmla="*/ 29 w 59"/>
                  <a:gd name="T51" fmla="*/ 58 h 58"/>
                  <a:gd name="T52" fmla="*/ 26 w 59"/>
                  <a:gd name="T53" fmla="*/ 58 h 58"/>
                  <a:gd name="T54" fmla="*/ 26 w 59"/>
                  <a:gd name="T55" fmla="*/ 54 h 58"/>
                  <a:gd name="T56" fmla="*/ 18 w 59"/>
                  <a:gd name="T57" fmla="*/ 51 h 58"/>
                  <a:gd name="T58" fmla="*/ 15 w 59"/>
                  <a:gd name="T59" fmla="*/ 55 h 58"/>
                  <a:gd name="T60" fmla="*/ 7 w 59"/>
                  <a:gd name="T61" fmla="*/ 48 h 58"/>
                  <a:gd name="T62" fmla="*/ 9 w 59"/>
                  <a:gd name="T63" fmla="*/ 45 h 58"/>
                  <a:gd name="T64" fmla="*/ 5 w 59"/>
                  <a:gd name="T65" fmla="*/ 37 h 58"/>
                  <a:gd name="T66" fmla="*/ 1 w 59"/>
                  <a:gd name="T67" fmla="*/ 37 h 58"/>
                  <a:gd name="T68" fmla="*/ 0 w 59"/>
                  <a:gd name="T69" fmla="*/ 26 h 58"/>
                  <a:gd name="T70" fmla="*/ 4 w 59"/>
                  <a:gd name="T71" fmla="*/ 26 h 58"/>
                  <a:gd name="T72" fmla="*/ 7 w 59"/>
                  <a:gd name="T73" fmla="*/ 17 h 58"/>
                  <a:gd name="T74" fmla="*/ 4 w 59"/>
                  <a:gd name="T75" fmla="*/ 15 h 58"/>
                  <a:gd name="T76" fmla="*/ 11 w 59"/>
                  <a:gd name="T77" fmla="*/ 6 h 58"/>
                  <a:gd name="T78" fmla="*/ 14 w 59"/>
                  <a:gd name="T79" fmla="*/ 9 h 58"/>
                  <a:gd name="T80" fmla="*/ 22 w 59"/>
                  <a:gd name="T81" fmla="*/ 5 h 58"/>
                  <a:gd name="T82" fmla="*/ 21 w 59"/>
                  <a:gd name="T83" fmla="*/ 1 h 58"/>
                  <a:gd name="T84" fmla="*/ 29 w 59"/>
                  <a:gd name="T85" fmla="*/ 0 h 58"/>
                  <a:gd name="T86" fmla="*/ 29 w 59"/>
                  <a:gd name="T87" fmla="*/ 12 h 58"/>
                  <a:gd name="T88" fmla="*/ 16 w 59"/>
                  <a:gd name="T89" fmla="*/ 18 h 58"/>
                  <a:gd name="T90" fmla="*/ 18 w 59"/>
                  <a:gd name="T91" fmla="*/ 42 h 58"/>
                  <a:gd name="T92" fmla="*/ 24 w 59"/>
                  <a:gd name="T93" fmla="*/ 45 h 58"/>
                  <a:gd name="T94" fmla="*/ 29 w 59"/>
                  <a:gd name="T95" fmla="*/ 46 h 58"/>
                  <a:gd name="T96" fmla="*/ 29 w 59"/>
                  <a:gd name="T9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 h="58">
                    <a:moveTo>
                      <a:pt x="52" y="41"/>
                    </a:moveTo>
                    <a:cubicBezTo>
                      <a:pt x="55" y="44"/>
                      <a:pt x="55" y="44"/>
                      <a:pt x="55" y="44"/>
                    </a:cubicBezTo>
                    <a:cubicBezTo>
                      <a:pt x="48" y="52"/>
                      <a:pt x="48" y="52"/>
                      <a:pt x="48" y="52"/>
                    </a:cubicBezTo>
                    <a:cubicBezTo>
                      <a:pt x="45" y="49"/>
                      <a:pt x="45" y="49"/>
                      <a:pt x="45" y="49"/>
                    </a:cubicBezTo>
                    <a:cubicBezTo>
                      <a:pt x="42" y="51"/>
                      <a:pt x="40" y="52"/>
                      <a:pt x="37" y="53"/>
                    </a:cubicBezTo>
                    <a:cubicBezTo>
                      <a:pt x="37" y="58"/>
                      <a:pt x="37" y="58"/>
                      <a:pt x="37" y="58"/>
                    </a:cubicBezTo>
                    <a:cubicBezTo>
                      <a:pt x="29" y="58"/>
                      <a:pt x="29" y="58"/>
                      <a:pt x="29" y="58"/>
                    </a:cubicBezTo>
                    <a:cubicBezTo>
                      <a:pt x="29" y="46"/>
                      <a:pt x="29" y="46"/>
                      <a:pt x="29" y="46"/>
                    </a:cubicBezTo>
                    <a:cubicBezTo>
                      <a:pt x="34" y="46"/>
                      <a:pt x="39" y="44"/>
                      <a:pt x="42" y="40"/>
                    </a:cubicBezTo>
                    <a:cubicBezTo>
                      <a:pt x="48" y="33"/>
                      <a:pt x="47" y="22"/>
                      <a:pt x="40" y="16"/>
                    </a:cubicBezTo>
                    <a:cubicBezTo>
                      <a:pt x="40" y="16"/>
                      <a:pt x="40" y="16"/>
                      <a:pt x="40" y="16"/>
                    </a:cubicBezTo>
                    <a:cubicBezTo>
                      <a:pt x="38" y="15"/>
                      <a:pt x="36" y="14"/>
                      <a:pt x="34" y="13"/>
                    </a:cubicBezTo>
                    <a:cubicBezTo>
                      <a:pt x="33" y="12"/>
                      <a:pt x="31" y="12"/>
                      <a:pt x="29" y="12"/>
                    </a:cubicBezTo>
                    <a:cubicBezTo>
                      <a:pt x="29" y="0"/>
                      <a:pt x="29" y="0"/>
                      <a:pt x="29" y="0"/>
                    </a:cubicBezTo>
                    <a:cubicBezTo>
                      <a:pt x="32" y="0"/>
                      <a:pt x="32" y="0"/>
                      <a:pt x="32" y="0"/>
                    </a:cubicBezTo>
                    <a:cubicBezTo>
                      <a:pt x="33" y="4"/>
                      <a:pt x="33" y="4"/>
                      <a:pt x="33" y="4"/>
                    </a:cubicBezTo>
                    <a:cubicBezTo>
                      <a:pt x="36" y="4"/>
                      <a:pt x="38" y="5"/>
                      <a:pt x="41" y="7"/>
                    </a:cubicBezTo>
                    <a:cubicBezTo>
                      <a:pt x="44" y="3"/>
                      <a:pt x="44" y="3"/>
                      <a:pt x="44" y="3"/>
                    </a:cubicBezTo>
                    <a:cubicBezTo>
                      <a:pt x="52" y="10"/>
                      <a:pt x="52" y="10"/>
                      <a:pt x="52" y="10"/>
                    </a:cubicBezTo>
                    <a:cubicBezTo>
                      <a:pt x="49" y="14"/>
                      <a:pt x="49" y="14"/>
                      <a:pt x="49" y="14"/>
                    </a:cubicBezTo>
                    <a:cubicBezTo>
                      <a:pt x="51" y="16"/>
                      <a:pt x="53" y="19"/>
                      <a:pt x="53" y="22"/>
                    </a:cubicBezTo>
                    <a:cubicBezTo>
                      <a:pt x="58" y="21"/>
                      <a:pt x="58" y="21"/>
                      <a:pt x="58" y="21"/>
                    </a:cubicBezTo>
                    <a:cubicBezTo>
                      <a:pt x="59" y="32"/>
                      <a:pt x="59" y="32"/>
                      <a:pt x="59" y="32"/>
                    </a:cubicBezTo>
                    <a:cubicBezTo>
                      <a:pt x="54" y="32"/>
                      <a:pt x="54" y="32"/>
                      <a:pt x="54" y="32"/>
                    </a:cubicBezTo>
                    <a:cubicBezTo>
                      <a:pt x="54" y="35"/>
                      <a:pt x="53" y="38"/>
                      <a:pt x="52" y="41"/>
                    </a:cubicBezTo>
                    <a:close/>
                    <a:moveTo>
                      <a:pt x="29" y="58"/>
                    </a:moveTo>
                    <a:cubicBezTo>
                      <a:pt x="26" y="58"/>
                      <a:pt x="26" y="58"/>
                      <a:pt x="26" y="58"/>
                    </a:cubicBezTo>
                    <a:cubicBezTo>
                      <a:pt x="26" y="54"/>
                      <a:pt x="26" y="54"/>
                      <a:pt x="26" y="54"/>
                    </a:cubicBezTo>
                    <a:cubicBezTo>
                      <a:pt x="23" y="54"/>
                      <a:pt x="20" y="53"/>
                      <a:pt x="18" y="51"/>
                    </a:cubicBezTo>
                    <a:cubicBezTo>
                      <a:pt x="15" y="55"/>
                      <a:pt x="15" y="55"/>
                      <a:pt x="15" y="55"/>
                    </a:cubicBezTo>
                    <a:cubicBezTo>
                      <a:pt x="7" y="48"/>
                      <a:pt x="7" y="48"/>
                      <a:pt x="7" y="48"/>
                    </a:cubicBezTo>
                    <a:cubicBezTo>
                      <a:pt x="9" y="45"/>
                      <a:pt x="9" y="45"/>
                      <a:pt x="9" y="45"/>
                    </a:cubicBezTo>
                    <a:cubicBezTo>
                      <a:pt x="8" y="42"/>
                      <a:pt x="6" y="40"/>
                      <a:pt x="5" y="37"/>
                    </a:cubicBezTo>
                    <a:cubicBezTo>
                      <a:pt x="1" y="37"/>
                      <a:pt x="1" y="37"/>
                      <a:pt x="1" y="37"/>
                    </a:cubicBezTo>
                    <a:cubicBezTo>
                      <a:pt x="0" y="26"/>
                      <a:pt x="0" y="26"/>
                      <a:pt x="0" y="26"/>
                    </a:cubicBezTo>
                    <a:cubicBezTo>
                      <a:pt x="4" y="26"/>
                      <a:pt x="4" y="26"/>
                      <a:pt x="4" y="26"/>
                    </a:cubicBezTo>
                    <a:cubicBezTo>
                      <a:pt x="5" y="23"/>
                      <a:pt x="6" y="20"/>
                      <a:pt x="7" y="17"/>
                    </a:cubicBezTo>
                    <a:cubicBezTo>
                      <a:pt x="4" y="15"/>
                      <a:pt x="4" y="15"/>
                      <a:pt x="4" y="15"/>
                    </a:cubicBezTo>
                    <a:cubicBezTo>
                      <a:pt x="11" y="6"/>
                      <a:pt x="11" y="6"/>
                      <a:pt x="11" y="6"/>
                    </a:cubicBezTo>
                    <a:cubicBezTo>
                      <a:pt x="14" y="9"/>
                      <a:pt x="14" y="9"/>
                      <a:pt x="14" y="9"/>
                    </a:cubicBezTo>
                    <a:cubicBezTo>
                      <a:pt x="16" y="7"/>
                      <a:pt x="19" y="6"/>
                      <a:pt x="22" y="5"/>
                    </a:cubicBezTo>
                    <a:cubicBezTo>
                      <a:pt x="21" y="1"/>
                      <a:pt x="21" y="1"/>
                      <a:pt x="21" y="1"/>
                    </a:cubicBezTo>
                    <a:cubicBezTo>
                      <a:pt x="29" y="0"/>
                      <a:pt x="29" y="0"/>
                      <a:pt x="29" y="0"/>
                    </a:cubicBezTo>
                    <a:cubicBezTo>
                      <a:pt x="29" y="12"/>
                      <a:pt x="29" y="12"/>
                      <a:pt x="29" y="12"/>
                    </a:cubicBezTo>
                    <a:cubicBezTo>
                      <a:pt x="24" y="12"/>
                      <a:pt x="20" y="14"/>
                      <a:pt x="16" y="18"/>
                    </a:cubicBezTo>
                    <a:cubicBezTo>
                      <a:pt x="10" y="25"/>
                      <a:pt x="11" y="36"/>
                      <a:pt x="18" y="42"/>
                    </a:cubicBezTo>
                    <a:cubicBezTo>
                      <a:pt x="20" y="44"/>
                      <a:pt x="22" y="45"/>
                      <a:pt x="24" y="45"/>
                    </a:cubicBezTo>
                    <a:cubicBezTo>
                      <a:pt x="26" y="46"/>
                      <a:pt x="28" y="46"/>
                      <a:pt x="29" y="46"/>
                    </a:cubicBezTo>
                    <a:lnTo>
                      <a:pt x="29"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Freeform: Shape 74">
                <a:extLst>
                  <a:ext uri="{FF2B5EF4-FFF2-40B4-BE49-F238E27FC236}">
                    <a16:creationId xmlns:a16="http://schemas.microsoft.com/office/drawing/2014/main" id="{977CE6D3-18EC-44E2-B30A-1C3026C5AF7C}"/>
                  </a:ext>
                </a:extLst>
              </p:cNvPr>
              <p:cNvSpPr>
                <a:spLocks/>
              </p:cNvSpPr>
              <p:nvPr/>
            </p:nvSpPr>
            <p:spPr bwMode="auto">
              <a:xfrm>
                <a:off x="3205347" y="2729517"/>
                <a:ext cx="13480" cy="22057"/>
              </a:xfrm>
              <a:custGeom>
                <a:avLst/>
                <a:gdLst>
                  <a:gd name="T0" fmla="*/ 0 w 3"/>
                  <a:gd name="T1" fmla="*/ 5 h 5"/>
                  <a:gd name="T2" fmla="*/ 3 w 3"/>
                  <a:gd name="T3" fmla="*/ 1 h 5"/>
                  <a:gd name="T4" fmla="*/ 0 w 3"/>
                  <a:gd name="T5" fmla="*/ 0 h 5"/>
                  <a:gd name="T6" fmla="*/ 0 w 3"/>
                  <a:gd name="T7" fmla="*/ 5 h 5"/>
                </a:gdLst>
                <a:ahLst/>
                <a:cxnLst>
                  <a:cxn ang="0">
                    <a:pos x="T0" y="T1"/>
                  </a:cxn>
                  <a:cxn ang="0">
                    <a:pos x="T2" y="T3"/>
                  </a:cxn>
                  <a:cxn ang="0">
                    <a:pos x="T4" y="T5"/>
                  </a:cxn>
                  <a:cxn ang="0">
                    <a:pos x="T6" y="T7"/>
                  </a:cxn>
                </a:cxnLst>
                <a:rect l="0" t="0" r="r" b="b"/>
                <a:pathLst>
                  <a:path w="3" h="5">
                    <a:moveTo>
                      <a:pt x="0" y="5"/>
                    </a:moveTo>
                    <a:cubicBezTo>
                      <a:pt x="3" y="1"/>
                      <a:pt x="3" y="1"/>
                      <a:pt x="3" y="1"/>
                    </a:cubicBezTo>
                    <a:cubicBezTo>
                      <a:pt x="2" y="1"/>
                      <a:pt x="1" y="1"/>
                      <a:pt x="0" y="0"/>
                    </a:cubicBezTo>
                    <a:cubicBezTo>
                      <a:pt x="0" y="2"/>
                      <a:pt x="0" y="3"/>
                      <a:pt x="0" y="5"/>
                    </a:cubicBezTo>
                    <a:close/>
                  </a:path>
                </a:pathLst>
              </a:custGeom>
              <a:grpFill/>
              <a:ln>
                <a:noFill/>
              </a:ln>
            </p:spPr>
            <p:txBody>
              <a:bodyPr anchor="ctr"/>
              <a:lstStyle/>
              <a:p>
                <a:pPr algn="ctr"/>
                <a:endParaRPr/>
              </a:p>
            </p:txBody>
          </p:sp>
          <p:sp>
            <p:nvSpPr>
              <p:cNvPr id="135" name="Freeform: Shape 75">
                <a:extLst>
                  <a:ext uri="{FF2B5EF4-FFF2-40B4-BE49-F238E27FC236}">
                    <a16:creationId xmlns:a16="http://schemas.microsoft.com/office/drawing/2014/main" id="{57C0C405-D222-49C8-ABDD-5BBFF6129106}"/>
                  </a:ext>
                </a:extLst>
              </p:cNvPr>
              <p:cNvSpPr>
                <a:spLocks/>
              </p:cNvSpPr>
              <p:nvPr/>
            </p:nvSpPr>
            <p:spPr bwMode="auto">
              <a:xfrm>
                <a:off x="3200445" y="2671922"/>
                <a:ext cx="49017" cy="53918"/>
              </a:xfrm>
              <a:custGeom>
                <a:avLst/>
                <a:gdLst>
                  <a:gd name="T0" fmla="*/ 5 w 11"/>
                  <a:gd name="T1" fmla="*/ 12 h 12"/>
                  <a:gd name="T2" fmla="*/ 6 w 11"/>
                  <a:gd name="T3" fmla="*/ 12 h 12"/>
                  <a:gd name="T4" fmla="*/ 6 w 11"/>
                  <a:gd name="T5" fmla="*/ 12 h 12"/>
                  <a:gd name="T6" fmla="*/ 11 w 11"/>
                  <a:gd name="T7" fmla="*/ 6 h 12"/>
                  <a:gd name="T8" fmla="*/ 11 w 11"/>
                  <a:gd name="T9" fmla="*/ 6 h 12"/>
                  <a:gd name="T10" fmla="*/ 11 w 11"/>
                  <a:gd name="T11" fmla="*/ 5 h 12"/>
                  <a:gd name="T12" fmla="*/ 5 w 11"/>
                  <a:gd name="T13" fmla="*/ 0 h 12"/>
                  <a:gd name="T14" fmla="*/ 4 w 11"/>
                  <a:gd name="T15" fmla="*/ 0 h 12"/>
                  <a:gd name="T16" fmla="*/ 0 w 11"/>
                  <a:gd name="T17" fmla="*/ 3 h 12"/>
                  <a:gd name="T18" fmla="*/ 1 w 11"/>
                  <a:gd name="T19" fmla="*/ 9 h 12"/>
                  <a:gd name="T20" fmla="*/ 5 w 11"/>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5" y="12"/>
                    </a:moveTo>
                    <a:cubicBezTo>
                      <a:pt x="5" y="12"/>
                      <a:pt x="6" y="12"/>
                      <a:pt x="6" y="12"/>
                    </a:cubicBezTo>
                    <a:cubicBezTo>
                      <a:pt x="6" y="12"/>
                      <a:pt x="6" y="12"/>
                      <a:pt x="6" y="12"/>
                    </a:cubicBezTo>
                    <a:cubicBezTo>
                      <a:pt x="9" y="11"/>
                      <a:pt x="11" y="8"/>
                      <a:pt x="11" y="6"/>
                    </a:cubicBezTo>
                    <a:cubicBezTo>
                      <a:pt x="11" y="6"/>
                      <a:pt x="11" y="6"/>
                      <a:pt x="11" y="6"/>
                    </a:cubicBezTo>
                    <a:cubicBezTo>
                      <a:pt x="11" y="5"/>
                      <a:pt x="11" y="5"/>
                      <a:pt x="11" y="5"/>
                    </a:cubicBezTo>
                    <a:cubicBezTo>
                      <a:pt x="10" y="2"/>
                      <a:pt x="8" y="0"/>
                      <a:pt x="5" y="0"/>
                    </a:cubicBezTo>
                    <a:cubicBezTo>
                      <a:pt x="5" y="0"/>
                      <a:pt x="4" y="0"/>
                      <a:pt x="4" y="0"/>
                    </a:cubicBezTo>
                    <a:cubicBezTo>
                      <a:pt x="2" y="1"/>
                      <a:pt x="1" y="2"/>
                      <a:pt x="0" y="3"/>
                    </a:cubicBezTo>
                    <a:cubicBezTo>
                      <a:pt x="0" y="5"/>
                      <a:pt x="0" y="7"/>
                      <a:pt x="1" y="9"/>
                    </a:cubicBezTo>
                    <a:cubicBezTo>
                      <a:pt x="2" y="11"/>
                      <a:pt x="3" y="12"/>
                      <a:pt x="5" y="12"/>
                    </a:cubicBezTo>
                    <a:close/>
                  </a:path>
                </a:pathLst>
              </a:custGeom>
              <a:grpFill/>
              <a:ln>
                <a:noFill/>
              </a:ln>
            </p:spPr>
            <p:txBody>
              <a:bodyPr anchor="ctr"/>
              <a:lstStyle/>
              <a:p>
                <a:pPr algn="ctr"/>
                <a:endParaRPr/>
              </a:p>
            </p:txBody>
          </p:sp>
          <p:sp>
            <p:nvSpPr>
              <p:cNvPr id="136" name="Freeform: Shape 76">
                <a:extLst>
                  <a:ext uri="{FF2B5EF4-FFF2-40B4-BE49-F238E27FC236}">
                    <a16:creationId xmlns:a16="http://schemas.microsoft.com/office/drawing/2014/main" id="{BFEAD2E7-94E3-443A-B146-5A4CF9F46621}"/>
                  </a:ext>
                </a:extLst>
              </p:cNvPr>
              <p:cNvSpPr>
                <a:spLocks/>
              </p:cNvSpPr>
              <p:nvPr/>
            </p:nvSpPr>
            <p:spPr bwMode="auto">
              <a:xfrm>
                <a:off x="3293577" y="2712361"/>
                <a:ext cx="96808" cy="91906"/>
              </a:xfrm>
              <a:custGeom>
                <a:avLst/>
                <a:gdLst>
                  <a:gd name="T0" fmla="*/ 12 w 22"/>
                  <a:gd name="T1" fmla="*/ 21 h 21"/>
                  <a:gd name="T2" fmla="*/ 22 w 22"/>
                  <a:gd name="T3" fmla="*/ 21 h 21"/>
                  <a:gd name="T4" fmla="*/ 6 w 22"/>
                  <a:gd name="T5" fmla="*/ 0 h 21"/>
                  <a:gd name="T6" fmla="*/ 0 w 22"/>
                  <a:gd name="T7" fmla="*/ 5 h 21"/>
                  <a:gd name="T8" fmla="*/ 12 w 22"/>
                  <a:gd name="T9" fmla="*/ 21 h 21"/>
                </a:gdLst>
                <a:ahLst/>
                <a:cxnLst>
                  <a:cxn ang="0">
                    <a:pos x="T0" y="T1"/>
                  </a:cxn>
                  <a:cxn ang="0">
                    <a:pos x="T2" y="T3"/>
                  </a:cxn>
                  <a:cxn ang="0">
                    <a:pos x="T4" y="T5"/>
                  </a:cxn>
                  <a:cxn ang="0">
                    <a:pos x="T6" y="T7"/>
                  </a:cxn>
                  <a:cxn ang="0">
                    <a:pos x="T8" y="T9"/>
                  </a:cxn>
                </a:cxnLst>
                <a:rect l="0" t="0" r="r" b="b"/>
                <a:pathLst>
                  <a:path w="22" h="21">
                    <a:moveTo>
                      <a:pt x="12" y="21"/>
                    </a:moveTo>
                    <a:cubicBezTo>
                      <a:pt x="22" y="21"/>
                      <a:pt x="22" y="21"/>
                      <a:pt x="22" y="21"/>
                    </a:cubicBezTo>
                    <a:cubicBezTo>
                      <a:pt x="6" y="0"/>
                      <a:pt x="6" y="0"/>
                      <a:pt x="6" y="0"/>
                    </a:cubicBezTo>
                    <a:cubicBezTo>
                      <a:pt x="5" y="3"/>
                      <a:pt x="2" y="5"/>
                      <a:pt x="0" y="5"/>
                    </a:cubicBezTo>
                    <a:lnTo>
                      <a:pt x="12" y="21"/>
                    </a:lnTo>
                    <a:close/>
                  </a:path>
                </a:pathLst>
              </a:custGeom>
              <a:grpFill/>
              <a:ln>
                <a:noFill/>
              </a:ln>
            </p:spPr>
            <p:txBody>
              <a:bodyPr anchor="ctr"/>
              <a:lstStyle/>
              <a:p>
                <a:pPr algn="ctr"/>
                <a:endParaRPr/>
              </a:p>
            </p:txBody>
          </p:sp>
          <p:sp>
            <p:nvSpPr>
              <p:cNvPr id="137" name="Freeform: Shape 77">
                <a:extLst>
                  <a:ext uri="{FF2B5EF4-FFF2-40B4-BE49-F238E27FC236}">
                    <a16:creationId xmlns:a16="http://schemas.microsoft.com/office/drawing/2014/main" id="{C62C7AD7-7F98-422F-BD8B-FA25F8D582FC}"/>
                  </a:ext>
                </a:extLst>
              </p:cNvPr>
              <p:cNvSpPr>
                <a:spLocks/>
              </p:cNvSpPr>
              <p:nvPr/>
            </p:nvSpPr>
            <p:spPr bwMode="auto">
              <a:xfrm>
                <a:off x="3258040" y="2671922"/>
                <a:ext cx="52693" cy="53918"/>
              </a:xfrm>
              <a:custGeom>
                <a:avLst/>
                <a:gdLst>
                  <a:gd name="T0" fmla="*/ 8 w 12"/>
                  <a:gd name="T1" fmla="*/ 0 h 12"/>
                  <a:gd name="T2" fmla="*/ 6 w 12"/>
                  <a:gd name="T3" fmla="*/ 0 h 12"/>
                  <a:gd name="T4" fmla="*/ 1 w 12"/>
                  <a:gd name="T5" fmla="*/ 5 h 12"/>
                  <a:gd name="T6" fmla="*/ 1 w 12"/>
                  <a:gd name="T7" fmla="*/ 6 h 12"/>
                  <a:gd name="T8" fmla="*/ 1 w 12"/>
                  <a:gd name="T9" fmla="*/ 6 h 12"/>
                  <a:gd name="T10" fmla="*/ 5 w 12"/>
                  <a:gd name="T11" fmla="*/ 12 h 12"/>
                  <a:gd name="T12" fmla="*/ 6 w 12"/>
                  <a:gd name="T13" fmla="*/ 12 h 12"/>
                  <a:gd name="T14" fmla="*/ 6 w 12"/>
                  <a:gd name="T15" fmla="*/ 12 h 12"/>
                  <a:gd name="T16" fmla="*/ 12 w 12"/>
                  <a:gd name="T17" fmla="*/ 7 h 12"/>
                  <a:gd name="T18" fmla="*/ 12 w 12"/>
                  <a:gd name="T19" fmla="*/ 7 h 12"/>
                  <a:gd name="T20" fmla="*/ 8 w 12"/>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8" y="0"/>
                    </a:moveTo>
                    <a:cubicBezTo>
                      <a:pt x="7" y="0"/>
                      <a:pt x="7" y="0"/>
                      <a:pt x="6" y="0"/>
                    </a:cubicBezTo>
                    <a:cubicBezTo>
                      <a:pt x="4" y="0"/>
                      <a:pt x="1" y="2"/>
                      <a:pt x="1" y="5"/>
                    </a:cubicBezTo>
                    <a:cubicBezTo>
                      <a:pt x="1" y="5"/>
                      <a:pt x="1" y="5"/>
                      <a:pt x="1" y="6"/>
                    </a:cubicBezTo>
                    <a:cubicBezTo>
                      <a:pt x="1" y="6"/>
                      <a:pt x="1" y="6"/>
                      <a:pt x="1" y="6"/>
                    </a:cubicBezTo>
                    <a:cubicBezTo>
                      <a:pt x="0" y="8"/>
                      <a:pt x="2" y="11"/>
                      <a:pt x="5" y="12"/>
                    </a:cubicBezTo>
                    <a:cubicBezTo>
                      <a:pt x="5" y="12"/>
                      <a:pt x="5" y="12"/>
                      <a:pt x="6" y="12"/>
                    </a:cubicBezTo>
                    <a:cubicBezTo>
                      <a:pt x="6" y="12"/>
                      <a:pt x="6" y="12"/>
                      <a:pt x="6" y="12"/>
                    </a:cubicBezTo>
                    <a:cubicBezTo>
                      <a:pt x="9" y="12"/>
                      <a:pt x="11" y="10"/>
                      <a:pt x="12" y="7"/>
                    </a:cubicBezTo>
                    <a:cubicBezTo>
                      <a:pt x="12" y="7"/>
                      <a:pt x="12" y="7"/>
                      <a:pt x="12" y="7"/>
                    </a:cubicBezTo>
                    <a:cubicBezTo>
                      <a:pt x="12" y="4"/>
                      <a:pt x="11" y="1"/>
                      <a:pt x="8" y="0"/>
                    </a:cubicBezTo>
                    <a:close/>
                  </a:path>
                </a:pathLst>
              </a:custGeom>
              <a:grpFill/>
              <a:ln>
                <a:noFill/>
              </a:ln>
            </p:spPr>
            <p:txBody>
              <a:bodyPr anchor="ctr"/>
              <a:lstStyle/>
              <a:p>
                <a:pPr algn="ctr"/>
                <a:endParaRPr/>
              </a:p>
            </p:txBody>
          </p:sp>
          <p:sp>
            <p:nvSpPr>
              <p:cNvPr id="138" name="Freeform: Shape 78">
                <a:extLst>
                  <a:ext uri="{FF2B5EF4-FFF2-40B4-BE49-F238E27FC236}">
                    <a16:creationId xmlns:a16="http://schemas.microsoft.com/office/drawing/2014/main" id="{81B00F50-3498-42E8-87F3-C993E4594D0F}"/>
                  </a:ext>
                </a:extLst>
              </p:cNvPr>
              <p:cNvSpPr>
                <a:spLocks/>
              </p:cNvSpPr>
              <p:nvPr/>
            </p:nvSpPr>
            <p:spPr bwMode="auto">
              <a:xfrm>
                <a:off x="3213925" y="2814070"/>
                <a:ext cx="220574" cy="180136"/>
              </a:xfrm>
              <a:custGeom>
                <a:avLst/>
                <a:gdLst>
                  <a:gd name="T0" fmla="*/ 9 w 50"/>
                  <a:gd name="T1" fmla="*/ 41 h 41"/>
                  <a:gd name="T2" fmla="*/ 39 w 50"/>
                  <a:gd name="T3" fmla="*/ 41 h 41"/>
                  <a:gd name="T4" fmla="*/ 50 w 50"/>
                  <a:gd name="T5" fmla="*/ 0 h 41"/>
                  <a:gd name="T6" fmla="*/ 41 w 50"/>
                  <a:gd name="T7" fmla="*/ 0 h 41"/>
                  <a:gd name="T8" fmla="*/ 31 w 50"/>
                  <a:gd name="T9" fmla="*/ 0 h 41"/>
                  <a:gd name="T10" fmla="*/ 0 w 50"/>
                  <a:gd name="T11" fmla="*/ 0 h 41"/>
                  <a:gd name="T12" fmla="*/ 9 w 5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50" h="41">
                    <a:moveTo>
                      <a:pt x="9" y="41"/>
                    </a:moveTo>
                    <a:cubicBezTo>
                      <a:pt x="39" y="41"/>
                      <a:pt x="39" y="41"/>
                      <a:pt x="39" y="41"/>
                    </a:cubicBezTo>
                    <a:cubicBezTo>
                      <a:pt x="50" y="0"/>
                      <a:pt x="50" y="0"/>
                      <a:pt x="50" y="0"/>
                    </a:cubicBezTo>
                    <a:cubicBezTo>
                      <a:pt x="41" y="0"/>
                      <a:pt x="41" y="0"/>
                      <a:pt x="41" y="0"/>
                    </a:cubicBezTo>
                    <a:cubicBezTo>
                      <a:pt x="31" y="0"/>
                      <a:pt x="31" y="0"/>
                      <a:pt x="31" y="0"/>
                    </a:cubicBezTo>
                    <a:cubicBezTo>
                      <a:pt x="0" y="0"/>
                      <a:pt x="0" y="0"/>
                      <a:pt x="0" y="0"/>
                    </a:cubicBezTo>
                    <a:cubicBezTo>
                      <a:pt x="2" y="14"/>
                      <a:pt x="5" y="28"/>
                      <a:pt x="9" y="41"/>
                    </a:cubicBezTo>
                    <a:close/>
                  </a:path>
                </a:pathLst>
              </a:custGeom>
              <a:grpFill/>
              <a:ln>
                <a:noFill/>
              </a:ln>
            </p:spPr>
            <p:txBody>
              <a:bodyPr anchor="ctr"/>
              <a:lstStyle/>
              <a:p>
                <a:pPr algn="ctr"/>
                <a:endParaRPr/>
              </a:p>
            </p:txBody>
          </p:sp>
          <p:sp>
            <p:nvSpPr>
              <p:cNvPr id="139" name="Freeform: Shape 79">
                <a:extLst>
                  <a:ext uri="{FF2B5EF4-FFF2-40B4-BE49-F238E27FC236}">
                    <a16:creationId xmlns:a16="http://schemas.microsoft.com/office/drawing/2014/main" id="{DA64A84F-9F04-4FB9-9432-46D8B6F1ABC0}"/>
                  </a:ext>
                </a:extLst>
              </p:cNvPr>
              <p:cNvSpPr>
                <a:spLocks/>
              </p:cNvSpPr>
              <p:nvPr/>
            </p:nvSpPr>
            <p:spPr bwMode="auto">
              <a:xfrm>
                <a:off x="5735824" y="2010199"/>
                <a:ext cx="88230" cy="88230"/>
              </a:xfrm>
              <a:custGeom>
                <a:avLst/>
                <a:gdLst>
                  <a:gd name="T0" fmla="*/ 17 w 20"/>
                  <a:gd name="T1" fmla="*/ 0 h 20"/>
                  <a:gd name="T2" fmla="*/ 9 w 20"/>
                  <a:gd name="T3" fmla="*/ 0 h 20"/>
                  <a:gd name="T4" fmla="*/ 0 w 20"/>
                  <a:gd name="T5" fmla="*/ 9 h 20"/>
                  <a:gd name="T6" fmla="*/ 0 w 20"/>
                  <a:gd name="T7" fmla="*/ 20 h 20"/>
                  <a:gd name="T8" fmla="*/ 7 w 20"/>
                  <a:gd name="T9" fmla="*/ 20 h 20"/>
                  <a:gd name="T10" fmla="*/ 7 w 20"/>
                  <a:gd name="T11" fmla="*/ 9 h 20"/>
                  <a:gd name="T12" fmla="*/ 9 w 20"/>
                  <a:gd name="T13" fmla="*/ 7 h 20"/>
                  <a:gd name="T14" fmla="*/ 20 w 20"/>
                  <a:gd name="T15" fmla="*/ 7 h 20"/>
                  <a:gd name="T16" fmla="*/ 17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7" y="0"/>
                    </a:moveTo>
                    <a:cubicBezTo>
                      <a:pt x="9" y="0"/>
                      <a:pt x="9" y="0"/>
                      <a:pt x="9" y="0"/>
                    </a:cubicBezTo>
                    <a:cubicBezTo>
                      <a:pt x="4" y="0"/>
                      <a:pt x="0" y="4"/>
                      <a:pt x="0" y="9"/>
                    </a:cubicBezTo>
                    <a:cubicBezTo>
                      <a:pt x="0" y="20"/>
                      <a:pt x="0" y="20"/>
                      <a:pt x="0" y="20"/>
                    </a:cubicBezTo>
                    <a:cubicBezTo>
                      <a:pt x="7" y="20"/>
                      <a:pt x="7" y="20"/>
                      <a:pt x="7" y="20"/>
                    </a:cubicBezTo>
                    <a:cubicBezTo>
                      <a:pt x="7" y="9"/>
                      <a:pt x="7" y="9"/>
                      <a:pt x="7" y="9"/>
                    </a:cubicBezTo>
                    <a:cubicBezTo>
                      <a:pt x="7" y="8"/>
                      <a:pt x="8" y="7"/>
                      <a:pt x="9" y="7"/>
                    </a:cubicBezTo>
                    <a:cubicBezTo>
                      <a:pt x="20" y="7"/>
                      <a:pt x="20" y="7"/>
                      <a:pt x="20" y="7"/>
                    </a:cubicBezTo>
                    <a:cubicBezTo>
                      <a:pt x="19" y="4"/>
                      <a:pt x="18" y="2"/>
                      <a:pt x="17" y="0"/>
                    </a:cubicBezTo>
                    <a:close/>
                  </a:path>
                </a:pathLst>
              </a:custGeom>
              <a:grpFill/>
              <a:ln>
                <a:noFill/>
              </a:ln>
            </p:spPr>
            <p:txBody>
              <a:bodyPr anchor="ctr"/>
              <a:lstStyle/>
              <a:p>
                <a:pPr algn="ctr"/>
                <a:endParaRPr/>
              </a:p>
            </p:txBody>
          </p:sp>
          <p:sp>
            <p:nvSpPr>
              <p:cNvPr id="140" name="Freeform: Shape 80">
                <a:extLst>
                  <a:ext uri="{FF2B5EF4-FFF2-40B4-BE49-F238E27FC236}">
                    <a16:creationId xmlns:a16="http://schemas.microsoft.com/office/drawing/2014/main" id="{1D43FD6E-0E8A-402D-9A65-67D09D8F177A}"/>
                  </a:ext>
                </a:extLst>
              </p:cNvPr>
              <p:cNvSpPr>
                <a:spLocks/>
              </p:cNvSpPr>
              <p:nvPr/>
            </p:nvSpPr>
            <p:spPr bwMode="auto">
              <a:xfrm>
                <a:off x="5708865" y="2142544"/>
                <a:ext cx="198517" cy="149500"/>
              </a:xfrm>
              <a:custGeom>
                <a:avLst/>
                <a:gdLst>
                  <a:gd name="T0" fmla="*/ 35 w 45"/>
                  <a:gd name="T1" fmla="*/ 0 h 34"/>
                  <a:gd name="T2" fmla="*/ 29 w 45"/>
                  <a:gd name="T3" fmla="*/ 0 h 34"/>
                  <a:gd name="T4" fmla="*/ 29 w 45"/>
                  <a:gd name="T5" fmla="*/ 9 h 34"/>
                  <a:gd name="T6" fmla="*/ 34 w 45"/>
                  <a:gd name="T7" fmla="*/ 15 h 34"/>
                  <a:gd name="T8" fmla="*/ 31 w 45"/>
                  <a:gd name="T9" fmla="*/ 19 h 34"/>
                  <a:gd name="T10" fmla="*/ 31 w 45"/>
                  <a:gd name="T11" fmla="*/ 19 h 34"/>
                  <a:gd name="T12" fmla="*/ 31 w 45"/>
                  <a:gd name="T13" fmla="*/ 27 h 34"/>
                  <a:gd name="T14" fmla="*/ 29 w 45"/>
                  <a:gd name="T15" fmla="*/ 27 h 34"/>
                  <a:gd name="T16" fmla="*/ 29 w 45"/>
                  <a:gd name="T17" fmla="*/ 34 h 34"/>
                  <a:gd name="T18" fmla="*/ 45 w 45"/>
                  <a:gd name="T19" fmla="*/ 34 h 34"/>
                  <a:gd name="T20" fmla="*/ 35 w 45"/>
                  <a:gd name="T21" fmla="*/ 0 h 34"/>
                  <a:gd name="T22" fmla="*/ 29 w 45"/>
                  <a:gd name="T23" fmla="*/ 0 h 34"/>
                  <a:gd name="T24" fmla="*/ 0 w 45"/>
                  <a:gd name="T25" fmla="*/ 0 h 34"/>
                  <a:gd name="T26" fmla="*/ 0 w 45"/>
                  <a:gd name="T27" fmla="*/ 34 h 34"/>
                  <a:gd name="T28" fmla="*/ 29 w 45"/>
                  <a:gd name="T29" fmla="*/ 34 h 34"/>
                  <a:gd name="T30" fmla="*/ 29 w 45"/>
                  <a:gd name="T31" fmla="*/ 27 h 34"/>
                  <a:gd name="T32" fmla="*/ 27 w 45"/>
                  <a:gd name="T33" fmla="*/ 27 h 34"/>
                  <a:gd name="T34" fmla="*/ 27 w 45"/>
                  <a:gd name="T35" fmla="*/ 19 h 34"/>
                  <a:gd name="T36" fmla="*/ 24 w 45"/>
                  <a:gd name="T37" fmla="*/ 15 h 34"/>
                  <a:gd name="T38" fmla="*/ 29 w 45"/>
                  <a:gd name="T39" fmla="*/ 9 h 34"/>
                  <a:gd name="T40" fmla="*/ 29 w 45"/>
                  <a:gd name="T41" fmla="*/ 9 h 34"/>
                  <a:gd name="T42" fmla="*/ 29 w 45"/>
                  <a:gd name="T4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34">
                    <a:moveTo>
                      <a:pt x="35" y="0"/>
                    </a:moveTo>
                    <a:cubicBezTo>
                      <a:pt x="29" y="0"/>
                      <a:pt x="29" y="0"/>
                      <a:pt x="29" y="0"/>
                    </a:cubicBezTo>
                    <a:cubicBezTo>
                      <a:pt x="29" y="9"/>
                      <a:pt x="29" y="9"/>
                      <a:pt x="29" y="9"/>
                    </a:cubicBezTo>
                    <a:cubicBezTo>
                      <a:pt x="32" y="9"/>
                      <a:pt x="34" y="12"/>
                      <a:pt x="34" y="15"/>
                    </a:cubicBezTo>
                    <a:cubicBezTo>
                      <a:pt x="34" y="17"/>
                      <a:pt x="33" y="19"/>
                      <a:pt x="31" y="19"/>
                    </a:cubicBezTo>
                    <a:cubicBezTo>
                      <a:pt x="31" y="19"/>
                      <a:pt x="31" y="19"/>
                      <a:pt x="31" y="19"/>
                    </a:cubicBezTo>
                    <a:cubicBezTo>
                      <a:pt x="31" y="27"/>
                      <a:pt x="31" y="27"/>
                      <a:pt x="31" y="27"/>
                    </a:cubicBezTo>
                    <a:cubicBezTo>
                      <a:pt x="29" y="27"/>
                      <a:pt x="29" y="27"/>
                      <a:pt x="29" y="27"/>
                    </a:cubicBezTo>
                    <a:cubicBezTo>
                      <a:pt x="29" y="34"/>
                      <a:pt x="29" y="34"/>
                      <a:pt x="29" y="34"/>
                    </a:cubicBezTo>
                    <a:cubicBezTo>
                      <a:pt x="45" y="34"/>
                      <a:pt x="45" y="34"/>
                      <a:pt x="45" y="34"/>
                    </a:cubicBezTo>
                    <a:cubicBezTo>
                      <a:pt x="42" y="22"/>
                      <a:pt x="39" y="11"/>
                      <a:pt x="35" y="0"/>
                    </a:cubicBezTo>
                    <a:close/>
                    <a:moveTo>
                      <a:pt x="29" y="0"/>
                    </a:moveTo>
                    <a:cubicBezTo>
                      <a:pt x="0" y="0"/>
                      <a:pt x="0" y="0"/>
                      <a:pt x="0" y="0"/>
                    </a:cubicBezTo>
                    <a:cubicBezTo>
                      <a:pt x="0" y="34"/>
                      <a:pt x="0" y="34"/>
                      <a:pt x="0" y="34"/>
                    </a:cubicBezTo>
                    <a:cubicBezTo>
                      <a:pt x="29" y="34"/>
                      <a:pt x="29" y="34"/>
                      <a:pt x="29" y="34"/>
                    </a:cubicBezTo>
                    <a:cubicBezTo>
                      <a:pt x="29" y="27"/>
                      <a:pt x="29" y="27"/>
                      <a:pt x="29" y="27"/>
                    </a:cubicBezTo>
                    <a:cubicBezTo>
                      <a:pt x="27" y="27"/>
                      <a:pt x="27" y="27"/>
                      <a:pt x="27" y="27"/>
                    </a:cubicBezTo>
                    <a:cubicBezTo>
                      <a:pt x="27" y="19"/>
                      <a:pt x="27" y="19"/>
                      <a:pt x="27" y="19"/>
                    </a:cubicBezTo>
                    <a:cubicBezTo>
                      <a:pt x="25" y="19"/>
                      <a:pt x="24" y="17"/>
                      <a:pt x="24" y="15"/>
                    </a:cubicBezTo>
                    <a:cubicBezTo>
                      <a:pt x="24" y="12"/>
                      <a:pt x="26" y="9"/>
                      <a:pt x="29" y="9"/>
                    </a:cubicBezTo>
                    <a:cubicBezTo>
                      <a:pt x="29" y="9"/>
                      <a:pt x="29" y="9"/>
                      <a:pt x="29" y="9"/>
                    </a:cubicBezTo>
                    <a:lnTo>
                      <a:pt x="29" y="0"/>
                    </a:lnTo>
                    <a:close/>
                  </a:path>
                </a:pathLst>
              </a:custGeom>
              <a:grpFill/>
              <a:ln>
                <a:noFill/>
              </a:ln>
            </p:spPr>
            <p:txBody>
              <a:bodyPr anchor="ctr"/>
              <a:lstStyle/>
              <a:p>
                <a:pPr algn="ctr"/>
                <a:endParaRPr/>
              </a:p>
            </p:txBody>
          </p:sp>
          <p:sp>
            <p:nvSpPr>
              <p:cNvPr id="141" name="Freeform: Shape 81">
                <a:extLst>
                  <a:ext uri="{FF2B5EF4-FFF2-40B4-BE49-F238E27FC236}">
                    <a16:creationId xmlns:a16="http://schemas.microsoft.com/office/drawing/2014/main" id="{F6BA0757-DF9C-4078-86AE-440A21179F9B}"/>
                  </a:ext>
                </a:extLst>
              </p:cNvPr>
              <p:cNvSpPr>
                <a:spLocks/>
              </p:cNvSpPr>
              <p:nvPr/>
            </p:nvSpPr>
            <p:spPr bwMode="auto">
              <a:xfrm>
                <a:off x="4269005" y="1537190"/>
                <a:ext cx="155627" cy="66172"/>
              </a:xfrm>
              <a:custGeom>
                <a:avLst/>
                <a:gdLst>
                  <a:gd name="T0" fmla="*/ 0 w 127"/>
                  <a:gd name="T1" fmla="*/ 29 h 54"/>
                  <a:gd name="T2" fmla="*/ 51 w 127"/>
                  <a:gd name="T3" fmla="*/ 54 h 54"/>
                  <a:gd name="T4" fmla="*/ 127 w 127"/>
                  <a:gd name="T5" fmla="*/ 54 h 54"/>
                  <a:gd name="T6" fmla="*/ 15 w 127"/>
                  <a:gd name="T7" fmla="*/ 0 h 54"/>
                  <a:gd name="T8" fmla="*/ 0 w 127"/>
                  <a:gd name="T9" fmla="*/ 29 h 54"/>
                </a:gdLst>
                <a:ahLst/>
                <a:cxnLst>
                  <a:cxn ang="0">
                    <a:pos x="T0" y="T1"/>
                  </a:cxn>
                  <a:cxn ang="0">
                    <a:pos x="T2" y="T3"/>
                  </a:cxn>
                  <a:cxn ang="0">
                    <a:pos x="T4" y="T5"/>
                  </a:cxn>
                  <a:cxn ang="0">
                    <a:pos x="T6" y="T7"/>
                  </a:cxn>
                  <a:cxn ang="0">
                    <a:pos x="T8" y="T9"/>
                  </a:cxn>
                </a:cxnLst>
                <a:rect l="0" t="0" r="r" b="b"/>
                <a:pathLst>
                  <a:path w="127" h="54">
                    <a:moveTo>
                      <a:pt x="0" y="29"/>
                    </a:moveTo>
                    <a:lnTo>
                      <a:pt x="51" y="54"/>
                    </a:lnTo>
                    <a:lnTo>
                      <a:pt x="127" y="54"/>
                    </a:lnTo>
                    <a:lnTo>
                      <a:pt x="15"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Freeform: Shape 82">
                <a:extLst>
                  <a:ext uri="{FF2B5EF4-FFF2-40B4-BE49-F238E27FC236}">
                    <a16:creationId xmlns:a16="http://schemas.microsoft.com/office/drawing/2014/main" id="{71E533D9-E1AD-4B92-9374-25BB73B1AADC}"/>
                  </a:ext>
                </a:extLst>
              </p:cNvPr>
              <p:cNvSpPr>
                <a:spLocks/>
              </p:cNvSpPr>
              <p:nvPr/>
            </p:nvSpPr>
            <p:spPr bwMode="auto">
              <a:xfrm>
                <a:off x="4269005" y="1611940"/>
                <a:ext cx="376202" cy="189939"/>
              </a:xfrm>
              <a:custGeom>
                <a:avLst/>
                <a:gdLst>
                  <a:gd name="T0" fmla="*/ 123 w 307"/>
                  <a:gd name="T1" fmla="*/ 155 h 155"/>
                  <a:gd name="T2" fmla="*/ 245 w 307"/>
                  <a:gd name="T3" fmla="*/ 155 h 155"/>
                  <a:gd name="T4" fmla="*/ 245 w 307"/>
                  <a:gd name="T5" fmla="*/ 123 h 155"/>
                  <a:gd name="T6" fmla="*/ 307 w 307"/>
                  <a:gd name="T7" fmla="*/ 123 h 155"/>
                  <a:gd name="T8" fmla="*/ 307 w 307"/>
                  <a:gd name="T9" fmla="*/ 33 h 155"/>
                  <a:gd name="T10" fmla="*/ 245 w 307"/>
                  <a:gd name="T11" fmla="*/ 33 h 155"/>
                  <a:gd name="T12" fmla="*/ 245 w 307"/>
                  <a:gd name="T13" fmla="*/ 0 h 155"/>
                  <a:gd name="T14" fmla="*/ 145 w 307"/>
                  <a:gd name="T15" fmla="*/ 0 h 155"/>
                  <a:gd name="T16" fmla="*/ 123 w 307"/>
                  <a:gd name="T17" fmla="*/ 0 h 155"/>
                  <a:gd name="T18" fmla="*/ 123 w 307"/>
                  <a:gd name="T19" fmla="*/ 62 h 155"/>
                  <a:gd name="T20" fmla="*/ 184 w 307"/>
                  <a:gd name="T21" fmla="*/ 62 h 155"/>
                  <a:gd name="T22" fmla="*/ 184 w 307"/>
                  <a:gd name="T23" fmla="*/ 94 h 155"/>
                  <a:gd name="T24" fmla="*/ 123 w 307"/>
                  <a:gd name="T25" fmla="*/ 94 h 155"/>
                  <a:gd name="T26" fmla="*/ 123 w 307"/>
                  <a:gd name="T27" fmla="*/ 155 h 155"/>
                  <a:gd name="T28" fmla="*/ 0 w 307"/>
                  <a:gd name="T29" fmla="*/ 155 h 155"/>
                  <a:gd name="T30" fmla="*/ 123 w 307"/>
                  <a:gd name="T31" fmla="*/ 155 h 155"/>
                  <a:gd name="T32" fmla="*/ 123 w 307"/>
                  <a:gd name="T33" fmla="*/ 94 h 155"/>
                  <a:gd name="T34" fmla="*/ 62 w 307"/>
                  <a:gd name="T35" fmla="*/ 94 h 155"/>
                  <a:gd name="T36" fmla="*/ 62 w 307"/>
                  <a:gd name="T37" fmla="*/ 62 h 155"/>
                  <a:gd name="T38" fmla="*/ 62 w 307"/>
                  <a:gd name="T39" fmla="*/ 62 h 155"/>
                  <a:gd name="T40" fmla="*/ 123 w 307"/>
                  <a:gd name="T41" fmla="*/ 62 h 155"/>
                  <a:gd name="T42" fmla="*/ 123 w 307"/>
                  <a:gd name="T43" fmla="*/ 0 h 155"/>
                  <a:gd name="T44" fmla="*/ 65 w 307"/>
                  <a:gd name="T45" fmla="*/ 0 h 155"/>
                  <a:gd name="T46" fmla="*/ 0 w 307"/>
                  <a:gd name="T47" fmla="*/ 0 h 155"/>
                  <a:gd name="T48" fmla="*/ 0 w 307"/>
                  <a:gd name="T4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7" h="155">
                    <a:moveTo>
                      <a:pt x="123" y="155"/>
                    </a:moveTo>
                    <a:lnTo>
                      <a:pt x="245" y="155"/>
                    </a:lnTo>
                    <a:lnTo>
                      <a:pt x="245" y="123"/>
                    </a:lnTo>
                    <a:lnTo>
                      <a:pt x="307" y="123"/>
                    </a:lnTo>
                    <a:lnTo>
                      <a:pt x="307" y="33"/>
                    </a:lnTo>
                    <a:lnTo>
                      <a:pt x="245" y="33"/>
                    </a:lnTo>
                    <a:lnTo>
                      <a:pt x="245" y="0"/>
                    </a:lnTo>
                    <a:lnTo>
                      <a:pt x="145" y="0"/>
                    </a:lnTo>
                    <a:lnTo>
                      <a:pt x="123" y="0"/>
                    </a:lnTo>
                    <a:lnTo>
                      <a:pt x="123" y="62"/>
                    </a:lnTo>
                    <a:lnTo>
                      <a:pt x="184" y="62"/>
                    </a:lnTo>
                    <a:lnTo>
                      <a:pt x="184" y="94"/>
                    </a:lnTo>
                    <a:lnTo>
                      <a:pt x="123" y="94"/>
                    </a:lnTo>
                    <a:lnTo>
                      <a:pt x="123" y="155"/>
                    </a:lnTo>
                    <a:close/>
                    <a:moveTo>
                      <a:pt x="0" y="155"/>
                    </a:moveTo>
                    <a:lnTo>
                      <a:pt x="123" y="155"/>
                    </a:lnTo>
                    <a:lnTo>
                      <a:pt x="123" y="94"/>
                    </a:lnTo>
                    <a:lnTo>
                      <a:pt x="62" y="94"/>
                    </a:lnTo>
                    <a:lnTo>
                      <a:pt x="62" y="62"/>
                    </a:lnTo>
                    <a:lnTo>
                      <a:pt x="62" y="62"/>
                    </a:lnTo>
                    <a:lnTo>
                      <a:pt x="123" y="62"/>
                    </a:lnTo>
                    <a:lnTo>
                      <a:pt x="123" y="0"/>
                    </a:lnTo>
                    <a:lnTo>
                      <a:pt x="65" y="0"/>
                    </a:lnTo>
                    <a:lnTo>
                      <a:pt x="0" y="0"/>
                    </a:lnTo>
                    <a:lnTo>
                      <a:pt x="0"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Freeform: Shape 83">
                <a:extLst>
                  <a:ext uri="{FF2B5EF4-FFF2-40B4-BE49-F238E27FC236}">
                    <a16:creationId xmlns:a16="http://schemas.microsoft.com/office/drawing/2014/main" id="{44CC8EE6-802A-43A0-8F5D-C7B9E8D18A9A}"/>
                  </a:ext>
                </a:extLst>
              </p:cNvPr>
              <p:cNvSpPr>
                <a:spLocks/>
              </p:cNvSpPr>
              <p:nvPr/>
            </p:nvSpPr>
            <p:spPr bwMode="auto">
              <a:xfrm>
                <a:off x="3637918" y="1788400"/>
                <a:ext cx="84553" cy="142148"/>
              </a:xfrm>
              <a:custGeom>
                <a:avLst/>
                <a:gdLst>
                  <a:gd name="T0" fmla="*/ 0 w 19"/>
                  <a:gd name="T1" fmla="*/ 22 h 32"/>
                  <a:gd name="T2" fmla="*/ 0 w 19"/>
                  <a:gd name="T3" fmla="*/ 27 h 32"/>
                  <a:gd name="T4" fmla="*/ 6 w 19"/>
                  <a:gd name="T5" fmla="*/ 32 h 32"/>
                  <a:gd name="T6" fmla="*/ 14 w 19"/>
                  <a:gd name="T7" fmla="*/ 32 h 32"/>
                  <a:gd name="T8" fmla="*/ 19 w 19"/>
                  <a:gd name="T9" fmla="*/ 27 h 32"/>
                  <a:gd name="T10" fmla="*/ 19 w 19"/>
                  <a:gd name="T11" fmla="*/ 22 h 32"/>
                  <a:gd name="T12" fmla="*/ 12 w 19"/>
                  <a:gd name="T13" fmla="*/ 22 h 32"/>
                  <a:gd name="T14" fmla="*/ 12 w 19"/>
                  <a:gd name="T15" fmla="*/ 18 h 32"/>
                  <a:gd name="T16" fmla="*/ 19 w 19"/>
                  <a:gd name="T17" fmla="*/ 18 h 32"/>
                  <a:gd name="T18" fmla="*/ 19 w 19"/>
                  <a:gd name="T19" fmla="*/ 12 h 32"/>
                  <a:gd name="T20" fmla="*/ 12 w 19"/>
                  <a:gd name="T21" fmla="*/ 12 h 32"/>
                  <a:gd name="T22" fmla="*/ 12 w 19"/>
                  <a:gd name="T23" fmla="*/ 8 h 32"/>
                  <a:gd name="T24" fmla="*/ 19 w 19"/>
                  <a:gd name="T25" fmla="*/ 8 h 32"/>
                  <a:gd name="T26" fmla="*/ 19 w 19"/>
                  <a:gd name="T27" fmla="*/ 6 h 32"/>
                  <a:gd name="T28" fmla="*/ 14 w 19"/>
                  <a:gd name="T29" fmla="*/ 0 h 32"/>
                  <a:gd name="T30" fmla="*/ 6 w 19"/>
                  <a:gd name="T31" fmla="*/ 0 h 32"/>
                  <a:gd name="T32" fmla="*/ 0 w 19"/>
                  <a:gd name="T33" fmla="*/ 6 h 32"/>
                  <a:gd name="T34" fmla="*/ 0 w 19"/>
                  <a:gd name="T35" fmla="*/ 8 h 32"/>
                  <a:gd name="T36" fmla="*/ 7 w 19"/>
                  <a:gd name="T37" fmla="*/ 8 h 32"/>
                  <a:gd name="T38" fmla="*/ 7 w 19"/>
                  <a:gd name="T39" fmla="*/ 12 h 32"/>
                  <a:gd name="T40" fmla="*/ 0 w 19"/>
                  <a:gd name="T41" fmla="*/ 12 h 32"/>
                  <a:gd name="T42" fmla="*/ 0 w 19"/>
                  <a:gd name="T43" fmla="*/ 18 h 32"/>
                  <a:gd name="T44" fmla="*/ 7 w 19"/>
                  <a:gd name="T45" fmla="*/ 18 h 32"/>
                  <a:gd name="T46" fmla="*/ 7 w 19"/>
                  <a:gd name="T47" fmla="*/ 22 h 32"/>
                  <a:gd name="T48" fmla="*/ 0 w 19"/>
                  <a:gd name="T4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32">
                    <a:moveTo>
                      <a:pt x="0" y="22"/>
                    </a:moveTo>
                    <a:cubicBezTo>
                      <a:pt x="0" y="27"/>
                      <a:pt x="0" y="27"/>
                      <a:pt x="0" y="27"/>
                    </a:cubicBezTo>
                    <a:cubicBezTo>
                      <a:pt x="0" y="30"/>
                      <a:pt x="3" y="32"/>
                      <a:pt x="6" y="32"/>
                    </a:cubicBezTo>
                    <a:cubicBezTo>
                      <a:pt x="14" y="32"/>
                      <a:pt x="14" y="32"/>
                      <a:pt x="14" y="32"/>
                    </a:cubicBezTo>
                    <a:cubicBezTo>
                      <a:pt x="17" y="32"/>
                      <a:pt x="19" y="30"/>
                      <a:pt x="19" y="27"/>
                    </a:cubicBezTo>
                    <a:cubicBezTo>
                      <a:pt x="19" y="22"/>
                      <a:pt x="19" y="22"/>
                      <a:pt x="19" y="22"/>
                    </a:cubicBezTo>
                    <a:cubicBezTo>
                      <a:pt x="12" y="22"/>
                      <a:pt x="12" y="22"/>
                      <a:pt x="12" y="22"/>
                    </a:cubicBezTo>
                    <a:cubicBezTo>
                      <a:pt x="12" y="18"/>
                      <a:pt x="12" y="18"/>
                      <a:pt x="12" y="18"/>
                    </a:cubicBezTo>
                    <a:cubicBezTo>
                      <a:pt x="19" y="18"/>
                      <a:pt x="19" y="18"/>
                      <a:pt x="19" y="18"/>
                    </a:cubicBezTo>
                    <a:cubicBezTo>
                      <a:pt x="19" y="12"/>
                      <a:pt x="19" y="12"/>
                      <a:pt x="19" y="12"/>
                    </a:cubicBezTo>
                    <a:cubicBezTo>
                      <a:pt x="12" y="12"/>
                      <a:pt x="12" y="12"/>
                      <a:pt x="12" y="12"/>
                    </a:cubicBezTo>
                    <a:cubicBezTo>
                      <a:pt x="12" y="8"/>
                      <a:pt x="12" y="8"/>
                      <a:pt x="12" y="8"/>
                    </a:cubicBezTo>
                    <a:cubicBezTo>
                      <a:pt x="19" y="8"/>
                      <a:pt x="19" y="8"/>
                      <a:pt x="19" y="8"/>
                    </a:cubicBezTo>
                    <a:cubicBezTo>
                      <a:pt x="19" y="6"/>
                      <a:pt x="19" y="6"/>
                      <a:pt x="19" y="6"/>
                    </a:cubicBezTo>
                    <a:cubicBezTo>
                      <a:pt x="19" y="3"/>
                      <a:pt x="17" y="0"/>
                      <a:pt x="14" y="0"/>
                    </a:cubicBezTo>
                    <a:cubicBezTo>
                      <a:pt x="6" y="0"/>
                      <a:pt x="6" y="0"/>
                      <a:pt x="6" y="0"/>
                    </a:cubicBezTo>
                    <a:cubicBezTo>
                      <a:pt x="3" y="0"/>
                      <a:pt x="0" y="3"/>
                      <a:pt x="0" y="6"/>
                    </a:cubicBezTo>
                    <a:cubicBezTo>
                      <a:pt x="0" y="8"/>
                      <a:pt x="0" y="8"/>
                      <a:pt x="0" y="8"/>
                    </a:cubicBezTo>
                    <a:cubicBezTo>
                      <a:pt x="7" y="8"/>
                      <a:pt x="7" y="8"/>
                      <a:pt x="7" y="8"/>
                    </a:cubicBezTo>
                    <a:cubicBezTo>
                      <a:pt x="7" y="12"/>
                      <a:pt x="7" y="12"/>
                      <a:pt x="7" y="12"/>
                    </a:cubicBezTo>
                    <a:cubicBezTo>
                      <a:pt x="0" y="12"/>
                      <a:pt x="0" y="12"/>
                      <a:pt x="0" y="12"/>
                    </a:cubicBezTo>
                    <a:cubicBezTo>
                      <a:pt x="0" y="18"/>
                      <a:pt x="0" y="18"/>
                      <a:pt x="0" y="18"/>
                    </a:cubicBezTo>
                    <a:cubicBezTo>
                      <a:pt x="7" y="18"/>
                      <a:pt x="7" y="18"/>
                      <a:pt x="7" y="18"/>
                    </a:cubicBezTo>
                    <a:cubicBezTo>
                      <a:pt x="7" y="22"/>
                      <a:pt x="7" y="22"/>
                      <a:pt x="7" y="22"/>
                    </a:cubicBez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Freeform: Shape 84">
                <a:extLst>
                  <a:ext uri="{FF2B5EF4-FFF2-40B4-BE49-F238E27FC236}">
                    <a16:creationId xmlns:a16="http://schemas.microsoft.com/office/drawing/2014/main" id="{850BC645-11C2-441B-8298-F31420DA680C}"/>
                  </a:ext>
                </a:extLst>
              </p:cNvPr>
              <p:cNvSpPr>
                <a:spLocks/>
              </p:cNvSpPr>
              <p:nvPr/>
            </p:nvSpPr>
            <p:spPr bwMode="auto">
              <a:xfrm>
                <a:off x="3615860" y="1917068"/>
                <a:ext cx="132345" cy="83328"/>
              </a:xfrm>
              <a:custGeom>
                <a:avLst/>
                <a:gdLst>
                  <a:gd name="T0" fmla="*/ 0 w 30"/>
                  <a:gd name="T1" fmla="*/ 0 h 19"/>
                  <a:gd name="T2" fmla="*/ 10 w 30"/>
                  <a:gd name="T3" fmla="*/ 9 h 19"/>
                  <a:gd name="T4" fmla="*/ 13 w 30"/>
                  <a:gd name="T5" fmla="*/ 9 h 19"/>
                  <a:gd name="T6" fmla="*/ 13 w 30"/>
                  <a:gd name="T7" fmla="*/ 15 h 19"/>
                  <a:gd name="T8" fmla="*/ 9 w 30"/>
                  <a:gd name="T9" fmla="*/ 15 h 19"/>
                  <a:gd name="T10" fmla="*/ 9 w 30"/>
                  <a:gd name="T11" fmla="*/ 19 h 19"/>
                  <a:gd name="T12" fmla="*/ 21 w 30"/>
                  <a:gd name="T13" fmla="*/ 19 h 19"/>
                  <a:gd name="T14" fmla="*/ 21 w 30"/>
                  <a:gd name="T15" fmla="*/ 15 h 19"/>
                  <a:gd name="T16" fmla="*/ 17 w 30"/>
                  <a:gd name="T17" fmla="*/ 15 h 19"/>
                  <a:gd name="T18" fmla="*/ 17 w 30"/>
                  <a:gd name="T19" fmla="*/ 9 h 19"/>
                  <a:gd name="T20" fmla="*/ 20 w 30"/>
                  <a:gd name="T21" fmla="*/ 9 h 19"/>
                  <a:gd name="T22" fmla="*/ 30 w 30"/>
                  <a:gd name="T23" fmla="*/ 0 h 19"/>
                  <a:gd name="T24" fmla="*/ 26 w 30"/>
                  <a:gd name="T25" fmla="*/ 0 h 19"/>
                  <a:gd name="T26" fmla="*/ 20 w 30"/>
                  <a:gd name="T27" fmla="*/ 5 h 19"/>
                  <a:gd name="T28" fmla="*/ 10 w 30"/>
                  <a:gd name="T29" fmla="*/ 5 h 19"/>
                  <a:gd name="T30" fmla="*/ 4 w 30"/>
                  <a:gd name="T31" fmla="*/ 0 h 19"/>
                  <a:gd name="T32" fmla="*/ 0 w 30"/>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19">
                    <a:moveTo>
                      <a:pt x="0" y="0"/>
                    </a:moveTo>
                    <a:cubicBezTo>
                      <a:pt x="1" y="5"/>
                      <a:pt x="5" y="9"/>
                      <a:pt x="10" y="9"/>
                    </a:cubicBezTo>
                    <a:cubicBezTo>
                      <a:pt x="13" y="9"/>
                      <a:pt x="13" y="9"/>
                      <a:pt x="13" y="9"/>
                    </a:cubicBezTo>
                    <a:cubicBezTo>
                      <a:pt x="13" y="15"/>
                      <a:pt x="13" y="15"/>
                      <a:pt x="13" y="15"/>
                    </a:cubicBezTo>
                    <a:cubicBezTo>
                      <a:pt x="9" y="15"/>
                      <a:pt x="9" y="15"/>
                      <a:pt x="9" y="15"/>
                    </a:cubicBezTo>
                    <a:cubicBezTo>
                      <a:pt x="9" y="19"/>
                      <a:pt x="9" y="19"/>
                      <a:pt x="9" y="19"/>
                    </a:cubicBezTo>
                    <a:cubicBezTo>
                      <a:pt x="21" y="19"/>
                      <a:pt x="21" y="19"/>
                      <a:pt x="21" y="19"/>
                    </a:cubicBezTo>
                    <a:cubicBezTo>
                      <a:pt x="21" y="15"/>
                      <a:pt x="21" y="15"/>
                      <a:pt x="21" y="15"/>
                    </a:cubicBezTo>
                    <a:cubicBezTo>
                      <a:pt x="17" y="15"/>
                      <a:pt x="17" y="15"/>
                      <a:pt x="17" y="15"/>
                    </a:cubicBezTo>
                    <a:cubicBezTo>
                      <a:pt x="17" y="9"/>
                      <a:pt x="17" y="9"/>
                      <a:pt x="17" y="9"/>
                    </a:cubicBezTo>
                    <a:cubicBezTo>
                      <a:pt x="20" y="9"/>
                      <a:pt x="20" y="9"/>
                      <a:pt x="20" y="9"/>
                    </a:cubicBezTo>
                    <a:cubicBezTo>
                      <a:pt x="25" y="9"/>
                      <a:pt x="29" y="5"/>
                      <a:pt x="30" y="0"/>
                    </a:cubicBezTo>
                    <a:cubicBezTo>
                      <a:pt x="26" y="0"/>
                      <a:pt x="26" y="0"/>
                      <a:pt x="26" y="0"/>
                    </a:cubicBezTo>
                    <a:cubicBezTo>
                      <a:pt x="25" y="2"/>
                      <a:pt x="23" y="5"/>
                      <a:pt x="20" y="5"/>
                    </a:cubicBezTo>
                    <a:cubicBezTo>
                      <a:pt x="10" y="5"/>
                      <a:pt x="10" y="5"/>
                      <a:pt x="10" y="5"/>
                    </a:cubicBezTo>
                    <a:cubicBezTo>
                      <a:pt x="7" y="5"/>
                      <a:pt x="4" y="2"/>
                      <a:pt x="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Freeform: Shape 85">
                <a:extLst>
                  <a:ext uri="{FF2B5EF4-FFF2-40B4-BE49-F238E27FC236}">
                    <a16:creationId xmlns:a16="http://schemas.microsoft.com/office/drawing/2014/main" id="{CF1FB12C-E5EF-4472-8304-361A1C5D468B}"/>
                  </a:ext>
                </a:extLst>
              </p:cNvPr>
              <p:cNvSpPr>
                <a:spLocks/>
              </p:cNvSpPr>
              <p:nvPr/>
            </p:nvSpPr>
            <p:spPr bwMode="auto">
              <a:xfrm>
                <a:off x="5369426" y="2200138"/>
                <a:ext cx="269591" cy="136021"/>
              </a:xfrm>
              <a:custGeom>
                <a:avLst/>
                <a:gdLst>
                  <a:gd name="T0" fmla="*/ 53 w 61"/>
                  <a:gd name="T1" fmla="*/ 22 h 31"/>
                  <a:gd name="T2" fmla="*/ 61 w 61"/>
                  <a:gd name="T3" fmla="*/ 11 h 31"/>
                  <a:gd name="T4" fmla="*/ 53 w 61"/>
                  <a:gd name="T5" fmla="*/ 1 h 31"/>
                  <a:gd name="T6" fmla="*/ 53 w 61"/>
                  <a:gd name="T7" fmla="*/ 5 h 31"/>
                  <a:gd name="T8" fmla="*/ 57 w 61"/>
                  <a:gd name="T9" fmla="*/ 11 h 31"/>
                  <a:gd name="T10" fmla="*/ 53 w 61"/>
                  <a:gd name="T11" fmla="*/ 17 h 31"/>
                  <a:gd name="T12" fmla="*/ 53 w 61"/>
                  <a:gd name="T13" fmla="*/ 22 h 31"/>
                  <a:gd name="T14" fmla="*/ 26 w 61"/>
                  <a:gd name="T15" fmla="*/ 31 h 31"/>
                  <a:gd name="T16" fmla="*/ 46 w 61"/>
                  <a:gd name="T17" fmla="*/ 21 h 31"/>
                  <a:gd name="T18" fmla="*/ 51 w 61"/>
                  <a:gd name="T19" fmla="*/ 22 h 31"/>
                  <a:gd name="T20" fmla="*/ 53 w 61"/>
                  <a:gd name="T21" fmla="*/ 22 h 31"/>
                  <a:gd name="T22" fmla="*/ 53 w 61"/>
                  <a:gd name="T23" fmla="*/ 17 h 31"/>
                  <a:gd name="T24" fmla="*/ 51 w 61"/>
                  <a:gd name="T25" fmla="*/ 17 h 31"/>
                  <a:gd name="T26" fmla="*/ 49 w 61"/>
                  <a:gd name="T27" fmla="*/ 17 h 31"/>
                  <a:gd name="T28" fmla="*/ 52 w 61"/>
                  <a:gd name="T29" fmla="*/ 5 h 31"/>
                  <a:gd name="T30" fmla="*/ 52 w 61"/>
                  <a:gd name="T31" fmla="*/ 5 h 31"/>
                  <a:gd name="T32" fmla="*/ 52 w 61"/>
                  <a:gd name="T33" fmla="*/ 5 h 31"/>
                  <a:gd name="T34" fmla="*/ 53 w 61"/>
                  <a:gd name="T35" fmla="*/ 5 h 31"/>
                  <a:gd name="T36" fmla="*/ 53 w 61"/>
                  <a:gd name="T37" fmla="*/ 1 h 31"/>
                  <a:gd name="T38" fmla="*/ 51 w 61"/>
                  <a:gd name="T39" fmla="*/ 0 h 31"/>
                  <a:gd name="T40" fmla="*/ 51 w 61"/>
                  <a:gd name="T41" fmla="*/ 0 h 31"/>
                  <a:gd name="T42" fmla="*/ 1 w 61"/>
                  <a:gd name="T43" fmla="*/ 0 h 31"/>
                  <a:gd name="T44" fmla="*/ 0 w 61"/>
                  <a:gd name="T45" fmla="*/ 5 h 31"/>
                  <a:gd name="T46" fmla="*/ 26 w 61"/>
                  <a:gd name="T4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31">
                    <a:moveTo>
                      <a:pt x="53" y="22"/>
                    </a:moveTo>
                    <a:cubicBezTo>
                      <a:pt x="58" y="21"/>
                      <a:pt x="61" y="16"/>
                      <a:pt x="61" y="11"/>
                    </a:cubicBezTo>
                    <a:cubicBezTo>
                      <a:pt x="61" y="6"/>
                      <a:pt x="58" y="1"/>
                      <a:pt x="53" y="1"/>
                    </a:cubicBezTo>
                    <a:cubicBezTo>
                      <a:pt x="53" y="5"/>
                      <a:pt x="53" y="5"/>
                      <a:pt x="53" y="5"/>
                    </a:cubicBezTo>
                    <a:cubicBezTo>
                      <a:pt x="55" y="6"/>
                      <a:pt x="57" y="8"/>
                      <a:pt x="57" y="11"/>
                    </a:cubicBezTo>
                    <a:cubicBezTo>
                      <a:pt x="57" y="14"/>
                      <a:pt x="55" y="16"/>
                      <a:pt x="53" y="17"/>
                    </a:cubicBezTo>
                    <a:lnTo>
                      <a:pt x="53" y="22"/>
                    </a:lnTo>
                    <a:close/>
                    <a:moveTo>
                      <a:pt x="26" y="31"/>
                    </a:moveTo>
                    <a:cubicBezTo>
                      <a:pt x="34" y="31"/>
                      <a:pt x="41" y="27"/>
                      <a:pt x="46" y="21"/>
                    </a:cubicBezTo>
                    <a:cubicBezTo>
                      <a:pt x="47" y="22"/>
                      <a:pt x="49" y="22"/>
                      <a:pt x="51" y="22"/>
                    </a:cubicBezTo>
                    <a:cubicBezTo>
                      <a:pt x="51" y="22"/>
                      <a:pt x="52" y="22"/>
                      <a:pt x="53" y="22"/>
                    </a:cubicBezTo>
                    <a:cubicBezTo>
                      <a:pt x="53" y="17"/>
                      <a:pt x="53" y="17"/>
                      <a:pt x="53" y="17"/>
                    </a:cubicBezTo>
                    <a:cubicBezTo>
                      <a:pt x="52" y="17"/>
                      <a:pt x="51" y="17"/>
                      <a:pt x="51" y="17"/>
                    </a:cubicBezTo>
                    <a:cubicBezTo>
                      <a:pt x="50" y="17"/>
                      <a:pt x="49" y="17"/>
                      <a:pt x="49" y="17"/>
                    </a:cubicBezTo>
                    <a:cubicBezTo>
                      <a:pt x="51" y="13"/>
                      <a:pt x="52" y="9"/>
                      <a:pt x="52" y="5"/>
                    </a:cubicBezTo>
                    <a:cubicBezTo>
                      <a:pt x="52" y="5"/>
                      <a:pt x="52" y="5"/>
                      <a:pt x="52" y="5"/>
                    </a:cubicBezTo>
                    <a:cubicBezTo>
                      <a:pt x="52" y="5"/>
                      <a:pt x="52" y="5"/>
                      <a:pt x="52" y="5"/>
                    </a:cubicBezTo>
                    <a:cubicBezTo>
                      <a:pt x="52" y="5"/>
                      <a:pt x="52" y="5"/>
                      <a:pt x="53" y="5"/>
                    </a:cubicBezTo>
                    <a:cubicBezTo>
                      <a:pt x="53" y="1"/>
                      <a:pt x="53" y="1"/>
                      <a:pt x="53" y="1"/>
                    </a:cubicBezTo>
                    <a:cubicBezTo>
                      <a:pt x="52" y="0"/>
                      <a:pt x="52" y="0"/>
                      <a:pt x="51" y="0"/>
                    </a:cubicBezTo>
                    <a:cubicBezTo>
                      <a:pt x="51" y="0"/>
                      <a:pt x="51" y="0"/>
                      <a:pt x="51" y="0"/>
                    </a:cubicBezTo>
                    <a:cubicBezTo>
                      <a:pt x="1" y="0"/>
                      <a:pt x="1" y="0"/>
                      <a:pt x="1" y="0"/>
                    </a:cubicBezTo>
                    <a:cubicBezTo>
                      <a:pt x="0" y="2"/>
                      <a:pt x="0" y="3"/>
                      <a:pt x="0" y="5"/>
                    </a:cubicBezTo>
                    <a:cubicBezTo>
                      <a:pt x="0" y="19"/>
                      <a:pt x="12" y="31"/>
                      <a:pt x="2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Rectangle 86">
                <a:extLst>
                  <a:ext uri="{FF2B5EF4-FFF2-40B4-BE49-F238E27FC236}">
                    <a16:creationId xmlns:a16="http://schemas.microsoft.com/office/drawing/2014/main" id="{E693D414-9C9F-411E-B372-8ABA7F76A64F}"/>
                  </a:ext>
                </a:extLst>
              </p:cNvPr>
              <p:cNvSpPr>
                <a:spLocks/>
              </p:cNvSpPr>
              <p:nvPr/>
            </p:nvSpPr>
            <p:spPr bwMode="auto">
              <a:xfrm>
                <a:off x="5369426" y="2345962"/>
                <a:ext cx="247533" cy="220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7" name="Freeform: Shape 87">
                <a:extLst>
                  <a:ext uri="{FF2B5EF4-FFF2-40B4-BE49-F238E27FC236}">
                    <a16:creationId xmlns:a16="http://schemas.microsoft.com/office/drawing/2014/main" id="{EAC01C04-C78B-4395-81D4-CB28E4A7DCD8}"/>
                  </a:ext>
                </a:extLst>
              </p:cNvPr>
              <p:cNvSpPr>
                <a:spLocks/>
              </p:cNvSpPr>
              <p:nvPr/>
            </p:nvSpPr>
            <p:spPr bwMode="auto">
              <a:xfrm>
                <a:off x="5427020" y="2080048"/>
                <a:ext cx="44115" cy="115189"/>
              </a:xfrm>
              <a:custGeom>
                <a:avLst/>
                <a:gdLst>
                  <a:gd name="T0" fmla="*/ 3 w 10"/>
                  <a:gd name="T1" fmla="*/ 19 h 26"/>
                  <a:gd name="T2" fmla="*/ 5 w 10"/>
                  <a:gd name="T3" fmla="*/ 25 h 26"/>
                  <a:gd name="T4" fmla="*/ 9 w 10"/>
                  <a:gd name="T5" fmla="*/ 16 h 26"/>
                  <a:gd name="T6" fmla="*/ 7 w 10"/>
                  <a:gd name="T7" fmla="*/ 11 h 26"/>
                  <a:gd name="T8" fmla="*/ 6 w 10"/>
                  <a:gd name="T9" fmla="*/ 7 h 26"/>
                  <a:gd name="T10" fmla="*/ 4 w 10"/>
                  <a:gd name="T11" fmla="*/ 2 h 26"/>
                  <a:gd name="T12" fmla="*/ 1 w 10"/>
                  <a:gd name="T13" fmla="*/ 11 h 26"/>
                  <a:gd name="T14" fmla="*/ 3 w 10"/>
                  <a:gd name="T15" fmla="*/ 19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3" y="19"/>
                    </a:moveTo>
                    <a:cubicBezTo>
                      <a:pt x="0" y="21"/>
                      <a:pt x="2" y="26"/>
                      <a:pt x="5" y="25"/>
                    </a:cubicBezTo>
                    <a:cubicBezTo>
                      <a:pt x="9" y="23"/>
                      <a:pt x="10" y="19"/>
                      <a:pt x="9" y="16"/>
                    </a:cubicBezTo>
                    <a:cubicBezTo>
                      <a:pt x="9" y="14"/>
                      <a:pt x="7" y="12"/>
                      <a:pt x="7" y="11"/>
                    </a:cubicBezTo>
                    <a:cubicBezTo>
                      <a:pt x="6" y="10"/>
                      <a:pt x="5" y="7"/>
                      <a:pt x="6" y="7"/>
                    </a:cubicBezTo>
                    <a:cubicBezTo>
                      <a:pt x="9" y="5"/>
                      <a:pt x="7" y="0"/>
                      <a:pt x="4" y="2"/>
                    </a:cubicBezTo>
                    <a:cubicBezTo>
                      <a:pt x="1" y="4"/>
                      <a:pt x="0" y="8"/>
                      <a:pt x="1" y="11"/>
                    </a:cubicBezTo>
                    <a:cubicBezTo>
                      <a:pt x="1" y="12"/>
                      <a:pt x="6" y="19"/>
                      <a:pt x="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Freeform: Shape 88">
                <a:extLst>
                  <a:ext uri="{FF2B5EF4-FFF2-40B4-BE49-F238E27FC236}">
                    <a16:creationId xmlns:a16="http://schemas.microsoft.com/office/drawing/2014/main" id="{41E6ACA6-4388-483F-BB9F-4FCEFEC5182A}"/>
                  </a:ext>
                </a:extLst>
              </p:cNvPr>
              <p:cNvSpPr>
                <a:spLocks/>
              </p:cNvSpPr>
              <p:nvPr/>
            </p:nvSpPr>
            <p:spPr bwMode="auto">
              <a:xfrm>
                <a:off x="5488291" y="2080048"/>
                <a:ext cx="44115" cy="115189"/>
              </a:xfrm>
              <a:custGeom>
                <a:avLst/>
                <a:gdLst>
                  <a:gd name="T0" fmla="*/ 4 w 10"/>
                  <a:gd name="T1" fmla="*/ 19 h 26"/>
                  <a:gd name="T2" fmla="*/ 5 w 10"/>
                  <a:gd name="T3" fmla="*/ 25 h 26"/>
                  <a:gd name="T4" fmla="*/ 9 w 10"/>
                  <a:gd name="T5" fmla="*/ 16 h 26"/>
                  <a:gd name="T6" fmla="*/ 7 w 10"/>
                  <a:gd name="T7" fmla="*/ 11 h 26"/>
                  <a:gd name="T8" fmla="*/ 7 w 10"/>
                  <a:gd name="T9" fmla="*/ 7 h 26"/>
                  <a:gd name="T10" fmla="*/ 4 w 10"/>
                  <a:gd name="T11" fmla="*/ 2 h 26"/>
                  <a:gd name="T12" fmla="*/ 1 w 10"/>
                  <a:gd name="T13" fmla="*/ 11 h 26"/>
                  <a:gd name="T14" fmla="*/ 4 w 10"/>
                  <a:gd name="T15" fmla="*/ 19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4" y="19"/>
                    </a:moveTo>
                    <a:cubicBezTo>
                      <a:pt x="1" y="21"/>
                      <a:pt x="2" y="26"/>
                      <a:pt x="5" y="25"/>
                    </a:cubicBezTo>
                    <a:cubicBezTo>
                      <a:pt x="9" y="23"/>
                      <a:pt x="10" y="19"/>
                      <a:pt x="9" y="16"/>
                    </a:cubicBezTo>
                    <a:cubicBezTo>
                      <a:pt x="9" y="14"/>
                      <a:pt x="8" y="12"/>
                      <a:pt x="7" y="11"/>
                    </a:cubicBezTo>
                    <a:cubicBezTo>
                      <a:pt x="6" y="10"/>
                      <a:pt x="5" y="7"/>
                      <a:pt x="7" y="7"/>
                    </a:cubicBezTo>
                    <a:cubicBezTo>
                      <a:pt x="10" y="5"/>
                      <a:pt x="7" y="0"/>
                      <a:pt x="4" y="2"/>
                    </a:cubicBezTo>
                    <a:cubicBezTo>
                      <a:pt x="1" y="4"/>
                      <a:pt x="0" y="8"/>
                      <a:pt x="1" y="11"/>
                    </a:cubicBezTo>
                    <a:cubicBezTo>
                      <a:pt x="2" y="12"/>
                      <a:pt x="6" y="19"/>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Freeform: Shape 89">
                <a:extLst>
                  <a:ext uri="{FF2B5EF4-FFF2-40B4-BE49-F238E27FC236}">
                    <a16:creationId xmlns:a16="http://schemas.microsoft.com/office/drawing/2014/main" id="{C7CEE352-EDFA-4C8C-A875-690411489C6C}"/>
                  </a:ext>
                </a:extLst>
              </p:cNvPr>
              <p:cNvSpPr>
                <a:spLocks/>
              </p:cNvSpPr>
              <p:nvPr/>
            </p:nvSpPr>
            <p:spPr bwMode="auto">
              <a:xfrm>
                <a:off x="4794707" y="1638899"/>
                <a:ext cx="220574" cy="220574"/>
              </a:xfrm>
              <a:custGeom>
                <a:avLst/>
                <a:gdLst>
                  <a:gd name="T0" fmla="*/ 25 w 50"/>
                  <a:gd name="T1" fmla="*/ 47 h 50"/>
                  <a:gd name="T2" fmla="*/ 29 w 50"/>
                  <a:gd name="T3" fmla="*/ 46 h 50"/>
                  <a:gd name="T4" fmla="*/ 30 w 50"/>
                  <a:gd name="T5" fmla="*/ 50 h 50"/>
                  <a:gd name="T6" fmla="*/ 39 w 50"/>
                  <a:gd name="T7" fmla="*/ 46 h 50"/>
                  <a:gd name="T8" fmla="*/ 38 w 50"/>
                  <a:gd name="T9" fmla="*/ 43 h 50"/>
                  <a:gd name="T10" fmla="*/ 43 w 50"/>
                  <a:gd name="T11" fmla="*/ 37 h 50"/>
                  <a:gd name="T12" fmla="*/ 46 w 50"/>
                  <a:gd name="T13" fmla="*/ 39 h 50"/>
                  <a:gd name="T14" fmla="*/ 50 w 50"/>
                  <a:gd name="T15" fmla="*/ 30 h 50"/>
                  <a:gd name="T16" fmla="*/ 46 w 50"/>
                  <a:gd name="T17" fmla="*/ 29 h 50"/>
                  <a:gd name="T18" fmla="*/ 46 w 50"/>
                  <a:gd name="T19" fmla="*/ 21 h 50"/>
                  <a:gd name="T20" fmla="*/ 50 w 50"/>
                  <a:gd name="T21" fmla="*/ 20 h 50"/>
                  <a:gd name="T22" fmla="*/ 46 w 50"/>
                  <a:gd name="T23" fmla="*/ 11 h 50"/>
                  <a:gd name="T24" fmla="*/ 43 w 50"/>
                  <a:gd name="T25" fmla="*/ 12 h 50"/>
                  <a:gd name="T26" fmla="*/ 37 w 50"/>
                  <a:gd name="T27" fmla="*/ 7 h 50"/>
                  <a:gd name="T28" fmla="*/ 39 w 50"/>
                  <a:gd name="T29" fmla="*/ 4 h 50"/>
                  <a:gd name="T30" fmla="*/ 30 w 50"/>
                  <a:gd name="T31" fmla="*/ 0 h 50"/>
                  <a:gd name="T32" fmla="*/ 29 w 50"/>
                  <a:gd name="T33" fmla="*/ 4 h 50"/>
                  <a:gd name="T34" fmla="*/ 25 w 50"/>
                  <a:gd name="T35" fmla="*/ 3 h 50"/>
                  <a:gd name="T36" fmla="*/ 25 w 50"/>
                  <a:gd name="T37" fmla="*/ 10 h 50"/>
                  <a:gd name="T38" fmla="*/ 38 w 50"/>
                  <a:gd name="T39" fmla="*/ 19 h 50"/>
                  <a:gd name="T40" fmla="*/ 31 w 50"/>
                  <a:gd name="T41" fmla="*/ 38 h 50"/>
                  <a:gd name="T42" fmla="*/ 25 w 50"/>
                  <a:gd name="T43" fmla="*/ 40 h 50"/>
                  <a:gd name="T44" fmla="*/ 25 w 50"/>
                  <a:gd name="T45" fmla="*/ 40 h 50"/>
                  <a:gd name="T46" fmla="*/ 25 w 50"/>
                  <a:gd name="T47" fmla="*/ 47 h 50"/>
                  <a:gd name="T48" fmla="*/ 4 w 50"/>
                  <a:gd name="T49" fmla="*/ 29 h 50"/>
                  <a:gd name="T50" fmla="*/ 0 w 50"/>
                  <a:gd name="T51" fmla="*/ 31 h 50"/>
                  <a:gd name="T52" fmla="*/ 4 w 50"/>
                  <a:gd name="T53" fmla="*/ 39 h 50"/>
                  <a:gd name="T54" fmla="*/ 7 w 50"/>
                  <a:gd name="T55" fmla="*/ 38 h 50"/>
                  <a:gd name="T56" fmla="*/ 13 w 50"/>
                  <a:gd name="T57" fmla="*/ 43 h 50"/>
                  <a:gd name="T58" fmla="*/ 11 w 50"/>
                  <a:gd name="T59" fmla="*/ 46 h 50"/>
                  <a:gd name="T60" fmla="*/ 20 w 50"/>
                  <a:gd name="T61" fmla="*/ 50 h 50"/>
                  <a:gd name="T62" fmla="*/ 21 w 50"/>
                  <a:gd name="T63" fmla="*/ 46 h 50"/>
                  <a:gd name="T64" fmla="*/ 25 w 50"/>
                  <a:gd name="T65" fmla="*/ 47 h 50"/>
                  <a:gd name="T66" fmla="*/ 25 w 50"/>
                  <a:gd name="T67" fmla="*/ 40 h 50"/>
                  <a:gd name="T68" fmla="*/ 12 w 50"/>
                  <a:gd name="T69" fmla="*/ 31 h 50"/>
                  <a:gd name="T70" fmla="*/ 19 w 50"/>
                  <a:gd name="T71" fmla="*/ 12 h 50"/>
                  <a:gd name="T72" fmla="*/ 19 w 50"/>
                  <a:gd name="T73" fmla="*/ 12 h 50"/>
                  <a:gd name="T74" fmla="*/ 25 w 50"/>
                  <a:gd name="T75" fmla="*/ 10 h 50"/>
                  <a:gd name="T76" fmla="*/ 25 w 50"/>
                  <a:gd name="T77" fmla="*/ 10 h 50"/>
                  <a:gd name="T78" fmla="*/ 25 w 50"/>
                  <a:gd name="T79" fmla="*/ 3 h 50"/>
                  <a:gd name="T80" fmla="*/ 21 w 50"/>
                  <a:gd name="T81" fmla="*/ 4 h 50"/>
                  <a:gd name="T82" fmla="*/ 19 w 50"/>
                  <a:gd name="T83" fmla="*/ 0 h 50"/>
                  <a:gd name="T84" fmla="*/ 11 w 50"/>
                  <a:gd name="T85" fmla="*/ 4 h 50"/>
                  <a:gd name="T86" fmla="*/ 12 w 50"/>
                  <a:gd name="T87" fmla="*/ 7 h 50"/>
                  <a:gd name="T88" fmla="*/ 7 w 50"/>
                  <a:gd name="T89" fmla="*/ 13 h 50"/>
                  <a:gd name="T90" fmla="*/ 4 w 50"/>
                  <a:gd name="T91" fmla="*/ 11 h 50"/>
                  <a:gd name="T92" fmla="*/ 0 w 50"/>
                  <a:gd name="T93" fmla="*/ 20 h 50"/>
                  <a:gd name="T94" fmla="*/ 4 w 50"/>
                  <a:gd name="T95" fmla="*/ 21 h 50"/>
                  <a:gd name="T96" fmla="*/ 4 w 50"/>
                  <a:gd name="T97"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50">
                    <a:moveTo>
                      <a:pt x="25" y="47"/>
                    </a:moveTo>
                    <a:cubicBezTo>
                      <a:pt x="26" y="47"/>
                      <a:pt x="28" y="47"/>
                      <a:pt x="29" y="46"/>
                    </a:cubicBezTo>
                    <a:cubicBezTo>
                      <a:pt x="30" y="50"/>
                      <a:pt x="30" y="50"/>
                      <a:pt x="30" y="50"/>
                    </a:cubicBezTo>
                    <a:cubicBezTo>
                      <a:pt x="39" y="46"/>
                      <a:pt x="39" y="46"/>
                      <a:pt x="39" y="46"/>
                    </a:cubicBezTo>
                    <a:cubicBezTo>
                      <a:pt x="38" y="43"/>
                      <a:pt x="38" y="43"/>
                      <a:pt x="38" y="43"/>
                    </a:cubicBezTo>
                    <a:cubicBezTo>
                      <a:pt x="40" y="41"/>
                      <a:pt x="41" y="39"/>
                      <a:pt x="43" y="37"/>
                    </a:cubicBezTo>
                    <a:cubicBezTo>
                      <a:pt x="46" y="39"/>
                      <a:pt x="46" y="39"/>
                      <a:pt x="46" y="39"/>
                    </a:cubicBezTo>
                    <a:cubicBezTo>
                      <a:pt x="50" y="30"/>
                      <a:pt x="50" y="30"/>
                      <a:pt x="50" y="30"/>
                    </a:cubicBezTo>
                    <a:cubicBezTo>
                      <a:pt x="46" y="29"/>
                      <a:pt x="46" y="29"/>
                      <a:pt x="46" y="29"/>
                    </a:cubicBezTo>
                    <a:cubicBezTo>
                      <a:pt x="47" y="26"/>
                      <a:pt x="47" y="24"/>
                      <a:pt x="46" y="21"/>
                    </a:cubicBezTo>
                    <a:cubicBezTo>
                      <a:pt x="50" y="20"/>
                      <a:pt x="50" y="20"/>
                      <a:pt x="50" y="20"/>
                    </a:cubicBezTo>
                    <a:cubicBezTo>
                      <a:pt x="46" y="11"/>
                      <a:pt x="46" y="11"/>
                      <a:pt x="46" y="11"/>
                    </a:cubicBezTo>
                    <a:cubicBezTo>
                      <a:pt x="43" y="12"/>
                      <a:pt x="43" y="12"/>
                      <a:pt x="43" y="12"/>
                    </a:cubicBezTo>
                    <a:cubicBezTo>
                      <a:pt x="41" y="10"/>
                      <a:pt x="39" y="9"/>
                      <a:pt x="37" y="7"/>
                    </a:cubicBezTo>
                    <a:cubicBezTo>
                      <a:pt x="39" y="4"/>
                      <a:pt x="39" y="4"/>
                      <a:pt x="39" y="4"/>
                    </a:cubicBezTo>
                    <a:cubicBezTo>
                      <a:pt x="30" y="0"/>
                      <a:pt x="30" y="0"/>
                      <a:pt x="30" y="0"/>
                    </a:cubicBezTo>
                    <a:cubicBezTo>
                      <a:pt x="29" y="4"/>
                      <a:pt x="29" y="4"/>
                      <a:pt x="29" y="4"/>
                    </a:cubicBezTo>
                    <a:cubicBezTo>
                      <a:pt x="27" y="3"/>
                      <a:pt x="26" y="3"/>
                      <a:pt x="25" y="3"/>
                    </a:cubicBezTo>
                    <a:cubicBezTo>
                      <a:pt x="25" y="10"/>
                      <a:pt x="25" y="10"/>
                      <a:pt x="25" y="10"/>
                    </a:cubicBezTo>
                    <a:cubicBezTo>
                      <a:pt x="31" y="10"/>
                      <a:pt x="36" y="14"/>
                      <a:pt x="38" y="19"/>
                    </a:cubicBezTo>
                    <a:cubicBezTo>
                      <a:pt x="42" y="27"/>
                      <a:pt x="38" y="35"/>
                      <a:pt x="31" y="38"/>
                    </a:cubicBezTo>
                    <a:cubicBezTo>
                      <a:pt x="29" y="39"/>
                      <a:pt x="27" y="40"/>
                      <a:pt x="25" y="40"/>
                    </a:cubicBezTo>
                    <a:cubicBezTo>
                      <a:pt x="25" y="40"/>
                      <a:pt x="25" y="40"/>
                      <a:pt x="25" y="40"/>
                    </a:cubicBezTo>
                    <a:lnTo>
                      <a:pt x="25" y="47"/>
                    </a:lnTo>
                    <a:close/>
                    <a:moveTo>
                      <a:pt x="4" y="29"/>
                    </a:moveTo>
                    <a:cubicBezTo>
                      <a:pt x="0" y="31"/>
                      <a:pt x="0" y="31"/>
                      <a:pt x="0" y="31"/>
                    </a:cubicBezTo>
                    <a:cubicBezTo>
                      <a:pt x="4" y="39"/>
                      <a:pt x="4" y="39"/>
                      <a:pt x="4" y="39"/>
                    </a:cubicBezTo>
                    <a:cubicBezTo>
                      <a:pt x="7" y="38"/>
                      <a:pt x="7" y="38"/>
                      <a:pt x="7" y="38"/>
                    </a:cubicBezTo>
                    <a:cubicBezTo>
                      <a:pt x="9" y="40"/>
                      <a:pt x="11" y="42"/>
                      <a:pt x="13" y="43"/>
                    </a:cubicBezTo>
                    <a:cubicBezTo>
                      <a:pt x="11" y="46"/>
                      <a:pt x="11" y="46"/>
                      <a:pt x="11" y="46"/>
                    </a:cubicBezTo>
                    <a:cubicBezTo>
                      <a:pt x="20" y="50"/>
                      <a:pt x="20" y="50"/>
                      <a:pt x="20" y="50"/>
                    </a:cubicBezTo>
                    <a:cubicBezTo>
                      <a:pt x="21" y="46"/>
                      <a:pt x="21" y="46"/>
                      <a:pt x="21" y="46"/>
                    </a:cubicBezTo>
                    <a:cubicBezTo>
                      <a:pt x="23" y="47"/>
                      <a:pt x="24" y="47"/>
                      <a:pt x="25" y="47"/>
                    </a:cubicBezTo>
                    <a:cubicBezTo>
                      <a:pt x="25" y="40"/>
                      <a:pt x="25" y="40"/>
                      <a:pt x="25" y="40"/>
                    </a:cubicBezTo>
                    <a:cubicBezTo>
                      <a:pt x="19" y="40"/>
                      <a:pt x="14" y="36"/>
                      <a:pt x="12" y="31"/>
                    </a:cubicBezTo>
                    <a:cubicBezTo>
                      <a:pt x="8" y="23"/>
                      <a:pt x="12" y="15"/>
                      <a:pt x="19" y="12"/>
                    </a:cubicBezTo>
                    <a:cubicBezTo>
                      <a:pt x="19" y="12"/>
                      <a:pt x="19" y="12"/>
                      <a:pt x="19" y="12"/>
                    </a:cubicBezTo>
                    <a:cubicBezTo>
                      <a:pt x="21" y="11"/>
                      <a:pt x="23" y="10"/>
                      <a:pt x="25" y="10"/>
                    </a:cubicBezTo>
                    <a:cubicBezTo>
                      <a:pt x="25" y="10"/>
                      <a:pt x="25" y="10"/>
                      <a:pt x="25" y="10"/>
                    </a:cubicBezTo>
                    <a:cubicBezTo>
                      <a:pt x="25" y="3"/>
                      <a:pt x="25" y="3"/>
                      <a:pt x="25" y="3"/>
                    </a:cubicBezTo>
                    <a:cubicBezTo>
                      <a:pt x="24" y="3"/>
                      <a:pt x="22" y="3"/>
                      <a:pt x="21" y="4"/>
                    </a:cubicBezTo>
                    <a:cubicBezTo>
                      <a:pt x="19" y="0"/>
                      <a:pt x="19" y="0"/>
                      <a:pt x="19" y="0"/>
                    </a:cubicBezTo>
                    <a:cubicBezTo>
                      <a:pt x="11" y="4"/>
                      <a:pt x="11" y="4"/>
                      <a:pt x="11" y="4"/>
                    </a:cubicBezTo>
                    <a:cubicBezTo>
                      <a:pt x="12" y="7"/>
                      <a:pt x="12" y="7"/>
                      <a:pt x="12" y="7"/>
                    </a:cubicBezTo>
                    <a:cubicBezTo>
                      <a:pt x="10" y="9"/>
                      <a:pt x="8" y="11"/>
                      <a:pt x="7" y="13"/>
                    </a:cubicBezTo>
                    <a:cubicBezTo>
                      <a:pt x="4" y="11"/>
                      <a:pt x="4" y="11"/>
                      <a:pt x="4" y="11"/>
                    </a:cubicBezTo>
                    <a:cubicBezTo>
                      <a:pt x="0" y="20"/>
                      <a:pt x="0" y="20"/>
                      <a:pt x="0" y="20"/>
                    </a:cubicBezTo>
                    <a:cubicBezTo>
                      <a:pt x="4" y="21"/>
                      <a:pt x="4" y="21"/>
                      <a:pt x="4" y="21"/>
                    </a:cubicBezTo>
                    <a:cubicBezTo>
                      <a:pt x="3" y="24"/>
                      <a:pt x="3" y="27"/>
                      <a:pt x="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Freeform: Shape 90">
                <a:extLst>
                  <a:ext uri="{FF2B5EF4-FFF2-40B4-BE49-F238E27FC236}">
                    <a16:creationId xmlns:a16="http://schemas.microsoft.com/office/drawing/2014/main" id="{8623182B-A011-40FB-9A01-6B5A1942F6D2}"/>
                  </a:ext>
                </a:extLst>
              </p:cNvPr>
              <p:cNvSpPr>
                <a:spLocks/>
              </p:cNvSpPr>
              <p:nvPr/>
            </p:nvSpPr>
            <p:spPr bwMode="auto">
              <a:xfrm>
                <a:off x="4163620" y="3246641"/>
                <a:ext cx="225476" cy="229152"/>
              </a:xfrm>
              <a:custGeom>
                <a:avLst/>
                <a:gdLst>
                  <a:gd name="T0" fmla="*/ 38 w 51"/>
                  <a:gd name="T1" fmla="*/ 52 h 52"/>
                  <a:gd name="T2" fmla="*/ 35 w 51"/>
                  <a:gd name="T3" fmla="*/ 52 h 52"/>
                  <a:gd name="T4" fmla="*/ 34 w 51"/>
                  <a:gd name="T5" fmla="*/ 51 h 52"/>
                  <a:gd name="T6" fmla="*/ 30 w 51"/>
                  <a:gd name="T7" fmla="*/ 49 h 52"/>
                  <a:gd name="T8" fmla="*/ 12 w 51"/>
                  <a:gd name="T9" fmla="*/ 49 h 52"/>
                  <a:gd name="T10" fmla="*/ 8 w 51"/>
                  <a:gd name="T11" fmla="*/ 47 h 52"/>
                  <a:gd name="T12" fmla="*/ 1 w 51"/>
                  <a:gd name="T13" fmla="*/ 25 h 52"/>
                  <a:gd name="T14" fmla="*/ 4 w 51"/>
                  <a:gd name="T15" fmla="*/ 20 h 52"/>
                  <a:gd name="T16" fmla="*/ 20 w 51"/>
                  <a:gd name="T17" fmla="*/ 20 h 52"/>
                  <a:gd name="T18" fmla="*/ 19 w 51"/>
                  <a:gd name="T19" fmla="*/ 15 h 52"/>
                  <a:gd name="T20" fmla="*/ 16 w 51"/>
                  <a:gd name="T21" fmla="*/ 7 h 52"/>
                  <a:gd name="T22" fmla="*/ 18 w 51"/>
                  <a:gd name="T23" fmla="*/ 3 h 52"/>
                  <a:gd name="T24" fmla="*/ 24 w 51"/>
                  <a:gd name="T25" fmla="*/ 3 h 52"/>
                  <a:gd name="T26" fmla="*/ 28 w 51"/>
                  <a:gd name="T27" fmla="*/ 13 h 52"/>
                  <a:gd name="T28" fmla="*/ 38 w 51"/>
                  <a:gd name="T29" fmla="*/ 25 h 52"/>
                  <a:gd name="T30" fmla="*/ 40 w 51"/>
                  <a:gd name="T31" fmla="*/ 27 h 52"/>
                  <a:gd name="T32" fmla="*/ 50 w 51"/>
                  <a:gd name="T33" fmla="*/ 37 h 52"/>
                  <a:gd name="T34" fmla="*/ 50 w 51"/>
                  <a:gd name="T35" fmla="*/ 40 h 52"/>
                  <a:gd name="T36" fmla="*/ 38 w 51"/>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2">
                    <a:moveTo>
                      <a:pt x="38" y="52"/>
                    </a:moveTo>
                    <a:cubicBezTo>
                      <a:pt x="37" y="52"/>
                      <a:pt x="36" y="52"/>
                      <a:pt x="35" y="52"/>
                    </a:cubicBezTo>
                    <a:cubicBezTo>
                      <a:pt x="34" y="51"/>
                      <a:pt x="34" y="51"/>
                      <a:pt x="34" y="51"/>
                    </a:cubicBezTo>
                    <a:cubicBezTo>
                      <a:pt x="33" y="50"/>
                      <a:pt x="31" y="49"/>
                      <a:pt x="30" y="49"/>
                    </a:cubicBezTo>
                    <a:cubicBezTo>
                      <a:pt x="12" y="49"/>
                      <a:pt x="12" y="49"/>
                      <a:pt x="12" y="49"/>
                    </a:cubicBezTo>
                    <a:cubicBezTo>
                      <a:pt x="10" y="49"/>
                      <a:pt x="9" y="48"/>
                      <a:pt x="8" y="47"/>
                    </a:cubicBezTo>
                    <a:cubicBezTo>
                      <a:pt x="1" y="25"/>
                      <a:pt x="1" y="25"/>
                      <a:pt x="1" y="25"/>
                    </a:cubicBezTo>
                    <a:cubicBezTo>
                      <a:pt x="0" y="22"/>
                      <a:pt x="1" y="20"/>
                      <a:pt x="4" y="20"/>
                    </a:cubicBezTo>
                    <a:cubicBezTo>
                      <a:pt x="20" y="20"/>
                      <a:pt x="20" y="20"/>
                      <a:pt x="20" y="20"/>
                    </a:cubicBezTo>
                    <a:cubicBezTo>
                      <a:pt x="20" y="18"/>
                      <a:pt x="20" y="16"/>
                      <a:pt x="19" y="15"/>
                    </a:cubicBezTo>
                    <a:cubicBezTo>
                      <a:pt x="18" y="14"/>
                      <a:pt x="16" y="11"/>
                      <a:pt x="16" y="7"/>
                    </a:cubicBezTo>
                    <a:cubicBezTo>
                      <a:pt x="16" y="6"/>
                      <a:pt x="17" y="4"/>
                      <a:pt x="18" y="3"/>
                    </a:cubicBezTo>
                    <a:cubicBezTo>
                      <a:pt x="20" y="0"/>
                      <a:pt x="24" y="0"/>
                      <a:pt x="24" y="3"/>
                    </a:cubicBezTo>
                    <a:cubicBezTo>
                      <a:pt x="24" y="6"/>
                      <a:pt x="22" y="10"/>
                      <a:pt x="28" y="13"/>
                    </a:cubicBezTo>
                    <a:cubicBezTo>
                      <a:pt x="34" y="17"/>
                      <a:pt x="38" y="25"/>
                      <a:pt x="38" y="25"/>
                    </a:cubicBezTo>
                    <a:cubicBezTo>
                      <a:pt x="38" y="25"/>
                      <a:pt x="39" y="26"/>
                      <a:pt x="40" y="27"/>
                    </a:cubicBezTo>
                    <a:cubicBezTo>
                      <a:pt x="50" y="37"/>
                      <a:pt x="50" y="37"/>
                      <a:pt x="50" y="37"/>
                    </a:cubicBezTo>
                    <a:cubicBezTo>
                      <a:pt x="51" y="38"/>
                      <a:pt x="51" y="39"/>
                      <a:pt x="50" y="40"/>
                    </a:cubicBezTo>
                    <a:lnTo>
                      <a:pt x="3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Freeform: Shape 91">
                <a:extLst>
                  <a:ext uri="{FF2B5EF4-FFF2-40B4-BE49-F238E27FC236}">
                    <a16:creationId xmlns:a16="http://schemas.microsoft.com/office/drawing/2014/main" id="{73A55AD1-B4D7-4F3E-AF35-3EAA59506F85}"/>
                  </a:ext>
                </a:extLst>
              </p:cNvPr>
              <p:cNvSpPr>
                <a:spLocks/>
              </p:cNvSpPr>
              <p:nvPr/>
            </p:nvSpPr>
            <p:spPr bwMode="auto">
              <a:xfrm>
                <a:off x="4335177" y="3428002"/>
                <a:ext cx="71074" cy="69849"/>
              </a:xfrm>
              <a:custGeom>
                <a:avLst/>
                <a:gdLst>
                  <a:gd name="T0" fmla="*/ 47 w 58"/>
                  <a:gd name="T1" fmla="*/ 0 h 57"/>
                  <a:gd name="T2" fmla="*/ 0 w 58"/>
                  <a:gd name="T3" fmla="*/ 46 h 57"/>
                  <a:gd name="T4" fmla="*/ 11 w 58"/>
                  <a:gd name="T5" fmla="*/ 57 h 57"/>
                  <a:gd name="T6" fmla="*/ 58 w 58"/>
                  <a:gd name="T7" fmla="*/ 10 h 57"/>
                  <a:gd name="T8" fmla="*/ 47 w 58"/>
                  <a:gd name="T9" fmla="*/ 0 h 57"/>
                </a:gdLst>
                <a:ahLst/>
                <a:cxnLst>
                  <a:cxn ang="0">
                    <a:pos x="T0" y="T1"/>
                  </a:cxn>
                  <a:cxn ang="0">
                    <a:pos x="T2" y="T3"/>
                  </a:cxn>
                  <a:cxn ang="0">
                    <a:pos x="T4" y="T5"/>
                  </a:cxn>
                  <a:cxn ang="0">
                    <a:pos x="T6" y="T7"/>
                  </a:cxn>
                  <a:cxn ang="0">
                    <a:pos x="T8" y="T9"/>
                  </a:cxn>
                </a:cxnLst>
                <a:rect l="0" t="0" r="r" b="b"/>
                <a:pathLst>
                  <a:path w="58" h="57">
                    <a:moveTo>
                      <a:pt x="47" y="0"/>
                    </a:moveTo>
                    <a:lnTo>
                      <a:pt x="0" y="46"/>
                    </a:lnTo>
                    <a:lnTo>
                      <a:pt x="11" y="57"/>
                    </a:lnTo>
                    <a:lnTo>
                      <a:pt x="58" y="10"/>
                    </a:ln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Oval 92">
                <a:extLst>
                  <a:ext uri="{FF2B5EF4-FFF2-40B4-BE49-F238E27FC236}">
                    <a16:creationId xmlns:a16="http://schemas.microsoft.com/office/drawing/2014/main" id="{AD1B78DC-8CB7-4A0C-ADF0-70A44DA78BF5}"/>
                  </a:ext>
                </a:extLst>
              </p:cNvPr>
              <p:cNvSpPr>
                <a:spLocks/>
              </p:cNvSpPr>
              <p:nvPr/>
            </p:nvSpPr>
            <p:spPr bwMode="auto">
              <a:xfrm>
                <a:off x="6017669" y="2646188"/>
                <a:ext cx="35537" cy="343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Freeform: Shape 93">
                <a:extLst>
                  <a:ext uri="{FF2B5EF4-FFF2-40B4-BE49-F238E27FC236}">
                    <a16:creationId xmlns:a16="http://schemas.microsoft.com/office/drawing/2014/main" id="{06C00F13-5224-4802-B9D9-AD9E05A41E04}"/>
                  </a:ext>
                </a:extLst>
              </p:cNvPr>
              <p:cNvSpPr>
                <a:spLocks/>
              </p:cNvSpPr>
              <p:nvPr/>
            </p:nvSpPr>
            <p:spPr bwMode="auto">
              <a:xfrm>
                <a:off x="3634242" y="1364407"/>
                <a:ext cx="74750" cy="75976"/>
              </a:xfrm>
              <a:custGeom>
                <a:avLst/>
                <a:gdLst>
                  <a:gd name="T0" fmla="*/ 9 w 17"/>
                  <a:gd name="T1" fmla="*/ 17 h 17"/>
                  <a:gd name="T2" fmla="*/ 17 w 17"/>
                  <a:gd name="T3" fmla="*/ 9 h 17"/>
                  <a:gd name="T4" fmla="*/ 9 w 17"/>
                  <a:gd name="T5" fmla="*/ 0 h 17"/>
                  <a:gd name="T6" fmla="*/ 9 w 17"/>
                  <a:gd name="T7" fmla="*/ 3 h 17"/>
                  <a:gd name="T8" fmla="*/ 14 w 17"/>
                  <a:gd name="T9" fmla="*/ 9 h 17"/>
                  <a:gd name="T10" fmla="*/ 9 w 17"/>
                  <a:gd name="T11" fmla="*/ 14 h 17"/>
                  <a:gd name="T12" fmla="*/ 9 w 17"/>
                  <a:gd name="T13" fmla="*/ 17 h 17"/>
                  <a:gd name="T14" fmla="*/ 9 w 17"/>
                  <a:gd name="T15" fmla="*/ 0 h 17"/>
                  <a:gd name="T16" fmla="*/ 0 w 17"/>
                  <a:gd name="T17" fmla="*/ 9 h 17"/>
                  <a:gd name="T18" fmla="*/ 9 w 17"/>
                  <a:gd name="T19" fmla="*/ 17 h 17"/>
                  <a:gd name="T20" fmla="*/ 9 w 17"/>
                  <a:gd name="T21" fmla="*/ 17 h 17"/>
                  <a:gd name="T22" fmla="*/ 9 w 17"/>
                  <a:gd name="T23" fmla="*/ 14 h 17"/>
                  <a:gd name="T24" fmla="*/ 9 w 17"/>
                  <a:gd name="T25" fmla="*/ 14 h 17"/>
                  <a:gd name="T26" fmla="*/ 9 w 17"/>
                  <a:gd name="T27" fmla="*/ 14 h 17"/>
                  <a:gd name="T28" fmla="*/ 3 w 17"/>
                  <a:gd name="T29" fmla="*/ 9 h 17"/>
                  <a:gd name="T30" fmla="*/ 9 w 17"/>
                  <a:gd name="T31" fmla="*/ 3 h 17"/>
                  <a:gd name="T32" fmla="*/ 9 w 17"/>
                  <a:gd name="T33" fmla="*/ 3 h 17"/>
                  <a:gd name="T34" fmla="*/ 9 w 17"/>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7">
                    <a:moveTo>
                      <a:pt x="9" y="17"/>
                    </a:moveTo>
                    <a:cubicBezTo>
                      <a:pt x="13" y="17"/>
                      <a:pt x="17" y="13"/>
                      <a:pt x="17" y="9"/>
                    </a:cubicBezTo>
                    <a:cubicBezTo>
                      <a:pt x="17" y="4"/>
                      <a:pt x="13" y="0"/>
                      <a:pt x="9" y="0"/>
                    </a:cubicBezTo>
                    <a:cubicBezTo>
                      <a:pt x="9" y="3"/>
                      <a:pt x="9" y="3"/>
                      <a:pt x="9" y="3"/>
                    </a:cubicBezTo>
                    <a:cubicBezTo>
                      <a:pt x="12" y="3"/>
                      <a:pt x="14" y="5"/>
                      <a:pt x="14" y="9"/>
                    </a:cubicBezTo>
                    <a:cubicBezTo>
                      <a:pt x="14" y="12"/>
                      <a:pt x="12" y="14"/>
                      <a:pt x="9" y="14"/>
                    </a:cubicBezTo>
                    <a:lnTo>
                      <a:pt x="9" y="17"/>
                    </a:lnTo>
                    <a:close/>
                    <a:moveTo>
                      <a:pt x="9" y="0"/>
                    </a:moveTo>
                    <a:cubicBezTo>
                      <a:pt x="4" y="0"/>
                      <a:pt x="0" y="4"/>
                      <a:pt x="0" y="9"/>
                    </a:cubicBezTo>
                    <a:cubicBezTo>
                      <a:pt x="0" y="13"/>
                      <a:pt x="4" y="17"/>
                      <a:pt x="9" y="17"/>
                    </a:cubicBezTo>
                    <a:cubicBezTo>
                      <a:pt x="9" y="17"/>
                      <a:pt x="9" y="17"/>
                      <a:pt x="9" y="17"/>
                    </a:cubicBezTo>
                    <a:cubicBezTo>
                      <a:pt x="9" y="14"/>
                      <a:pt x="9" y="14"/>
                      <a:pt x="9" y="14"/>
                    </a:cubicBezTo>
                    <a:cubicBezTo>
                      <a:pt x="9" y="14"/>
                      <a:pt x="9" y="14"/>
                      <a:pt x="9" y="14"/>
                    </a:cubicBezTo>
                    <a:cubicBezTo>
                      <a:pt x="9" y="14"/>
                      <a:pt x="9" y="14"/>
                      <a:pt x="9" y="14"/>
                    </a:cubicBezTo>
                    <a:cubicBezTo>
                      <a:pt x="5" y="14"/>
                      <a:pt x="3" y="12"/>
                      <a:pt x="3" y="9"/>
                    </a:cubicBezTo>
                    <a:cubicBezTo>
                      <a:pt x="3" y="5"/>
                      <a:pt x="5" y="3"/>
                      <a:pt x="9" y="3"/>
                    </a:cubicBezTo>
                    <a:cubicBezTo>
                      <a:pt x="9" y="3"/>
                      <a:pt x="9" y="3"/>
                      <a:pt x="9" y="3"/>
                    </a:cubicBezTo>
                    <a:cubicBezTo>
                      <a:pt x="9" y="0"/>
                      <a:pt x="9"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Freeform: Shape 94">
                <a:extLst>
                  <a:ext uri="{FF2B5EF4-FFF2-40B4-BE49-F238E27FC236}">
                    <a16:creationId xmlns:a16="http://schemas.microsoft.com/office/drawing/2014/main" id="{31FDC3C7-8EEC-4FF9-8788-09D54AC219C8}"/>
                  </a:ext>
                </a:extLst>
              </p:cNvPr>
              <p:cNvSpPr>
                <a:spLocks/>
              </p:cNvSpPr>
              <p:nvPr/>
            </p:nvSpPr>
            <p:spPr bwMode="auto">
              <a:xfrm>
                <a:off x="3588901" y="3533387"/>
                <a:ext cx="18381" cy="44115"/>
              </a:xfrm>
              <a:custGeom>
                <a:avLst/>
                <a:gdLst>
                  <a:gd name="T0" fmla="*/ 1 w 4"/>
                  <a:gd name="T1" fmla="*/ 8 h 10"/>
                  <a:gd name="T2" fmla="*/ 4 w 4"/>
                  <a:gd name="T3" fmla="*/ 3 h 10"/>
                  <a:gd name="T4" fmla="*/ 1 w 4"/>
                  <a:gd name="T5" fmla="*/ 0 h 10"/>
                  <a:gd name="T6" fmla="*/ 1 w 4"/>
                  <a:gd name="T7" fmla="*/ 8 h 10"/>
                  <a:gd name="T8" fmla="*/ 1 w 4"/>
                  <a:gd name="T9" fmla="*/ 8 h 10"/>
                </a:gdLst>
                <a:ahLst/>
                <a:cxnLst>
                  <a:cxn ang="0">
                    <a:pos x="T0" y="T1"/>
                  </a:cxn>
                  <a:cxn ang="0">
                    <a:pos x="T2" y="T3"/>
                  </a:cxn>
                  <a:cxn ang="0">
                    <a:pos x="T4" y="T5"/>
                  </a:cxn>
                  <a:cxn ang="0">
                    <a:pos x="T6" y="T7"/>
                  </a:cxn>
                  <a:cxn ang="0">
                    <a:pos x="T8" y="T9"/>
                  </a:cxn>
                </a:cxnLst>
                <a:rect l="0" t="0" r="r" b="b"/>
                <a:pathLst>
                  <a:path w="4" h="10">
                    <a:moveTo>
                      <a:pt x="1" y="8"/>
                    </a:moveTo>
                    <a:cubicBezTo>
                      <a:pt x="2" y="6"/>
                      <a:pt x="3" y="5"/>
                      <a:pt x="4" y="3"/>
                    </a:cubicBezTo>
                    <a:cubicBezTo>
                      <a:pt x="3" y="2"/>
                      <a:pt x="2" y="1"/>
                      <a:pt x="1" y="0"/>
                    </a:cubicBezTo>
                    <a:cubicBezTo>
                      <a:pt x="1" y="8"/>
                      <a:pt x="1" y="8"/>
                      <a:pt x="1" y="8"/>
                    </a:cubicBezTo>
                    <a:cubicBezTo>
                      <a:pt x="1" y="10"/>
                      <a:pt x="0" y="10"/>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8" name="Group 184">
              <a:extLst>
                <a:ext uri="{FF2B5EF4-FFF2-40B4-BE49-F238E27FC236}">
                  <a16:creationId xmlns:a16="http://schemas.microsoft.com/office/drawing/2014/main" id="{1990994E-1D63-41EF-BBD6-0E3605E8BE81}"/>
                </a:ext>
              </a:extLst>
            </p:cNvPr>
            <p:cNvGrpSpPr/>
            <p:nvPr/>
          </p:nvGrpSpPr>
          <p:grpSpPr>
            <a:xfrm>
              <a:off x="6156413" y="1688103"/>
              <a:ext cx="4164538" cy="4199328"/>
              <a:chOff x="2949236" y="972275"/>
              <a:chExt cx="3227736" cy="3254695"/>
            </a:xfrm>
            <a:solidFill>
              <a:schemeClr val="bg1">
                <a:lumMod val="95000"/>
              </a:schemeClr>
            </a:solidFill>
          </p:grpSpPr>
          <p:sp>
            <p:nvSpPr>
              <p:cNvPr id="25" name="Freeform: Shape 185">
                <a:extLst>
                  <a:ext uri="{FF2B5EF4-FFF2-40B4-BE49-F238E27FC236}">
                    <a16:creationId xmlns:a16="http://schemas.microsoft.com/office/drawing/2014/main" id="{CE32FA42-2F06-4558-BC70-8EEBA9C0B454}"/>
                  </a:ext>
                </a:extLst>
              </p:cNvPr>
              <p:cNvSpPr>
                <a:spLocks/>
              </p:cNvSpPr>
              <p:nvPr/>
            </p:nvSpPr>
            <p:spPr bwMode="auto">
              <a:xfrm>
                <a:off x="3863394" y="3855671"/>
                <a:ext cx="305128" cy="137246"/>
              </a:xfrm>
              <a:custGeom>
                <a:avLst/>
                <a:gdLst>
                  <a:gd name="T0" fmla="*/ 54 w 69"/>
                  <a:gd name="T1" fmla="*/ 31 h 31"/>
                  <a:gd name="T2" fmla="*/ 69 w 69"/>
                  <a:gd name="T3" fmla="*/ 31 h 31"/>
                  <a:gd name="T4" fmla="*/ 69 w 69"/>
                  <a:gd name="T5" fmla="*/ 12 h 31"/>
                  <a:gd name="T6" fmla="*/ 61 w 69"/>
                  <a:gd name="T7" fmla="*/ 12 h 31"/>
                  <a:gd name="T8" fmla="*/ 61 w 69"/>
                  <a:gd name="T9" fmla="*/ 6 h 31"/>
                  <a:gd name="T10" fmla="*/ 54 w 69"/>
                  <a:gd name="T11" fmla="*/ 3 h 31"/>
                  <a:gd name="T12" fmla="*/ 54 w 69"/>
                  <a:gd name="T13" fmla="*/ 18 h 31"/>
                  <a:gd name="T14" fmla="*/ 60 w 69"/>
                  <a:gd name="T15" fmla="*/ 18 h 31"/>
                  <a:gd name="T16" fmla="*/ 60 w 69"/>
                  <a:gd name="T17" fmla="*/ 26 h 31"/>
                  <a:gd name="T18" fmla="*/ 60 w 69"/>
                  <a:gd name="T19" fmla="*/ 26 h 31"/>
                  <a:gd name="T20" fmla="*/ 54 w 69"/>
                  <a:gd name="T21" fmla="*/ 26 h 31"/>
                  <a:gd name="T22" fmla="*/ 54 w 69"/>
                  <a:gd name="T23" fmla="*/ 31 h 31"/>
                  <a:gd name="T24" fmla="*/ 45 w 69"/>
                  <a:gd name="T25" fmla="*/ 0 h 31"/>
                  <a:gd name="T26" fmla="*/ 45 w 69"/>
                  <a:gd name="T27" fmla="*/ 12 h 31"/>
                  <a:gd name="T28" fmla="*/ 34 w 69"/>
                  <a:gd name="T29" fmla="*/ 12 h 31"/>
                  <a:gd name="T30" fmla="*/ 34 w 69"/>
                  <a:gd name="T31" fmla="*/ 18 h 31"/>
                  <a:gd name="T32" fmla="*/ 40 w 69"/>
                  <a:gd name="T33" fmla="*/ 18 h 31"/>
                  <a:gd name="T34" fmla="*/ 40 w 69"/>
                  <a:gd name="T35" fmla="*/ 26 h 31"/>
                  <a:gd name="T36" fmla="*/ 40 w 69"/>
                  <a:gd name="T37" fmla="*/ 26 h 31"/>
                  <a:gd name="T38" fmla="*/ 34 w 69"/>
                  <a:gd name="T39" fmla="*/ 26 h 31"/>
                  <a:gd name="T40" fmla="*/ 34 w 69"/>
                  <a:gd name="T41" fmla="*/ 31 h 31"/>
                  <a:gd name="T42" fmla="*/ 54 w 69"/>
                  <a:gd name="T43" fmla="*/ 31 h 31"/>
                  <a:gd name="T44" fmla="*/ 54 w 69"/>
                  <a:gd name="T45" fmla="*/ 26 h 31"/>
                  <a:gd name="T46" fmla="*/ 48 w 69"/>
                  <a:gd name="T47" fmla="*/ 26 h 31"/>
                  <a:gd name="T48" fmla="*/ 48 w 69"/>
                  <a:gd name="T49" fmla="*/ 18 h 31"/>
                  <a:gd name="T50" fmla="*/ 54 w 69"/>
                  <a:gd name="T51" fmla="*/ 18 h 31"/>
                  <a:gd name="T52" fmla="*/ 54 w 69"/>
                  <a:gd name="T53" fmla="*/ 3 h 31"/>
                  <a:gd name="T54" fmla="*/ 45 w 69"/>
                  <a:gd name="T55" fmla="*/ 0 h 31"/>
                  <a:gd name="T56" fmla="*/ 34 w 69"/>
                  <a:gd name="T57" fmla="*/ 12 h 31"/>
                  <a:gd name="T58" fmla="*/ 15 w 69"/>
                  <a:gd name="T59" fmla="*/ 12 h 31"/>
                  <a:gd name="T60" fmla="*/ 15 w 69"/>
                  <a:gd name="T61" fmla="*/ 18 h 31"/>
                  <a:gd name="T62" fmla="*/ 21 w 69"/>
                  <a:gd name="T63" fmla="*/ 18 h 31"/>
                  <a:gd name="T64" fmla="*/ 21 w 69"/>
                  <a:gd name="T65" fmla="*/ 26 h 31"/>
                  <a:gd name="T66" fmla="*/ 21 w 69"/>
                  <a:gd name="T67" fmla="*/ 26 h 31"/>
                  <a:gd name="T68" fmla="*/ 15 w 69"/>
                  <a:gd name="T69" fmla="*/ 26 h 31"/>
                  <a:gd name="T70" fmla="*/ 15 w 69"/>
                  <a:gd name="T71" fmla="*/ 31 h 31"/>
                  <a:gd name="T72" fmla="*/ 34 w 69"/>
                  <a:gd name="T73" fmla="*/ 31 h 31"/>
                  <a:gd name="T74" fmla="*/ 34 w 69"/>
                  <a:gd name="T75" fmla="*/ 26 h 31"/>
                  <a:gd name="T76" fmla="*/ 29 w 69"/>
                  <a:gd name="T77" fmla="*/ 26 h 31"/>
                  <a:gd name="T78" fmla="*/ 29 w 69"/>
                  <a:gd name="T79" fmla="*/ 18 h 31"/>
                  <a:gd name="T80" fmla="*/ 34 w 69"/>
                  <a:gd name="T81" fmla="*/ 18 h 31"/>
                  <a:gd name="T82" fmla="*/ 34 w 69"/>
                  <a:gd name="T83" fmla="*/ 12 h 31"/>
                  <a:gd name="T84" fmla="*/ 15 w 69"/>
                  <a:gd name="T85" fmla="*/ 12 h 31"/>
                  <a:gd name="T86" fmla="*/ 0 w 69"/>
                  <a:gd name="T87" fmla="*/ 12 h 31"/>
                  <a:gd name="T88" fmla="*/ 0 w 69"/>
                  <a:gd name="T89" fmla="*/ 31 h 31"/>
                  <a:gd name="T90" fmla="*/ 15 w 69"/>
                  <a:gd name="T91" fmla="*/ 31 h 31"/>
                  <a:gd name="T92" fmla="*/ 15 w 69"/>
                  <a:gd name="T93" fmla="*/ 26 h 31"/>
                  <a:gd name="T94" fmla="*/ 9 w 69"/>
                  <a:gd name="T95" fmla="*/ 26 h 31"/>
                  <a:gd name="T96" fmla="*/ 9 w 69"/>
                  <a:gd name="T97" fmla="*/ 18 h 31"/>
                  <a:gd name="T98" fmla="*/ 15 w 69"/>
                  <a:gd name="T99" fmla="*/ 18 h 31"/>
                  <a:gd name="T100" fmla="*/ 15 w 69"/>
                  <a:gd name="T101"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31">
                    <a:moveTo>
                      <a:pt x="54" y="31"/>
                    </a:moveTo>
                    <a:cubicBezTo>
                      <a:pt x="69" y="31"/>
                      <a:pt x="69" y="31"/>
                      <a:pt x="69" y="31"/>
                    </a:cubicBezTo>
                    <a:cubicBezTo>
                      <a:pt x="69" y="12"/>
                      <a:pt x="69" y="12"/>
                      <a:pt x="69" y="12"/>
                    </a:cubicBezTo>
                    <a:cubicBezTo>
                      <a:pt x="61" y="12"/>
                      <a:pt x="61" y="12"/>
                      <a:pt x="61" y="12"/>
                    </a:cubicBezTo>
                    <a:cubicBezTo>
                      <a:pt x="61" y="6"/>
                      <a:pt x="61" y="6"/>
                      <a:pt x="61" y="6"/>
                    </a:cubicBezTo>
                    <a:cubicBezTo>
                      <a:pt x="59" y="5"/>
                      <a:pt x="57" y="4"/>
                      <a:pt x="54" y="3"/>
                    </a:cubicBezTo>
                    <a:cubicBezTo>
                      <a:pt x="54" y="18"/>
                      <a:pt x="54" y="18"/>
                      <a:pt x="54" y="18"/>
                    </a:cubicBezTo>
                    <a:cubicBezTo>
                      <a:pt x="60" y="18"/>
                      <a:pt x="60" y="18"/>
                      <a:pt x="60" y="18"/>
                    </a:cubicBezTo>
                    <a:cubicBezTo>
                      <a:pt x="60" y="26"/>
                      <a:pt x="60" y="26"/>
                      <a:pt x="60" y="26"/>
                    </a:cubicBezTo>
                    <a:cubicBezTo>
                      <a:pt x="60" y="26"/>
                      <a:pt x="60" y="26"/>
                      <a:pt x="60" y="26"/>
                    </a:cubicBezTo>
                    <a:cubicBezTo>
                      <a:pt x="54" y="26"/>
                      <a:pt x="54" y="26"/>
                      <a:pt x="54" y="26"/>
                    </a:cubicBezTo>
                    <a:lnTo>
                      <a:pt x="54" y="31"/>
                    </a:lnTo>
                    <a:close/>
                    <a:moveTo>
                      <a:pt x="45" y="0"/>
                    </a:moveTo>
                    <a:cubicBezTo>
                      <a:pt x="45" y="12"/>
                      <a:pt x="45" y="12"/>
                      <a:pt x="45" y="12"/>
                    </a:cubicBezTo>
                    <a:cubicBezTo>
                      <a:pt x="34" y="12"/>
                      <a:pt x="34" y="12"/>
                      <a:pt x="34" y="12"/>
                    </a:cubicBezTo>
                    <a:cubicBezTo>
                      <a:pt x="34" y="18"/>
                      <a:pt x="34" y="18"/>
                      <a:pt x="34" y="18"/>
                    </a:cubicBezTo>
                    <a:cubicBezTo>
                      <a:pt x="40" y="18"/>
                      <a:pt x="40" y="18"/>
                      <a:pt x="40" y="18"/>
                    </a:cubicBezTo>
                    <a:cubicBezTo>
                      <a:pt x="40" y="26"/>
                      <a:pt x="40" y="26"/>
                      <a:pt x="40" y="26"/>
                    </a:cubicBezTo>
                    <a:cubicBezTo>
                      <a:pt x="40" y="26"/>
                      <a:pt x="40" y="26"/>
                      <a:pt x="40" y="26"/>
                    </a:cubicBezTo>
                    <a:cubicBezTo>
                      <a:pt x="34" y="26"/>
                      <a:pt x="34" y="26"/>
                      <a:pt x="34" y="26"/>
                    </a:cubicBezTo>
                    <a:cubicBezTo>
                      <a:pt x="34" y="31"/>
                      <a:pt x="34" y="31"/>
                      <a:pt x="34" y="31"/>
                    </a:cubicBezTo>
                    <a:cubicBezTo>
                      <a:pt x="54" y="31"/>
                      <a:pt x="54" y="31"/>
                      <a:pt x="54" y="31"/>
                    </a:cubicBezTo>
                    <a:cubicBezTo>
                      <a:pt x="54" y="26"/>
                      <a:pt x="54" y="26"/>
                      <a:pt x="54" y="26"/>
                    </a:cubicBezTo>
                    <a:cubicBezTo>
                      <a:pt x="48" y="26"/>
                      <a:pt x="48" y="26"/>
                      <a:pt x="48" y="26"/>
                    </a:cubicBezTo>
                    <a:cubicBezTo>
                      <a:pt x="48" y="18"/>
                      <a:pt x="48" y="18"/>
                      <a:pt x="48" y="18"/>
                    </a:cubicBezTo>
                    <a:cubicBezTo>
                      <a:pt x="54" y="18"/>
                      <a:pt x="54" y="18"/>
                      <a:pt x="54" y="18"/>
                    </a:cubicBezTo>
                    <a:cubicBezTo>
                      <a:pt x="54" y="3"/>
                      <a:pt x="54" y="3"/>
                      <a:pt x="54" y="3"/>
                    </a:cubicBezTo>
                    <a:cubicBezTo>
                      <a:pt x="51" y="2"/>
                      <a:pt x="48" y="1"/>
                      <a:pt x="45" y="0"/>
                    </a:cubicBezTo>
                    <a:close/>
                    <a:moveTo>
                      <a:pt x="34" y="12"/>
                    </a:moveTo>
                    <a:cubicBezTo>
                      <a:pt x="15" y="12"/>
                      <a:pt x="15" y="12"/>
                      <a:pt x="15" y="12"/>
                    </a:cubicBezTo>
                    <a:cubicBezTo>
                      <a:pt x="15" y="18"/>
                      <a:pt x="15" y="18"/>
                      <a:pt x="15" y="18"/>
                    </a:cubicBezTo>
                    <a:cubicBezTo>
                      <a:pt x="21" y="18"/>
                      <a:pt x="21" y="18"/>
                      <a:pt x="21" y="18"/>
                    </a:cubicBezTo>
                    <a:cubicBezTo>
                      <a:pt x="21" y="26"/>
                      <a:pt x="21" y="26"/>
                      <a:pt x="21" y="26"/>
                    </a:cubicBezTo>
                    <a:cubicBezTo>
                      <a:pt x="21" y="26"/>
                      <a:pt x="21" y="26"/>
                      <a:pt x="21" y="26"/>
                    </a:cubicBezTo>
                    <a:cubicBezTo>
                      <a:pt x="15" y="26"/>
                      <a:pt x="15" y="26"/>
                      <a:pt x="15" y="26"/>
                    </a:cubicBezTo>
                    <a:cubicBezTo>
                      <a:pt x="15" y="31"/>
                      <a:pt x="15" y="31"/>
                      <a:pt x="15" y="31"/>
                    </a:cubicBezTo>
                    <a:cubicBezTo>
                      <a:pt x="34" y="31"/>
                      <a:pt x="34" y="31"/>
                      <a:pt x="34" y="31"/>
                    </a:cubicBezTo>
                    <a:cubicBezTo>
                      <a:pt x="34" y="26"/>
                      <a:pt x="34" y="26"/>
                      <a:pt x="34" y="26"/>
                    </a:cubicBezTo>
                    <a:cubicBezTo>
                      <a:pt x="29" y="26"/>
                      <a:pt x="29" y="26"/>
                      <a:pt x="29" y="26"/>
                    </a:cubicBezTo>
                    <a:cubicBezTo>
                      <a:pt x="29" y="18"/>
                      <a:pt x="29" y="18"/>
                      <a:pt x="29" y="18"/>
                    </a:cubicBezTo>
                    <a:cubicBezTo>
                      <a:pt x="34" y="18"/>
                      <a:pt x="34" y="18"/>
                      <a:pt x="34" y="18"/>
                    </a:cubicBezTo>
                    <a:lnTo>
                      <a:pt x="34" y="12"/>
                    </a:lnTo>
                    <a:close/>
                    <a:moveTo>
                      <a:pt x="15" y="12"/>
                    </a:moveTo>
                    <a:cubicBezTo>
                      <a:pt x="0" y="12"/>
                      <a:pt x="0" y="12"/>
                      <a:pt x="0" y="12"/>
                    </a:cubicBezTo>
                    <a:cubicBezTo>
                      <a:pt x="0" y="31"/>
                      <a:pt x="0" y="31"/>
                      <a:pt x="0" y="31"/>
                    </a:cubicBezTo>
                    <a:cubicBezTo>
                      <a:pt x="15" y="31"/>
                      <a:pt x="15" y="31"/>
                      <a:pt x="15" y="31"/>
                    </a:cubicBezTo>
                    <a:cubicBezTo>
                      <a:pt x="15" y="26"/>
                      <a:pt x="15" y="26"/>
                      <a:pt x="15" y="26"/>
                    </a:cubicBezTo>
                    <a:cubicBezTo>
                      <a:pt x="9" y="26"/>
                      <a:pt x="9" y="26"/>
                      <a:pt x="9" y="26"/>
                    </a:cubicBezTo>
                    <a:cubicBezTo>
                      <a:pt x="9" y="18"/>
                      <a:pt x="9" y="18"/>
                      <a:pt x="9" y="18"/>
                    </a:cubicBezTo>
                    <a:cubicBezTo>
                      <a:pt x="15" y="18"/>
                      <a:pt x="15" y="18"/>
                      <a:pt x="15" y="18"/>
                    </a:cubicBezTo>
                    <a:lnTo>
                      <a:pt x="15" y="12"/>
                    </a:lnTo>
                    <a:close/>
                  </a:path>
                </a:pathLst>
              </a:custGeom>
              <a:grpFill/>
              <a:ln>
                <a:noFill/>
              </a:ln>
            </p:spPr>
            <p:txBody>
              <a:bodyPr anchor="ctr"/>
              <a:lstStyle/>
              <a:p>
                <a:pPr algn="ctr"/>
                <a:endParaRPr/>
              </a:p>
            </p:txBody>
          </p:sp>
          <p:sp>
            <p:nvSpPr>
              <p:cNvPr id="26" name="Freeform: Shape 186">
                <a:extLst>
                  <a:ext uri="{FF2B5EF4-FFF2-40B4-BE49-F238E27FC236}">
                    <a16:creationId xmlns:a16="http://schemas.microsoft.com/office/drawing/2014/main" id="{3C1A8CB2-587F-4F44-A41C-FA82F1049338}"/>
                  </a:ext>
                </a:extLst>
              </p:cNvPr>
              <p:cNvSpPr>
                <a:spLocks/>
              </p:cNvSpPr>
              <p:nvPr/>
            </p:nvSpPr>
            <p:spPr bwMode="auto">
              <a:xfrm>
                <a:off x="3788643" y="4001495"/>
                <a:ext cx="414189" cy="132345"/>
              </a:xfrm>
              <a:custGeom>
                <a:avLst/>
                <a:gdLst>
                  <a:gd name="T0" fmla="*/ 328 w 338"/>
                  <a:gd name="T1" fmla="*/ 108 h 108"/>
                  <a:gd name="T2" fmla="*/ 338 w 338"/>
                  <a:gd name="T3" fmla="*/ 0 h 108"/>
                  <a:gd name="T4" fmla="*/ 0 w 338"/>
                  <a:gd name="T5" fmla="*/ 0 h 108"/>
                  <a:gd name="T6" fmla="*/ 39 w 338"/>
                  <a:gd name="T7" fmla="*/ 108 h 108"/>
                  <a:gd name="T8" fmla="*/ 328 w 338"/>
                  <a:gd name="T9" fmla="*/ 108 h 108"/>
                </a:gdLst>
                <a:ahLst/>
                <a:cxnLst>
                  <a:cxn ang="0">
                    <a:pos x="T0" y="T1"/>
                  </a:cxn>
                  <a:cxn ang="0">
                    <a:pos x="T2" y="T3"/>
                  </a:cxn>
                  <a:cxn ang="0">
                    <a:pos x="T4" y="T5"/>
                  </a:cxn>
                  <a:cxn ang="0">
                    <a:pos x="T6" y="T7"/>
                  </a:cxn>
                  <a:cxn ang="0">
                    <a:pos x="T8" y="T9"/>
                  </a:cxn>
                </a:cxnLst>
                <a:rect l="0" t="0" r="r" b="b"/>
                <a:pathLst>
                  <a:path w="338" h="108">
                    <a:moveTo>
                      <a:pt x="328" y="108"/>
                    </a:moveTo>
                    <a:lnTo>
                      <a:pt x="338" y="0"/>
                    </a:lnTo>
                    <a:lnTo>
                      <a:pt x="0" y="0"/>
                    </a:lnTo>
                    <a:lnTo>
                      <a:pt x="39" y="108"/>
                    </a:lnTo>
                    <a:lnTo>
                      <a:pt x="328" y="108"/>
                    </a:lnTo>
                    <a:close/>
                  </a:path>
                </a:pathLst>
              </a:custGeom>
              <a:grpFill/>
              <a:ln>
                <a:noFill/>
              </a:ln>
            </p:spPr>
            <p:txBody>
              <a:bodyPr anchor="ctr"/>
              <a:lstStyle/>
              <a:p>
                <a:pPr algn="ctr"/>
                <a:endParaRPr/>
              </a:p>
            </p:txBody>
          </p:sp>
          <p:sp>
            <p:nvSpPr>
              <p:cNvPr id="27" name="Freeform: Shape 187">
                <a:extLst>
                  <a:ext uri="{FF2B5EF4-FFF2-40B4-BE49-F238E27FC236}">
                    <a16:creationId xmlns:a16="http://schemas.microsoft.com/office/drawing/2014/main" id="{D35668D5-7D0B-4FD3-B5B5-EF280991E035}"/>
                  </a:ext>
                </a:extLst>
              </p:cNvPr>
              <p:cNvSpPr>
                <a:spLocks/>
              </p:cNvSpPr>
              <p:nvPr/>
            </p:nvSpPr>
            <p:spPr bwMode="auto">
              <a:xfrm>
                <a:off x="3112216" y="3051800"/>
                <a:ext cx="194841" cy="278169"/>
              </a:xfrm>
              <a:custGeom>
                <a:avLst/>
                <a:gdLst>
                  <a:gd name="T0" fmla="*/ 41 w 44"/>
                  <a:gd name="T1" fmla="*/ 0 h 63"/>
                  <a:gd name="T2" fmla="*/ 0 w 44"/>
                  <a:gd name="T3" fmla="*/ 43 h 63"/>
                  <a:gd name="T4" fmla="*/ 5 w 44"/>
                  <a:gd name="T5" fmla="*/ 63 h 63"/>
                  <a:gd name="T6" fmla="*/ 5 w 44"/>
                  <a:gd name="T7" fmla="*/ 52 h 63"/>
                  <a:gd name="T8" fmla="*/ 7 w 44"/>
                  <a:gd name="T9" fmla="*/ 46 h 63"/>
                  <a:gd name="T10" fmla="*/ 7 w 44"/>
                  <a:gd name="T11" fmla="*/ 43 h 63"/>
                  <a:gd name="T12" fmla="*/ 43 w 44"/>
                  <a:gd name="T13" fmla="*/ 7 h 63"/>
                  <a:gd name="T14" fmla="*/ 44 w 44"/>
                  <a:gd name="T15" fmla="*/ 7 h 63"/>
                  <a:gd name="T16" fmla="*/ 41 w 44"/>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3">
                    <a:moveTo>
                      <a:pt x="41" y="0"/>
                    </a:moveTo>
                    <a:cubicBezTo>
                      <a:pt x="19" y="1"/>
                      <a:pt x="0" y="20"/>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43" y="7"/>
                      <a:pt x="44" y="7"/>
                      <a:pt x="44" y="7"/>
                    </a:cubicBezTo>
                    <a:cubicBezTo>
                      <a:pt x="43" y="4"/>
                      <a:pt x="42" y="2"/>
                      <a:pt x="41" y="0"/>
                    </a:cubicBezTo>
                    <a:close/>
                  </a:path>
                </a:pathLst>
              </a:custGeom>
              <a:grpFill/>
              <a:ln>
                <a:noFill/>
              </a:ln>
            </p:spPr>
            <p:txBody>
              <a:bodyPr anchor="ctr"/>
              <a:lstStyle/>
              <a:p>
                <a:pPr algn="ctr"/>
                <a:endParaRPr/>
              </a:p>
            </p:txBody>
          </p:sp>
          <p:sp>
            <p:nvSpPr>
              <p:cNvPr id="28" name="Freeform: Shape 188">
                <a:extLst>
                  <a:ext uri="{FF2B5EF4-FFF2-40B4-BE49-F238E27FC236}">
                    <a16:creationId xmlns:a16="http://schemas.microsoft.com/office/drawing/2014/main" id="{06A07468-B77A-41E7-BDAF-89AC3504A144}"/>
                  </a:ext>
                </a:extLst>
              </p:cNvPr>
              <p:cNvSpPr>
                <a:spLocks/>
              </p:cNvSpPr>
              <p:nvPr/>
            </p:nvSpPr>
            <p:spPr bwMode="auto">
              <a:xfrm>
                <a:off x="3147753" y="3241739"/>
                <a:ext cx="84553" cy="150726"/>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8"/>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1" y="3"/>
                      <a:pt x="0" y="7"/>
                    </a:cubicBezTo>
                    <a:close/>
                  </a:path>
                </a:pathLst>
              </a:custGeom>
              <a:grpFill/>
              <a:ln>
                <a:noFill/>
              </a:ln>
            </p:spPr>
            <p:txBody>
              <a:bodyPr anchor="ctr"/>
              <a:lstStyle/>
              <a:p>
                <a:pPr algn="ctr"/>
                <a:endParaRPr/>
              </a:p>
            </p:txBody>
          </p:sp>
          <p:sp>
            <p:nvSpPr>
              <p:cNvPr id="29" name="Freeform: Shape 189">
                <a:extLst>
                  <a:ext uri="{FF2B5EF4-FFF2-40B4-BE49-F238E27FC236}">
                    <a16:creationId xmlns:a16="http://schemas.microsoft.com/office/drawing/2014/main" id="{4A837173-7253-4364-89CB-88F7AC4B73CD}"/>
                  </a:ext>
                </a:extLst>
              </p:cNvPr>
              <p:cNvSpPr>
                <a:spLocks/>
              </p:cNvSpPr>
              <p:nvPr/>
            </p:nvSpPr>
            <p:spPr bwMode="auto">
              <a:xfrm>
                <a:off x="3373229" y="3241739"/>
                <a:ext cx="79652" cy="150726"/>
              </a:xfrm>
              <a:custGeom>
                <a:avLst/>
                <a:gdLst>
                  <a:gd name="T0" fmla="*/ 1 w 18"/>
                  <a:gd name="T1" fmla="*/ 0 h 34"/>
                  <a:gd name="T2" fmla="*/ 0 w 18"/>
                  <a:gd name="T3" fmla="*/ 0 h 34"/>
                  <a:gd name="T4" fmla="*/ 0 w 18"/>
                  <a:gd name="T5" fmla="*/ 34 h 34"/>
                  <a:gd name="T6" fmla="*/ 6 w 18"/>
                  <a:gd name="T7" fmla="*/ 34 h 34"/>
                  <a:gd name="T8" fmla="*/ 18 w 18"/>
                  <a:gd name="T9" fmla="*/ 28 h 34"/>
                  <a:gd name="T10" fmla="*/ 1 w 18"/>
                  <a:gd name="T11" fmla="*/ 0 h 34"/>
                </a:gdLst>
                <a:ahLst/>
                <a:cxnLst>
                  <a:cxn ang="0">
                    <a:pos x="T0" y="T1"/>
                  </a:cxn>
                  <a:cxn ang="0">
                    <a:pos x="T2" y="T3"/>
                  </a:cxn>
                  <a:cxn ang="0">
                    <a:pos x="T4" y="T5"/>
                  </a:cxn>
                  <a:cxn ang="0">
                    <a:pos x="T6" y="T7"/>
                  </a:cxn>
                  <a:cxn ang="0">
                    <a:pos x="T8" y="T9"/>
                  </a:cxn>
                  <a:cxn ang="0">
                    <a:pos x="T10" y="T11"/>
                  </a:cxn>
                </a:cxnLst>
                <a:rect l="0" t="0" r="r" b="b"/>
                <a:pathLst>
                  <a:path w="18" h="34">
                    <a:moveTo>
                      <a:pt x="1" y="0"/>
                    </a:moveTo>
                    <a:cubicBezTo>
                      <a:pt x="0" y="0"/>
                      <a:pt x="0" y="0"/>
                      <a:pt x="0" y="0"/>
                    </a:cubicBezTo>
                    <a:cubicBezTo>
                      <a:pt x="0" y="34"/>
                      <a:pt x="0" y="34"/>
                      <a:pt x="0" y="34"/>
                    </a:cubicBezTo>
                    <a:cubicBezTo>
                      <a:pt x="6" y="34"/>
                      <a:pt x="6" y="34"/>
                      <a:pt x="6" y="34"/>
                    </a:cubicBezTo>
                    <a:cubicBezTo>
                      <a:pt x="12" y="34"/>
                      <a:pt x="17" y="31"/>
                      <a:pt x="18" y="28"/>
                    </a:cubicBezTo>
                    <a:cubicBezTo>
                      <a:pt x="12" y="19"/>
                      <a:pt x="7" y="9"/>
                      <a:pt x="1" y="0"/>
                    </a:cubicBezTo>
                    <a:close/>
                  </a:path>
                </a:pathLst>
              </a:custGeom>
              <a:grpFill/>
              <a:ln>
                <a:noFill/>
              </a:ln>
            </p:spPr>
            <p:txBody>
              <a:bodyPr anchor="ctr"/>
              <a:lstStyle/>
              <a:p>
                <a:pPr algn="ctr"/>
                <a:endParaRPr/>
              </a:p>
            </p:txBody>
          </p:sp>
          <p:sp>
            <p:nvSpPr>
              <p:cNvPr id="30" name="Rectangle 190">
                <a:extLst>
                  <a:ext uri="{FF2B5EF4-FFF2-40B4-BE49-F238E27FC236}">
                    <a16:creationId xmlns:a16="http://schemas.microsoft.com/office/drawing/2014/main" id="{C742EDFA-DDB1-4FA7-A24E-9DA195CF14E2}"/>
                  </a:ext>
                </a:extLst>
              </p:cNvPr>
              <p:cNvSpPr>
                <a:spLocks/>
              </p:cNvSpPr>
              <p:nvPr/>
            </p:nvSpPr>
            <p:spPr bwMode="auto">
              <a:xfrm>
                <a:off x="4927052" y="1069082"/>
                <a:ext cx="62496" cy="22057"/>
              </a:xfrm>
              <a:prstGeom prst="rect">
                <a:avLst/>
              </a:prstGeom>
              <a:grpFill/>
              <a:ln>
                <a:noFill/>
              </a:ln>
            </p:spPr>
            <p:txBody>
              <a:bodyPr anchor="ctr"/>
              <a:lstStyle/>
              <a:p>
                <a:pPr algn="ctr"/>
                <a:endParaRPr/>
              </a:p>
            </p:txBody>
          </p:sp>
          <p:sp>
            <p:nvSpPr>
              <p:cNvPr id="31" name="Freeform: Shape 191">
                <a:extLst>
                  <a:ext uri="{FF2B5EF4-FFF2-40B4-BE49-F238E27FC236}">
                    <a16:creationId xmlns:a16="http://schemas.microsoft.com/office/drawing/2014/main" id="{6FC4FA60-9FA9-48D6-8078-7D7481E7B40E}"/>
                  </a:ext>
                </a:extLst>
              </p:cNvPr>
              <p:cNvSpPr>
                <a:spLocks/>
              </p:cNvSpPr>
              <p:nvPr/>
            </p:nvSpPr>
            <p:spPr bwMode="auto">
              <a:xfrm>
                <a:off x="4697900" y="1104619"/>
                <a:ext cx="330861" cy="225476"/>
              </a:xfrm>
              <a:custGeom>
                <a:avLst/>
                <a:gdLst>
                  <a:gd name="T0" fmla="*/ 75 w 75"/>
                  <a:gd name="T1" fmla="*/ 51 h 51"/>
                  <a:gd name="T2" fmla="*/ 75 w 75"/>
                  <a:gd name="T3" fmla="*/ 0 h 51"/>
                  <a:gd name="T4" fmla="*/ 0 w 75"/>
                  <a:gd name="T5" fmla="*/ 0 h 51"/>
                  <a:gd name="T6" fmla="*/ 0 w 75"/>
                  <a:gd name="T7" fmla="*/ 34 h 51"/>
                  <a:gd name="T8" fmla="*/ 19 w 75"/>
                  <a:gd name="T9" fmla="*/ 37 h 51"/>
                  <a:gd name="T10" fmla="*/ 17 w 75"/>
                  <a:gd name="T11" fmla="*/ 27 h 51"/>
                  <a:gd name="T12" fmla="*/ 38 w 75"/>
                  <a:gd name="T13" fmla="*/ 6 h 51"/>
                  <a:gd name="T14" fmla="*/ 38 w 75"/>
                  <a:gd name="T15" fmla="*/ 6 h 51"/>
                  <a:gd name="T16" fmla="*/ 58 w 75"/>
                  <a:gd name="T17" fmla="*/ 27 h 51"/>
                  <a:gd name="T18" fmla="*/ 50 w 75"/>
                  <a:gd name="T19" fmla="*/ 43 h 51"/>
                  <a:gd name="T20" fmla="*/ 75 w 75"/>
                  <a:gd name="T2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51">
                    <a:moveTo>
                      <a:pt x="75" y="51"/>
                    </a:moveTo>
                    <a:cubicBezTo>
                      <a:pt x="75" y="0"/>
                      <a:pt x="75" y="0"/>
                      <a:pt x="75" y="0"/>
                    </a:cubicBezTo>
                    <a:cubicBezTo>
                      <a:pt x="0" y="0"/>
                      <a:pt x="0" y="0"/>
                      <a:pt x="0" y="0"/>
                    </a:cubicBezTo>
                    <a:cubicBezTo>
                      <a:pt x="0" y="34"/>
                      <a:pt x="0" y="34"/>
                      <a:pt x="0" y="34"/>
                    </a:cubicBezTo>
                    <a:cubicBezTo>
                      <a:pt x="7" y="35"/>
                      <a:pt x="13" y="36"/>
                      <a:pt x="19" y="37"/>
                    </a:cubicBezTo>
                    <a:cubicBezTo>
                      <a:pt x="18" y="34"/>
                      <a:pt x="17" y="30"/>
                      <a:pt x="17" y="27"/>
                    </a:cubicBezTo>
                    <a:cubicBezTo>
                      <a:pt x="17" y="15"/>
                      <a:pt x="26" y="6"/>
                      <a:pt x="38" y="6"/>
                    </a:cubicBezTo>
                    <a:cubicBezTo>
                      <a:pt x="38" y="6"/>
                      <a:pt x="38" y="6"/>
                      <a:pt x="38" y="6"/>
                    </a:cubicBezTo>
                    <a:cubicBezTo>
                      <a:pt x="49" y="6"/>
                      <a:pt x="58" y="15"/>
                      <a:pt x="58" y="27"/>
                    </a:cubicBezTo>
                    <a:cubicBezTo>
                      <a:pt x="58" y="33"/>
                      <a:pt x="55" y="39"/>
                      <a:pt x="50" y="43"/>
                    </a:cubicBezTo>
                    <a:cubicBezTo>
                      <a:pt x="59" y="46"/>
                      <a:pt x="67" y="48"/>
                      <a:pt x="75" y="51"/>
                    </a:cubicBezTo>
                    <a:close/>
                  </a:path>
                </a:pathLst>
              </a:custGeom>
              <a:grpFill/>
              <a:ln>
                <a:noFill/>
              </a:ln>
            </p:spPr>
            <p:txBody>
              <a:bodyPr anchor="ctr"/>
              <a:lstStyle/>
              <a:p>
                <a:pPr algn="ctr"/>
                <a:endParaRPr/>
              </a:p>
            </p:txBody>
          </p:sp>
          <p:sp>
            <p:nvSpPr>
              <p:cNvPr id="32" name="Freeform: Shape 192">
                <a:extLst>
                  <a:ext uri="{FF2B5EF4-FFF2-40B4-BE49-F238E27FC236}">
                    <a16:creationId xmlns:a16="http://schemas.microsoft.com/office/drawing/2014/main" id="{D0692465-C3A9-4F80-BC51-8688C682D191}"/>
                  </a:ext>
                </a:extLst>
              </p:cNvPr>
              <p:cNvSpPr>
                <a:spLocks/>
              </p:cNvSpPr>
              <p:nvPr/>
            </p:nvSpPr>
            <p:spPr bwMode="auto">
              <a:xfrm>
                <a:off x="4799609" y="1157312"/>
                <a:ext cx="127443" cy="128668"/>
              </a:xfrm>
              <a:custGeom>
                <a:avLst/>
                <a:gdLst>
                  <a:gd name="T0" fmla="*/ 16 w 29"/>
                  <a:gd name="T1" fmla="*/ 29 h 29"/>
                  <a:gd name="T2" fmla="*/ 29 w 29"/>
                  <a:gd name="T3" fmla="*/ 15 h 29"/>
                  <a:gd name="T4" fmla="*/ 15 w 29"/>
                  <a:gd name="T5" fmla="*/ 0 h 29"/>
                  <a:gd name="T6" fmla="*/ 0 w 29"/>
                  <a:gd name="T7" fmla="*/ 15 h 29"/>
                  <a:gd name="T8" fmla="*/ 8 w 29"/>
                  <a:gd name="T9" fmla="*/ 27 h 29"/>
                  <a:gd name="T10" fmla="*/ 16 w 29"/>
                  <a:gd name="T11" fmla="*/ 29 h 29"/>
                </a:gdLst>
                <a:ahLst/>
                <a:cxnLst>
                  <a:cxn ang="0">
                    <a:pos x="T0" y="T1"/>
                  </a:cxn>
                  <a:cxn ang="0">
                    <a:pos x="T2" y="T3"/>
                  </a:cxn>
                  <a:cxn ang="0">
                    <a:pos x="T4" y="T5"/>
                  </a:cxn>
                  <a:cxn ang="0">
                    <a:pos x="T6" y="T7"/>
                  </a:cxn>
                  <a:cxn ang="0">
                    <a:pos x="T8" y="T9"/>
                  </a:cxn>
                  <a:cxn ang="0">
                    <a:pos x="T10" y="T11"/>
                  </a:cxn>
                </a:cxnLst>
                <a:rect l="0" t="0" r="r" b="b"/>
                <a:pathLst>
                  <a:path w="29" h="29">
                    <a:moveTo>
                      <a:pt x="16" y="29"/>
                    </a:moveTo>
                    <a:cubicBezTo>
                      <a:pt x="23" y="28"/>
                      <a:pt x="29" y="22"/>
                      <a:pt x="29" y="15"/>
                    </a:cubicBezTo>
                    <a:cubicBezTo>
                      <a:pt x="29" y="7"/>
                      <a:pt x="22" y="0"/>
                      <a:pt x="15" y="0"/>
                    </a:cubicBezTo>
                    <a:cubicBezTo>
                      <a:pt x="7" y="0"/>
                      <a:pt x="0" y="7"/>
                      <a:pt x="0" y="15"/>
                    </a:cubicBezTo>
                    <a:cubicBezTo>
                      <a:pt x="0" y="20"/>
                      <a:pt x="3" y="24"/>
                      <a:pt x="8" y="27"/>
                    </a:cubicBezTo>
                    <a:cubicBezTo>
                      <a:pt x="10" y="27"/>
                      <a:pt x="13" y="28"/>
                      <a:pt x="16" y="29"/>
                    </a:cubicBezTo>
                    <a:close/>
                  </a:path>
                </a:pathLst>
              </a:custGeom>
              <a:grpFill/>
              <a:ln>
                <a:noFill/>
              </a:ln>
            </p:spPr>
            <p:txBody>
              <a:bodyPr anchor="ctr"/>
              <a:lstStyle/>
              <a:p>
                <a:pPr algn="ctr"/>
                <a:endParaRPr/>
              </a:p>
            </p:txBody>
          </p:sp>
          <p:sp>
            <p:nvSpPr>
              <p:cNvPr id="33" name="Freeform: Shape 193">
                <a:extLst>
                  <a:ext uri="{FF2B5EF4-FFF2-40B4-BE49-F238E27FC236}">
                    <a16:creationId xmlns:a16="http://schemas.microsoft.com/office/drawing/2014/main" id="{EDD1F059-6EB4-4EDC-8D2D-C4DB0628C671}"/>
                  </a:ext>
                </a:extLst>
              </p:cNvPr>
              <p:cNvSpPr>
                <a:spLocks/>
              </p:cNvSpPr>
              <p:nvPr/>
            </p:nvSpPr>
            <p:spPr bwMode="auto">
              <a:xfrm>
                <a:off x="3020310" y="2380274"/>
                <a:ext cx="215673" cy="189939"/>
              </a:xfrm>
              <a:custGeom>
                <a:avLst/>
                <a:gdLst>
                  <a:gd name="T0" fmla="*/ 49 w 49"/>
                  <a:gd name="T1" fmla="*/ 1 h 43"/>
                  <a:gd name="T2" fmla="*/ 41 w 49"/>
                  <a:gd name="T3" fmla="*/ 0 h 43"/>
                  <a:gd name="T4" fmla="*/ 20 w 49"/>
                  <a:gd name="T5" fmla="*/ 21 h 43"/>
                  <a:gd name="T6" fmla="*/ 12 w 49"/>
                  <a:gd name="T7" fmla="*/ 18 h 43"/>
                  <a:gd name="T8" fmla="*/ 0 w 49"/>
                  <a:gd name="T9" fmla="*/ 30 h 43"/>
                  <a:gd name="T10" fmla="*/ 12 w 49"/>
                  <a:gd name="T11" fmla="*/ 43 h 43"/>
                  <a:gd name="T12" fmla="*/ 40 w 49"/>
                  <a:gd name="T13" fmla="*/ 43 h 43"/>
                  <a:gd name="T14" fmla="*/ 41 w 49"/>
                  <a:gd name="T15" fmla="*/ 43 h 43"/>
                  <a:gd name="T16" fmla="*/ 45 w 49"/>
                  <a:gd name="T17" fmla="*/ 43 h 43"/>
                  <a:gd name="T18" fmla="*/ 49 w 49"/>
                  <a:gd name="T19"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3">
                    <a:moveTo>
                      <a:pt x="49" y="1"/>
                    </a:moveTo>
                    <a:cubicBezTo>
                      <a:pt x="47" y="0"/>
                      <a:pt x="44" y="0"/>
                      <a:pt x="41" y="0"/>
                    </a:cubicBezTo>
                    <a:cubicBezTo>
                      <a:pt x="29" y="0"/>
                      <a:pt x="20" y="9"/>
                      <a:pt x="20" y="21"/>
                    </a:cubicBezTo>
                    <a:cubicBezTo>
                      <a:pt x="18" y="19"/>
                      <a:pt x="15" y="18"/>
                      <a:pt x="12" y="18"/>
                    </a:cubicBezTo>
                    <a:cubicBezTo>
                      <a:pt x="5" y="18"/>
                      <a:pt x="0" y="23"/>
                      <a:pt x="0" y="30"/>
                    </a:cubicBezTo>
                    <a:cubicBezTo>
                      <a:pt x="0" y="37"/>
                      <a:pt x="5" y="43"/>
                      <a:pt x="12" y="43"/>
                    </a:cubicBezTo>
                    <a:cubicBezTo>
                      <a:pt x="40" y="43"/>
                      <a:pt x="40" y="43"/>
                      <a:pt x="40" y="43"/>
                    </a:cubicBezTo>
                    <a:cubicBezTo>
                      <a:pt x="41" y="43"/>
                      <a:pt x="41" y="43"/>
                      <a:pt x="41" y="43"/>
                    </a:cubicBezTo>
                    <a:cubicBezTo>
                      <a:pt x="45" y="43"/>
                      <a:pt x="45" y="43"/>
                      <a:pt x="45" y="43"/>
                    </a:cubicBezTo>
                    <a:cubicBezTo>
                      <a:pt x="46" y="29"/>
                      <a:pt x="47" y="15"/>
                      <a:pt x="49" y="1"/>
                    </a:cubicBezTo>
                    <a:close/>
                  </a:path>
                </a:pathLst>
              </a:custGeom>
              <a:grpFill/>
              <a:ln>
                <a:noFill/>
              </a:ln>
            </p:spPr>
            <p:txBody>
              <a:bodyPr anchor="ctr"/>
              <a:lstStyle/>
              <a:p>
                <a:pPr algn="ctr"/>
                <a:endParaRPr/>
              </a:p>
            </p:txBody>
          </p:sp>
          <p:sp>
            <p:nvSpPr>
              <p:cNvPr id="34" name="Rectangle 194">
                <a:extLst>
                  <a:ext uri="{FF2B5EF4-FFF2-40B4-BE49-F238E27FC236}">
                    <a16:creationId xmlns:a16="http://schemas.microsoft.com/office/drawing/2014/main" id="{2DCECA4A-16CD-42F3-B70C-B7973F3B30D8}"/>
                  </a:ext>
                </a:extLst>
              </p:cNvPr>
              <p:cNvSpPr>
                <a:spLocks/>
              </p:cNvSpPr>
              <p:nvPr/>
            </p:nvSpPr>
            <p:spPr bwMode="auto">
              <a:xfrm>
                <a:off x="3059523" y="2583692"/>
                <a:ext cx="26959" cy="62496"/>
              </a:xfrm>
              <a:prstGeom prst="rect">
                <a:avLst/>
              </a:prstGeom>
              <a:grpFill/>
              <a:ln>
                <a:noFill/>
              </a:ln>
            </p:spPr>
            <p:txBody>
              <a:bodyPr anchor="ctr"/>
              <a:lstStyle/>
              <a:p>
                <a:pPr algn="ctr"/>
                <a:endParaRPr/>
              </a:p>
            </p:txBody>
          </p:sp>
          <p:sp>
            <p:nvSpPr>
              <p:cNvPr id="35" name="Rectangle 195">
                <a:extLst>
                  <a:ext uri="{FF2B5EF4-FFF2-40B4-BE49-F238E27FC236}">
                    <a16:creationId xmlns:a16="http://schemas.microsoft.com/office/drawing/2014/main" id="{8590CBCF-9CE1-42D6-87CF-17C4F1F41E79}"/>
                  </a:ext>
                </a:extLst>
              </p:cNvPr>
              <p:cNvSpPr>
                <a:spLocks/>
              </p:cNvSpPr>
              <p:nvPr/>
            </p:nvSpPr>
            <p:spPr bwMode="auto">
              <a:xfrm>
                <a:off x="3125695" y="2619229"/>
                <a:ext cx="26959" cy="57594"/>
              </a:xfrm>
              <a:prstGeom prst="rect">
                <a:avLst/>
              </a:prstGeom>
              <a:grpFill/>
              <a:ln>
                <a:noFill/>
              </a:ln>
            </p:spPr>
            <p:txBody>
              <a:bodyPr anchor="ctr"/>
              <a:lstStyle/>
              <a:p>
                <a:pPr algn="ctr"/>
                <a:endParaRPr/>
              </a:p>
            </p:txBody>
          </p:sp>
          <p:sp>
            <p:nvSpPr>
              <p:cNvPr id="36" name="Rectangle 196">
                <a:extLst>
                  <a:ext uri="{FF2B5EF4-FFF2-40B4-BE49-F238E27FC236}">
                    <a16:creationId xmlns:a16="http://schemas.microsoft.com/office/drawing/2014/main" id="{4EBCA997-77F2-4EA7-80E8-A848BFBB590E}"/>
                  </a:ext>
                </a:extLst>
              </p:cNvPr>
              <p:cNvSpPr>
                <a:spLocks/>
              </p:cNvSpPr>
              <p:nvPr/>
            </p:nvSpPr>
            <p:spPr bwMode="auto">
              <a:xfrm>
                <a:off x="3188191" y="2583692"/>
                <a:ext cx="25734" cy="62496"/>
              </a:xfrm>
              <a:prstGeom prst="rect">
                <a:avLst/>
              </a:prstGeom>
              <a:grpFill/>
              <a:ln>
                <a:noFill/>
              </a:ln>
            </p:spPr>
            <p:txBody>
              <a:bodyPr anchor="ctr"/>
              <a:lstStyle/>
              <a:p>
                <a:pPr algn="ctr"/>
                <a:endParaRPr/>
              </a:p>
            </p:txBody>
          </p:sp>
          <p:sp>
            <p:nvSpPr>
              <p:cNvPr id="37" name="Freeform: Shape 197">
                <a:extLst>
                  <a:ext uri="{FF2B5EF4-FFF2-40B4-BE49-F238E27FC236}">
                    <a16:creationId xmlns:a16="http://schemas.microsoft.com/office/drawing/2014/main" id="{061C0592-2965-4AAF-88E3-C8ED3F5E7890}"/>
                  </a:ext>
                </a:extLst>
              </p:cNvPr>
              <p:cNvSpPr>
                <a:spLocks/>
              </p:cNvSpPr>
              <p:nvPr/>
            </p:nvSpPr>
            <p:spPr bwMode="auto">
              <a:xfrm>
                <a:off x="5196643" y="3899786"/>
                <a:ext cx="296550" cy="291648"/>
              </a:xfrm>
              <a:custGeom>
                <a:avLst/>
                <a:gdLst>
                  <a:gd name="T0" fmla="*/ 34 w 67"/>
                  <a:gd name="T1" fmla="*/ 4 h 66"/>
                  <a:gd name="T2" fmla="*/ 37 w 67"/>
                  <a:gd name="T3" fmla="*/ 5 h 66"/>
                  <a:gd name="T4" fmla="*/ 38 w 67"/>
                  <a:gd name="T5" fmla="*/ 0 h 66"/>
                  <a:gd name="T6" fmla="*/ 48 w 67"/>
                  <a:gd name="T7" fmla="*/ 3 h 66"/>
                  <a:gd name="T8" fmla="*/ 47 w 67"/>
                  <a:gd name="T9" fmla="*/ 8 h 66"/>
                  <a:gd name="T10" fmla="*/ 56 w 67"/>
                  <a:gd name="T11" fmla="*/ 15 h 66"/>
                  <a:gd name="T12" fmla="*/ 60 w 67"/>
                  <a:gd name="T13" fmla="*/ 13 h 66"/>
                  <a:gd name="T14" fmla="*/ 65 w 67"/>
                  <a:gd name="T15" fmla="*/ 22 h 66"/>
                  <a:gd name="T16" fmla="*/ 61 w 67"/>
                  <a:gd name="T17" fmla="*/ 24 h 66"/>
                  <a:gd name="T18" fmla="*/ 62 w 67"/>
                  <a:gd name="T19" fmla="*/ 36 h 66"/>
                  <a:gd name="T20" fmla="*/ 67 w 67"/>
                  <a:gd name="T21" fmla="*/ 38 h 66"/>
                  <a:gd name="T22" fmla="*/ 64 w 67"/>
                  <a:gd name="T23" fmla="*/ 48 h 66"/>
                  <a:gd name="T24" fmla="*/ 59 w 67"/>
                  <a:gd name="T25" fmla="*/ 46 h 66"/>
                  <a:gd name="T26" fmla="*/ 52 w 67"/>
                  <a:gd name="T27" fmla="*/ 56 h 66"/>
                  <a:gd name="T28" fmla="*/ 54 w 67"/>
                  <a:gd name="T29" fmla="*/ 60 h 66"/>
                  <a:gd name="T30" fmla="*/ 45 w 67"/>
                  <a:gd name="T31" fmla="*/ 65 h 66"/>
                  <a:gd name="T32" fmla="*/ 42 w 67"/>
                  <a:gd name="T33" fmla="*/ 60 h 66"/>
                  <a:gd name="T34" fmla="*/ 34 w 67"/>
                  <a:gd name="T35" fmla="*/ 62 h 66"/>
                  <a:gd name="T36" fmla="*/ 34 w 67"/>
                  <a:gd name="T37" fmla="*/ 54 h 66"/>
                  <a:gd name="T38" fmla="*/ 54 w 67"/>
                  <a:gd name="T39" fmla="*/ 39 h 66"/>
                  <a:gd name="T40" fmla="*/ 40 w 67"/>
                  <a:gd name="T41" fmla="*/ 13 h 66"/>
                  <a:gd name="T42" fmla="*/ 34 w 67"/>
                  <a:gd name="T43" fmla="*/ 12 h 66"/>
                  <a:gd name="T44" fmla="*/ 34 w 67"/>
                  <a:gd name="T45" fmla="*/ 4 h 66"/>
                  <a:gd name="T46" fmla="*/ 16 w 67"/>
                  <a:gd name="T47" fmla="*/ 11 h 66"/>
                  <a:gd name="T48" fmla="*/ 13 w 67"/>
                  <a:gd name="T49" fmla="*/ 6 h 66"/>
                  <a:gd name="T50" fmla="*/ 23 w 67"/>
                  <a:gd name="T51" fmla="*/ 1 h 66"/>
                  <a:gd name="T52" fmla="*/ 25 w 67"/>
                  <a:gd name="T53" fmla="*/ 6 h 66"/>
                  <a:gd name="T54" fmla="*/ 34 w 67"/>
                  <a:gd name="T55" fmla="*/ 4 h 66"/>
                  <a:gd name="T56" fmla="*/ 34 w 67"/>
                  <a:gd name="T57" fmla="*/ 12 h 66"/>
                  <a:gd name="T58" fmla="*/ 13 w 67"/>
                  <a:gd name="T59" fmla="*/ 27 h 66"/>
                  <a:gd name="T60" fmla="*/ 27 w 67"/>
                  <a:gd name="T61" fmla="*/ 53 h 66"/>
                  <a:gd name="T62" fmla="*/ 27 w 67"/>
                  <a:gd name="T63" fmla="*/ 53 h 66"/>
                  <a:gd name="T64" fmla="*/ 34 w 67"/>
                  <a:gd name="T65" fmla="*/ 54 h 66"/>
                  <a:gd name="T66" fmla="*/ 34 w 67"/>
                  <a:gd name="T67" fmla="*/ 62 h 66"/>
                  <a:gd name="T68" fmla="*/ 30 w 67"/>
                  <a:gd name="T69" fmla="*/ 62 h 66"/>
                  <a:gd name="T70" fmla="*/ 29 w 67"/>
                  <a:gd name="T71" fmla="*/ 66 h 66"/>
                  <a:gd name="T72" fmla="*/ 19 w 67"/>
                  <a:gd name="T73" fmla="*/ 63 h 66"/>
                  <a:gd name="T74" fmla="*/ 20 w 67"/>
                  <a:gd name="T75" fmla="*/ 59 h 66"/>
                  <a:gd name="T76" fmla="*/ 11 w 67"/>
                  <a:gd name="T77" fmla="*/ 51 h 66"/>
                  <a:gd name="T78" fmla="*/ 7 w 67"/>
                  <a:gd name="T79" fmla="*/ 53 h 66"/>
                  <a:gd name="T80" fmla="*/ 2 w 67"/>
                  <a:gd name="T81" fmla="*/ 44 h 66"/>
                  <a:gd name="T82" fmla="*/ 6 w 67"/>
                  <a:gd name="T83" fmla="*/ 42 h 66"/>
                  <a:gd name="T84" fmla="*/ 5 w 67"/>
                  <a:gd name="T85" fmla="*/ 30 h 66"/>
                  <a:gd name="T86" fmla="*/ 0 w 67"/>
                  <a:gd name="T87" fmla="*/ 28 h 66"/>
                  <a:gd name="T88" fmla="*/ 3 w 67"/>
                  <a:gd name="T89" fmla="*/ 18 h 66"/>
                  <a:gd name="T90" fmla="*/ 8 w 67"/>
                  <a:gd name="T91" fmla="*/ 20 h 66"/>
                  <a:gd name="T92" fmla="*/ 16 w 67"/>
                  <a:gd name="T93" fmla="*/ 1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 h="66">
                    <a:moveTo>
                      <a:pt x="34" y="4"/>
                    </a:moveTo>
                    <a:cubicBezTo>
                      <a:pt x="35" y="4"/>
                      <a:pt x="36" y="4"/>
                      <a:pt x="37" y="5"/>
                    </a:cubicBezTo>
                    <a:cubicBezTo>
                      <a:pt x="38" y="0"/>
                      <a:pt x="38" y="0"/>
                      <a:pt x="38" y="0"/>
                    </a:cubicBezTo>
                    <a:cubicBezTo>
                      <a:pt x="48" y="3"/>
                      <a:pt x="48" y="3"/>
                      <a:pt x="48" y="3"/>
                    </a:cubicBezTo>
                    <a:cubicBezTo>
                      <a:pt x="47" y="8"/>
                      <a:pt x="47" y="8"/>
                      <a:pt x="47" y="8"/>
                    </a:cubicBezTo>
                    <a:cubicBezTo>
                      <a:pt x="50" y="9"/>
                      <a:pt x="54" y="12"/>
                      <a:pt x="56" y="15"/>
                    </a:cubicBezTo>
                    <a:cubicBezTo>
                      <a:pt x="60" y="13"/>
                      <a:pt x="60" y="13"/>
                      <a:pt x="60" y="13"/>
                    </a:cubicBezTo>
                    <a:cubicBezTo>
                      <a:pt x="65" y="22"/>
                      <a:pt x="65" y="22"/>
                      <a:pt x="65" y="22"/>
                    </a:cubicBezTo>
                    <a:cubicBezTo>
                      <a:pt x="61" y="24"/>
                      <a:pt x="61" y="24"/>
                      <a:pt x="61" y="24"/>
                    </a:cubicBezTo>
                    <a:cubicBezTo>
                      <a:pt x="62" y="28"/>
                      <a:pt x="63" y="32"/>
                      <a:pt x="62" y="36"/>
                    </a:cubicBezTo>
                    <a:cubicBezTo>
                      <a:pt x="67" y="38"/>
                      <a:pt x="67" y="38"/>
                      <a:pt x="67" y="38"/>
                    </a:cubicBezTo>
                    <a:cubicBezTo>
                      <a:pt x="64" y="48"/>
                      <a:pt x="64" y="48"/>
                      <a:pt x="64" y="48"/>
                    </a:cubicBezTo>
                    <a:cubicBezTo>
                      <a:pt x="59" y="46"/>
                      <a:pt x="59" y="46"/>
                      <a:pt x="59" y="46"/>
                    </a:cubicBezTo>
                    <a:cubicBezTo>
                      <a:pt x="57" y="50"/>
                      <a:pt x="55" y="53"/>
                      <a:pt x="52" y="56"/>
                    </a:cubicBezTo>
                    <a:cubicBezTo>
                      <a:pt x="54" y="60"/>
                      <a:pt x="54" y="60"/>
                      <a:pt x="54" y="60"/>
                    </a:cubicBezTo>
                    <a:cubicBezTo>
                      <a:pt x="45" y="65"/>
                      <a:pt x="45" y="65"/>
                      <a:pt x="45" y="65"/>
                    </a:cubicBezTo>
                    <a:cubicBezTo>
                      <a:pt x="42" y="60"/>
                      <a:pt x="42" y="60"/>
                      <a:pt x="42" y="60"/>
                    </a:cubicBezTo>
                    <a:cubicBezTo>
                      <a:pt x="40" y="61"/>
                      <a:pt x="37" y="62"/>
                      <a:pt x="34" y="62"/>
                    </a:cubicBezTo>
                    <a:cubicBezTo>
                      <a:pt x="34" y="54"/>
                      <a:pt x="34" y="54"/>
                      <a:pt x="34" y="54"/>
                    </a:cubicBezTo>
                    <a:cubicBezTo>
                      <a:pt x="43" y="54"/>
                      <a:pt x="51" y="48"/>
                      <a:pt x="54" y="39"/>
                    </a:cubicBezTo>
                    <a:cubicBezTo>
                      <a:pt x="57" y="28"/>
                      <a:pt x="51" y="16"/>
                      <a:pt x="40" y="13"/>
                    </a:cubicBezTo>
                    <a:cubicBezTo>
                      <a:pt x="38" y="12"/>
                      <a:pt x="36" y="12"/>
                      <a:pt x="34" y="12"/>
                    </a:cubicBezTo>
                    <a:lnTo>
                      <a:pt x="34" y="4"/>
                    </a:lnTo>
                    <a:close/>
                    <a:moveTo>
                      <a:pt x="16" y="11"/>
                    </a:moveTo>
                    <a:cubicBezTo>
                      <a:pt x="13" y="6"/>
                      <a:pt x="13" y="6"/>
                      <a:pt x="13" y="6"/>
                    </a:cubicBezTo>
                    <a:cubicBezTo>
                      <a:pt x="23" y="1"/>
                      <a:pt x="23" y="1"/>
                      <a:pt x="23" y="1"/>
                    </a:cubicBezTo>
                    <a:cubicBezTo>
                      <a:pt x="25" y="6"/>
                      <a:pt x="25" y="6"/>
                      <a:pt x="25" y="6"/>
                    </a:cubicBezTo>
                    <a:cubicBezTo>
                      <a:pt x="28" y="5"/>
                      <a:pt x="31" y="4"/>
                      <a:pt x="34" y="4"/>
                    </a:cubicBezTo>
                    <a:cubicBezTo>
                      <a:pt x="34" y="12"/>
                      <a:pt x="34" y="12"/>
                      <a:pt x="34" y="12"/>
                    </a:cubicBezTo>
                    <a:cubicBezTo>
                      <a:pt x="25" y="12"/>
                      <a:pt x="16" y="18"/>
                      <a:pt x="13" y="27"/>
                    </a:cubicBezTo>
                    <a:cubicBezTo>
                      <a:pt x="10" y="38"/>
                      <a:pt x="16" y="50"/>
                      <a:pt x="27" y="53"/>
                    </a:cubicBezTo>
                    <a:cubicBezTo>
                      <a:pt x="27" y="53"/>
                      <a:pt x="27" y="53"/>
                      <a:pt x="27" y="53"/>
                    </a:cubicBezTo>
                    <a:cubicBezTo>
                      <a:pt x="30" y="54"/>
                      <a:pt x="32" y="54"/>
                      <a:pt x="34" y="54"/>
                    </a:cubicBezTo>
                    <a:cubicBezTo>
                      <a:pt x="34" y="62"/>
                      <a:pt x="34" y="62"/>
                      <a:pt x="34" y="62"/>
                    </a:cubicBezTo>
                    <a:cubicBezTo>
                      <a:pt x="33" y="62"/>
                      <a:pt x="32" y="62"/>
                      <a:pt x="30" y="62"/>
                    </a:cubicBezTo>
                    <a:cubicBezTo>
                      <a:pt x="29" y="66"/>
                      <a:pt x="29" y="66"/>
                      <a:pt x="29" y="66"/>
                    </a:cubicBezTo>
                    <a:cubicBezTo>
                      <a:pt x="19" y="63"/>
                      <a:pt x="19" y="63"/>
                      <a:pt x="19" y="63"/>
                    </a:cubicBezTo>
                    <a:cubicBezTo>
                      <a:pt x="20" y="59"/>
                      <a:pt x="20" y="59"/>
                      <a:pt x="20" y="59"/>
                    </a:cubicBezTo>
                    <a:cubicBezTo>
                      <a:pt x="17" y="57"/>
                      <a:pt x="14" y="54"/>
                      <a:pt x="11" y="51"/>
                    </a:cubicBezTo>
                    <a:cubicBezTo>
                      <a:pt x="7" y="53"/>
                      <a:pt x="7" y="53"/>
                      <a:pt x="7" y="53"/>
                    </a:cubicBezTo>
                    <a:cubicBezTo>
                      <a:pt x="2" y="44"/>
                      <a:pt x="2" y="44"/>
                      <a:pt x="2" y="44"/>
                    </a:cubicBezTo>
                    <a:cubicBezTo>
                      <a:pt x="6" y="42"/>
                      <a:pt x="6" y="42"/>
                      <a:pt x="6" y="42"/>
                    </a:cubicBezTo>
                    <a:cubicBezTo>
                      <a:pt x="5" y="38"/>
                      <a:pt x="5" y="34"/>
                      <a:pt x="5" y="30"/>
                    </a:cubicBezTo>
                    <a:cubicBezTo>
                      <a:pt x="0" y="28"/>
                      <a:pt x="0" y="28"/>
                      <a:pt x="0" y="28"/>
                    </a:cubicBezTo>
                    <a:cubicBezTo>
                      <a:pt x="3" y="18"/>
                      <a:pt x="3" y="18"/>
                      <a:pt x="3" y="18"/>
                    </a:cubicBezTo>
                    <a:cubicBezTo>
                      <a:pt x="8" y="20"/>
                      <a:pt x="8" y="20"/>
                      <a:pt x="8" y="20"/>
                    </a:cubicBezTo>
                    <a:cubicBezTo>
                      <a:pt x="10" y="16"/>
                      <a:pt x="13" y="13"/>
                      <a:pt x="16" y="11"/>
                    </a:cubicBezTo>
                    <a:close/>
                  </a:path>
                </a:pathLst>
              </a:custGeom>
              <a:grpFill/>
              <a:ln>
                <a:noFill/>
              </a:ln>
            </p:spPr>
            <p:txBody>
              <a:bodyPr anchor="ctr"/>
              <a:lstStyle/>
              <a:p>
                <a:pPr algn="ctr"/>
                <a:endParaRPr/>
              </a:p>
            </p:txBody>
          </p:sp>
          <p:sp>
            <p:nvSpPr>
              <p:cNvPr id="38" name="Freeform: Shape 198">
                <a:extLst>
                  <a:ext uri="{FF2B5EF4-FFF2-40B4-BE49-F238E27FC236}">
                    <a16:creationId xmlns:a16="http://schemas.microsoft.com/office/drawing/2014/main" id="{2AE77089-2B52-4A75-AB5D-ACEF9D2DE8E7}"/>
                  </a:ext>
                </a:extLst>
              </p:cNvPr>
              <p:cNvSpPr>
                <a:spLocks/>
              </p:cNvSpPr>
              <p:nvPr/>
            </p:nvSpPr>
            <p:spPr bwMode="auto">
              <a:xfrm>
                <a:off x="5917185" y="2522422"/>
                <a:ext cx="259787" cy="286747"/>
              </a:xfrm>
              <a:custGeom>
                <a:avLst/>
                <a:gdLst>
                  <a:gd name="T0" fmla="*/ 27 w 59"/>
                  <a:gd name="T1" fmla="*/ 65 h 65"/>
                  <a:gd name="T2" fmla="*/ 59 w 59"/>
                  <a:gd name="T3" fmla="*/ 33 h 65"/>
                  <a:gd name="T4" fmla="*/ 27 w 59"/>
                  <a:gd name="T5" fmla="*/ 0 h 65"/>
                  <a:gd name="T6" fmla="*/ 27 w 59"/>
                  <a:gd name="T7" fmla="*/ 0 h 65"/>
                  <a:gd name="T8" fmla="*/ 27 w 59"/>
                  <a:gd name="T9" fmla="*/ 23 h 65"/>
                  <a:gd name="T10" fmla="*/ 43 w 59"/>
                  <a:gd name="T11" fmla="*/ 16 h 65"/>
                  <a:gd name="T12" fmla="*/ 33 w 59"/>
                  <a:gd name="T13" fmla="*/ 39 h 65"/>
                  <a:gd name="T14" fmla="*/ 27 w 59"/>
                  <a:gd name="T15" fmla="*/ 42 h 65"/>
                  <a:gd name="T16" fmla="*/ 27 w 59"/>
                  <a:gd name="T17" fmla="*/ 65 h 65"/>
                  <a:gd name="T18" fmla="*/ 27 w 59"/>
                  <a:gd name="T19" fmla="*/ 0 h 65"/>
                  <a:gd name="T20" fmla="*/ 1 w 59"/>
                  <a:gd name="T21" fmla="*/ 12 h 65"/>
                  <a:gd name="T22" fmla="*/ 1 w 59"/>
                  <a:gd name="T23" fmla="*/ 18 h 65"/>
                  <a:gd name="T24" fmla="*/ 0 w 59"/>
                  <a:gd name="T25" fmla="*/ 51 h 65"/>
                  <a:gd name="T26" fmla="*/ 27 w 59"/>
                  <a:gd name="T27" fmla="*/ 65 h 65"/>
                  <a:gd name="T28" fmla="*/ 27 w 59"/>
                  <a:gd name="T29" fmla="*/ 42 h 65"/>
                  <a:gd name="T30" fmla="*/ 10 w 59"/>
                  <a:gd name="T31" fmla="*/ 49 h 65"/>
                  <a:gd name="T32" fmla="*/ 20 w 59"/>
                  <a:gd name="T33" fmla="*/ 26 h 65"/>
                  <a:gd name="T34" fmla="*/ 20 w 59"/>
                  <a:gd name="T35" fmla="*/ 26 h 65"/>
                  <a:gd name="T36" fmla="*/ 27 w 59"/>
                  <a:gd name="T37" fmla="*/ 23 h 65"/>
                  <a:gd name="T38" fmla="*/ 27 w 59"/>
                  <a:gd name="T3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5">
                    <a:moveTo>
                      <a:pt x="27" y="65"/>
                    </a:moveTo>
                    <a:cubicBezTo>
                      <a:pt x="45" y="65"/>
                      <a:pt x="59" y="51"/>
                      <a:pt x="59" y="33"/>
                    </a:cubicBezTo>
                    <a:cubicBezTo>
                      <a:pt x="59" y="15"/>
                      <a:pt x="45" y="0"/>
                      <a:pt x="27" y="0"/>
                    </a:cubicBezTo>
                    <a:cubicBezTo>
                      <a:pt x="27" y="0"/>
                      <a:pt x="27" y="0"/>
                      <a:pt x="27" y="0"/>
                    </a:cubicBezTo>
                    <a:cubicBezTo>
                      <a:pt x="27" y="23"/>
                      <a:pt x="27" y="23"/>
                      <a:pt x="27" y="23"/>
                    </a:cubicBezTo>
                    <a:cubicBezTo>
                      <a:pt x="43" y="16"/>
                      <a:pt x="43" y="16"/>
                      <a:pt x="43" y="16"/>
                    </a:cubicBezTo>
                    <a:cubicBezTo>
                      <a:pt x="33" y="39"/>
                      <a:pt x="33" y="39"/>
                      <a:pt x="33" y="39"/>
                    </a:cubicBezTo>
                    <a:cubicBezTo>
                      <a:pt x="27" y="42"/>
                      <a:pt x="27" y="42"/>
                      <a:pt x="27" y="42"/>
                    </a:cubicBezTo>
                    <a:cubicBezTo>
                      <a:pt x="27" y="65"/>
                      <a:pt x="27" y="65"/>
                      <a:pt x="27" y="65"/>
                    </a:cubicBezTo>
                    <a:close/>
                    <a:moveTo>
                      <a:pt x="27" y="0"/>
                    </a:moveTo>
                    <a:cubicBezTo>
                      <a:pt x="16" y="0"/>
                      <a:pt x="7" y="5"/>
                      <a:pt x="1" y="12"/>
                    </a:cubicBezTo>
                    <a:cubicBezTo>
                      <a:pt x="1" y="14"/>
                      <a:pt x="1" y="16"/>
                      <a:pt x="1" y="18"/>
                    </a:cubicBezTo>
                    <a:cubicBezTo>
                      <a:pt x="1" y="29"/>
                      <a:pt x="1" y="40"/>
                      <a:pt x="0" y="51"/>
                    </a:cubicBezTo>
                    <a:cubicBezTo>
                      <a:pt x="6" y="60"/>
                      <a:pt x="15" y="65"/>
                      <a:pt x="27" y="65"/>
                    </a:cubicBezTo>
                    <a:cubicBezTo>
                      <a:pt x="27" y="42"/>
                      <a:pt x="27" y="42"/>
                      <a:pt x="27" y="42"/>
                    </a:cubicBezTo>
                    <a:cubicBezTo>
                      <a:pt x="10" y="49"/>
                      <a:pt x="10" y="49"/>
                      <a:pt x="10" y="49"/>
                    </a:cubicBezTo>
                    <a:cubicBezTo>
                      <a:pt x="20" y="26"/>
                      <a:pt x="20" y="26"/>
                      <a:pt x="20" y="26"/>
                    </a:cubicBezTo>
                    <a:cubicBezTo>
                      <a:pt x="20" y="26"/>
                      <a:pt x="20" y="26"/>
                      <a:pt x="20" y="26"/>
                    </a:cubicBezTo>
                    <a:cubicBezTo>
                      <a:pt x="27" y="23"/>
                      <a:pt x="27" y="23"/>
                      <a:pt x="27" y="23"/>
                    </a:cubicBezTo>
                    <a:lnTo>
                      <a:pt x="27" y="0"/>
                    </a:lnTo>
                    <a:close/>
                  </a:path>
                </a:pathLst>
              </a:custGeom>
              <a:grpFill/>
              <a:ln>
                <a:noFill/>
              </a:ln>
            </p:spPr>
            <p:txBody>
              <a:bodyPr anchor="ctr"/>
              <a:lstStyle/>
              <a:p>
                <a:pPr algn="ctr"/>
                <a:endParaRPr/>
              </a:p>
            </p:txBody>
          </p:sp>
          <p:sp>
            <p:nvSpPr>
              <p:cNvPr id="39" name="Freeform: Shape 199">
                <a:extLst>
                  <a:ext uri="{FF2B5EF4-FFF2-40B4-BE49-F238E27FC236}">
                    <a16:creationId xmlns:a16="http://schemas.microsoft.com/office/drawing/2014/main" id="{5E9F61A2-8879-4D6D-8C2D-D7B4FE59C760}"/>
                  </a:ext>
                </a:extLst>
              </p:cNvPr>
              <p:cNvSpPr>
                <a:spLocks/>
              </p:cNvSpPr>
              <p:nvPr/>
            </p:nvSpPr>
            <p:spPr bwMode="auto">
              <a:xfrm>
                <a:off x="4291063" y="1038447"/>
                <a:ext cx="256111" cy="220574"/>
              </a:xfrm>
              <a:custGeom>
                <a:avLst/>
                <a:gdLst>
                  <a:gd name="T0" fmla="*/ 48 w 58"/>
                  <a:gd name="T1" fmla="*/ 38 h 50"/>
                  <a:gd name="T2" fmla="*/ 44 w 58"/>
                  <a:gd name="T3" fmla="*/ 8 h 50"/>
                  <a:gd name="T4" fmla="*/ 27 w 58"/>
                  <a:gd name="T5" fmla="*/ 0 h 50"/>
                  <a:gd name="T6" fmla="*/ 27 w 58"/>
                  <a:gd name="T7" fmla="*/ 20 h 50"/>
                  <a:gd name="T8" fmla="*/ 42 w 58"/>
                  <a:gd name="T9" fmla="*/ 20 h 50"/>
                  <a:gd name="T10" fmla="*/ 42 w 58"/>
                  <a:gd name="T11" fmla="*/ 30 h 50"/>
                  <a:gd name="T12" fmla="*/ 42 w 58"/>
                  <a:gd name="T13" fmla="*/ 30 h 50"/>
                  <a:gd name="T14" fmla="*/ 42 w 58"/>
                  <a:gd name="T15" fmla="*/ 30 h 50"/>
                  <a:gd name="T16" fmla="*/ 27 w 58"/>
                  <a:gd name="T17" fmla="*/ 30 h 50"/>
                  <a:gd name="T18" fmla="*/ 27 w 58"/>
                  <a:gd name="T19" fmla="*/ 50 h 50"/>
                  <a:gd name="T20" fmla="*/ 40 w 58"/>
                  <a:gd name="T21" fmla="*/ 46 h 50"/>
                  <a:gd name="T22" fmla="*/ 43 w 58"/>
                  <a:gd name="T23" fmla="*/ 49 h 50"/>
                  <a:gd name="T24" fmla="*/ 58 w 58"/>
                  <a:gd name="T25" fmla="*/ 48 h 50"/>
                  <a:gd name="T26" fmla="*/ 48 w 58"/>
                  <a:gd name="T27" fmla="*/ 38 h 50"/>
                  <a:gd name="T28" fmla="*/ 27 w 58"/>
                  <a:gd name="T29" fmla="*/ 0 h 50"/>
                  <a:gd name="T30" fmla="*/ 9 w 58"/>
                  <a:gd name="T31" fmla="*/ 8 h 50"/>
                  <a:gd name="T32" fmla="*/ 9 w 58"/>
                  <a:gd name="T33" fmla="*/ 43 h 50"/>
                  <a:gd name="T34" fmla="*/ 27 w 58"/>
                  <a:gd name="T35" fmla="*/ 50 h 50"/>
                  <a:gd name="T36" fmla="*/ 27 w 58"/>
                  <a:gd name="T37" fmla="*/ 30 h 50"/>
                  <a:gd name="T38" fmla="*/ 12 w 58"/>
                  <a:gd name="T39" fmla="*/ 30 h 50"/>
                  <a:gd name="T40" fmla="*/ 12 w 58"/>
                  <a:gd name="T41" fmla="*/ 20 h 50"/>
                  <a:gd name="T42" fmla="*/ 27 w 58"/>
                  <a:gd name="T43" fmla="*/ 20 h 50"/>
                  <a:gd name="T44" fmla="*/ 27 w 58"/>
                  <a:gd name="T4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50">
                    <a:moveTo>
                      <a:pt x="48" y="38"/>
                    </a:moveTo>
                    <a:cubicBezTo>
                      <a:pt x="54" y="29"/>
                      <a:pt x="53" y="16"/>
                      <a:pt x="44" y="8"/>
                    </a:cubicBezTo>
                    <a:cubicBezTo>
                      <a:pt x="40" y="3"/>
                      <a:pt x="33" y="0"/>
                      <a:pt x="27" y="0"/>
                    </a:cubicBezTo>
                    <a:cubicBezTo>
                      <a:pt x="27" y="20"/>
                      <a:pt x="27" y="20"/>
                      <a:pt x="27" y="20"/>
                    </a:cubicBezTo>
                    <a:cubicBezTo>
                      <a:pt x="42" y="20"/>
                      <a:pt x="42" y="20"/>
                      <a:pt x="42" y="20"/>
                    </a:cubicBezTo>
                    <a:cubicBezTo>
                      <a:pt x="42" y="30"/>
                      <a:pt x="42" y="30"/>
                      <a:pt x="42" y="30"/>
                    </a:cubicBezTo>
                    <a:cubicBezTo>
                      <a:pt x="42" y="30"/>
                      <a:pt x="42" y="30"/>
                      <a:pt x="42" y="30"/>
                    </a:cubicBezTo>
                    <a:cubicBezTo>
                      <a:pt x="42" y="30"/>
                      <a:pt x="42" y="30"/>
                      <a:pt x="42" y="30"/>
                    </a:cubicBezTo>
                    <a:cubicBezTo>
                      <a:pt x="27" y="30"/>
                      <a:pt x="27" y="30"/>
                      <a:pt x="27" y="30"/>
                    </a:cubicBezTo>
                    <a:cubicBezTo>
                      <a:pt x="27" y="50"/>
                      <a:pt x="27" y="50"/>
                      <a:pt x="27" y="50"/>
                    </a:cubicBezTo>
                    <a:cubicBezTo>
                      <a:pt x="31" y="50"/>
                      <a:pt x="36" y="49"/>
                      <a:pt x="40" y="46"/>
                    </a:cubicBezTo>
                    <a:cubicBezTo>
                      <a:pt x="43" y="49"/>
                      <a:pt x="43" y="49"/>
                      <a:pt x="43" y="49"/>
                    </a:cubicBezTo>
                    <a:cubicBezTo>
                      <a:pt x="48" y="48"/>
                      <a:pt x="53" y="48"/>
                      <a:pt x="58" y="48"/>
                    </a:cubicBezTo>
                    <a:lnTo>
                      <a:pt x="48" y="38"/>
                    </a:lnTo>
                    <a:close/>
                    <a:moveTo>
                      <a:pt x="27" y="0"/>
                    </a:moveTo>
                    <a:cubicBezTo>
                      <a:pt x="21" y="0"/>
                      <a:pt x="14" y="3"/>
                      <a:pt x="9" y="8"/>
                    </a:cubicBezTo>
                    <a:cubicBezTo>
                      <a:pt x="0" y="17"/>
                      <a:pt x="0" y="33"/>
                      <a:pt x="9" y="43"/>
                    </a:cubicBezTo>
                    <a:cubicBezTo>
                      <a:pt x="14" y="47"/>
                      <a:pt x="21" y="50"/>
                      <a:pt x="27" y="50"/>
                    </a:cubicBezTo>
                    <a:cubicBezTo>
                      <a:pt x="27" y="30"/>
                      <a:pt x="27" y="30"/>
                      <a:pt x="27" y="30"/>
                    </a:cubicBezTo>
                    <a:cubicBezTo>
                      <a:pt x="12" y="30"/>
                      <a:pt x="12" y="30"/>
                      <a:pt x="12" y="30"/>
                    </a:cubicBezTo>
                    <a:cubicBezTo>
                      <a:pt x="12" y="20"/>
                      <a:pt x="12" y="20"/>
                      <a:pt x="12" y="20"/>
                    </a:cubicBezTo>
                    <a:cubicBezTo>
                      <a:pt x="27" y="20"/>
                      <a:pt x="27" y="20"/>
                      <a:pt x="27" y="20"/>
                    </a:cubicBezTo>
                    <a:lnTo>
                      <a:pt x="27" y="0"/>
                    </a:lnTo>
                    <a:close/>
                  </a:path>
                </a:pathLst>
              </a:custGeom>
              <a:grpFill/>
              <a:ln>
                <a:noFill/>
              </a:ln>
            </p:spPr>
            <p:txBody>
              <a:bodyPr anchor="ctr"/>
              <a:lstStyle/>
              <a:p>
                <a:pPr algn="ctr"/>
                <a:endParaRPr/>
              </a:p>
            </p:txBody>
          </p:sp>
          <p:sp>
            <p:nvSpPr>
              <p:cNvPr id="40" name="Oval 200">
                <a:extLst>
                  <a:ext uri="{FF2B5EF4-FFF2-40B4-BE49-F238E27FC236}">
                    <a16:creationId xmlns:a16="http://schemas.microsoft.com/office/drawing/2014/main" id="{21F9F539-9273-49B4-94CF-007D9AFF99B5}"/>
                  </a:ext>
                </a:extLst>
              </p:cNvPr>
              <p:cNvSpPr>
                <a:spLocks/>
              </p:cNvSpPr>
              <p:nvPr/>
            </p:nvSpPr>
            <p:spPr bwMode="auto">
              <a:xfrm>
                <a:off x="5832632" y="3219682"/>
                <a:ext cx="84553" cy="84553"/>
              </a:xfrm>
              <a:prstGeom prst="ellipse">
                <a:avLst/>
              </a:prstGeom>
              <a:grpFill/>
              <a:ln>
                <a:noFill/>
              </a:ln>
            </p:spPr>
            <p:txBody>
              <a:bodyPr anchor="ctr"/>
              <a:lstStyle/>
              <a:p>
                <a:pPr algn="ctr"/>
                <a:endParaRPr/>
              </a:p>
            </p:txBody>
          </p:sp>
          <p:sp>
            <p:nvSpPr>
              <p:cNvPr id="41" name="Freeform: Shape 201">
                <a:extLst>
                  <a:ext uri="{FF2B5EF4-FFF2-40B4-BE49-F238E27FC236}">
                    <a16:creationId xmlns:a16="http://schemas.microsoft.com/office/drawing/2014/main" id="{CFC93F5B-EC54-4F06-A216-4B812FE65413}"/>
                  </a:ext>
                </a:extLst>
              </p:cNvPr>
              <p:cNvSpPr>
                <a:spLocks/>
              </p:cNvSpPr>
              <p:nvPr/>
            </p:nvSpPr>
            <p:spPr bwMode="auto">
              <a:xfrm>
                <a:off x="5797095" y="3180468"/>
                <a:ext cx="159304" cy="234054"/>
              </a:xfrm>
              <a:custGeom>
                <a:avLst/>
                <a:gdLst>
                  <a:gd name="T0" fmla="*/ 36 w 36"/>
                  <a:gd name="T1" fmla="*/ 0 h 53"/>
                  <a:gd name="T2" fmla="*/ 18 w 36"/>
                  <a:gd name="T3" fmla="*/ 0 h 53"/>
                  <a:gd name="T4" fmla="*/ 18 w 36"/>
                  <a:gd name="T5" fmla="*/ 4 h 53"/>
                  <a:gd name="T6" fmla="*/ 18 w 36"/>
                  <a:gd name="T7" fmla="*/ 4 h 53"/>
                  <a:gd name="T8" fmla="*/ 32 w 36"/>
                  <a:gd name="T9" fmla="*/ 18 h 53"/>
                  <a:gd name="T10" fmla="*/ 18 w 36"/>
                  <a:gd name="T11" fmla="*/ 32 h 53"/>
                  <a:gd name="T12" fmla="*/ 18 w 36"/>
                  <a:gd name="T13" fmla="*/ 32 h 53"/>
                  <a:gd name="T14" fmla="*/ 18 w 36"/>
                  <a:gd name="T15" fmla="*/ 32 h 53"/>
                  <a:gd name="T16" fmla="*/ 18 w 36"/>
                  <a:gd name="T17" fmla="*/ 38 h 53"/>
                  <a:gd name="T18" fmla="*/ 18 w 36"/>
                  <a:gd name="T19" fmla="*/ 38 h 53"/>
                  <a:gd name="T20" fmla="*/ 22 w 36"/>
                  <a:gd name="T21" fmla="*/ 43 h 53"/>
                  <a:gd name="T22" fmla="*/ 18 w 36"/>
                  <a:gd name="T23" fmla="*/ 48 h 53"/>
                  <a:gd name="T24" fmla="*/ 18 w 36"/>
                  <a:gd name="T25" fmla="*/ 48 h 53"/>
                  <a:gd name="T26" fmla="*/ 18 w 36"/>
                  <a:gd name="T27" fmla="*/ 48 h 53"/>
                  <a:gd name="T28" fmla="*/ 18 w 36"/>
                  <a:gd name="T29" fmla="*/ 53 h 53"/>
                  <a:gd name="T30" fmla="*/ 36 w 36"/>
                  <a:gd name="T31" fmla="*/ 53 h 53"/>
                  <a:gd name="T32" fmla="*/ 36 w 36"/>
                  <a:gd name="T33" fmla="*/ 0 h 53"/>
                  <a:gd name="T34" fmla="*/ 18 w 36"/>
                  <a:gd name="T35" fmla="*/ 0 h 53"/>
                  <a:gd name="T36" fmla="*/ 0 w 36"/>
                  <a:gd name="T37" fmla="*/ 0 h 53"/>
                  <a:gd name="T38" fmla="*/ 0 w 36"/>
                  <a:gd name="T39" fmla="*/ 53 h 53"/>
                  <a:gd name="T40" fmla="*/ 18 w 36"/>
                  <a:gd name="T41" fmla="*/ 53 h 53"/>
                  <a:gd name="T42" fmla="*/ 18 w 36"/>
                  <a:gd name="T43" fmla="*/ 48 h 53"/>
                  <a:gd name="T44" fmla="*/ 13 w 36"/>
                  <a:gd name="T45" fmla="*/ 43 h 53"/>
                  <a:gd name="T46" fmla="*/ 18 w 36"/>
                  <a:gd name="T47" fmla="*/ 38 h 53"/>
                  <a:gd name="T48" fmla="*/ 18 w 36"/>
                  <a:gd name="T49" fmla="*/ 32 h 53"/>
                  <a:gd name="T50" fmla="*/ 4 w 36"/>
                  <a:gd name="T51" fmla="*/ 18 h 53"/>
                  <a:gd name="T52" fmla="*/ 18 w 36"/>
                  <a:gd name="T53" fmla="*/ 4 h 53"/>
                  <a:gd name="T54" fmla="*/ 18 w 36"/>
                  <a:gd name="T5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 h="53">
                    <a:moveTo>
                      <a:pt x="36" y="0"/>
                    </a:moveTo>
                    <a:cubicBezTo>
                      <a:pt x="18" y="0"/>
                      <a:pt x="18" y="0"/>
                      <a:pt x="18" y="0"/>
                    </a:cubicBezTo>
                    <a:cubicBezTo>
                      <a:pt x="18" y="4"/>
                      <a:pt x="18" y="4"/>
                      <a:pt x="18" y="4"/>
                    </a:cubicBezTo>
                    <a:cubicBezTo>
                      <a:pt x="18" y="4"/>
                      <a:pt x="18" y="4"/>
                      <a:pt x="18" y="4"/>
                    </a:cubicBezTo>
                    <a:cubicBezTo>
                      <a:pt x="25" y="4"/>
                      <a:pt x="32" y="11"/>
                      <a:pt x="32" y="18"/>
                    </a:cubicBezTo>
                    <a:cubicBezTo>
                      <a:pt x="32" y="26"/>
                      <a:pt x="25" y="32"/>
                      <a:pt x="18" y="32"/>
                    </a:cubicBezTo>
                    <a:cubicBezTo>
                      <a:pt x="18" y="32"/>
                      <a:pt x="18" y="32"/>
                      <a:pt x="18" y="32"/>
                    </a:cubicBezTo>
                    <a:cubicBezTo>
                      <a:pt x="18" y="32"/>
                      <a:pt x="18" y="32"/>
                      <a:pt x="18" y="32"/>
                    </a:cubicBezTo>
                    <a:cubicBezTo>
                      <a:pt x="18" y="38"/>
                      <a:pt x="18" y="38"/>
                      <a:pt x="18" y="38"/>
                    </a:cubicBezTo>
                    <a:cubicBezTo>
                      <a:pt x="18" y="38"/>
                      <a:pt x="18" y="38"/>
                      <a:pt x="18" y="38"/>
                    </a:cubicBezTo>
                    <a:cubicBezTo>
                      <a:pt x="20" y="38"/>
                      <a:pt x="22" y="40"/>
                      <a:pt x="22" y="43"/>
                    </a:cubicBezTo>
                    <a:cubicBezTo>
                      <a:pt x="22" y="46"/>
                      <a:pt x="20" y="48"/>
                      <a:pt x="18" y="48"/>
                    </a:cubicBezTo>
                    <a:cubicBezTo>
                      <a:pt x="18" y="48"/>
                      <a:pt x="18" y="48"/>
                      <a:pt x="18" y="48"/>
                    </a:cubicBezTo>
                    <a:cubicBezTo>
                      <a:pt x="18" y="48"/>
                      <a:pt x="18" y="48"/>
                      <a:pt x="18" y="48"/>
                    </a:cubicBezTo>
                    <a:cubicBezTo>
                      <a:pt x="18" y="53"/>
                      <a:pt x="18" y="53"/>
                      <a:pt x="18" y="53"/>
                    </a:cubicBezTo>
                    <a:cubicBezTo>
                      <a:pt x="36" y="53"/>
                      <a:pt x="36" y="53"/>
                      <a:pt x="36" y="53"/>
                    </a:cubicBezTo>
                    <a:lnTo>
                      <a:pt x="36" y="0"/>
                    </a:lnTo>
                    <a:close/>
                    <a:moveTo>
                      <a:pt x="18" y="0"/>
                    </a:moveTo>
                    <a:cubicBezTo>
                      <a:pt x="0" y="0"/>
                      <a:pt x="0" y="0"/>
                      <a:pt x="0" y="0"/>
                    </a:cubicBezTo>
                    <a:cubicBezTo>
                      <a:pt x="0" y="53"/>
                      <a:pt x="0" y="53"/>
                      <a:pt x="0" y="53"/>
                    </a:cubicBezTo>
                    <a:cubicBezTo>
                      <a:pt x="18" y="53"/>
                      <a:pt x="18" y="53"/>
                      <a:pt x="18" y="53"/>
                    </a:cubicBezTo>
                    <a:cubicBezTo>
                      <a:pt x="18" y="48"/>
                      <a:pt x="18" y="48"/>
                      <a:pt x="18" y="48"/>
                    </a:cubicBezTo>
                    <a:cubicBezTo>
                      <a:pt x="15" y="48"/>
                      <a:pt x="13" y="46"/>
                      <a:pt x="13" y="43"/>
                    </a:cubicBezTo>
                    <a:cubicBezTo>
                      <a:pt x="13" y="40"/>
                      <a:pt x="15" y="38"/>
                      <a:pt x="18" y="38"/>
                    </a:cubicBezTo>
                    <a:cubicBezTo>
                      <a:pt x="18" y="32"/>
                      <a:pt x="18" y="32"/>
                      <a:pt x="18" y="32"/>
                    </a:cubicBezTo>
                    <a:cubicBezTo>
                      <a:pt x="10" y="32"/>
                      <a:pt x="4" y="26"/>
                      <a:pt x="4" y="18"/>
                    </a:cubicBezTo>
                    <a:cubicBezTo>
                      <a:pt x="4" y="11"/>
                      <a:pt x="10" y="4"/>
                      <a:pt x="18" y="4"/>
                    </a:cubicBezTo>
                    <a:lnTo>
                      <a:pt x="18" y="0"/>
                    </a:lnTo>
                    <a:close/>
                  </a:path>
                </a:pathLst>
              </a:custGeom>
              <a:grpFill/>
              <a:ln>
                <a:noFill/>
              </a:ln>
            </p:spPr>
            <p:txBody>
              <a:bodyPr anchor="ctr"/>
              <a:lstStyle/>
              <a:p>
                <a:pPr algn="ctr"/>
                <a:endParaRPr/>
              </a:p>
            </p:txBody>
          </p:sp>
          <p:sp>
            <p:nvSpPr>
              <p:cNvPr id="42" name="Freeform: Shape 202">
                <a:extLst>
                  <a:ext uri="{FF2B5EF4-FFF2-40B4-BE49-F238E27FC236}">
                    <a16:creationId xmlns:a16="http://schemas.microsoft.com/office/drawing/2014/main" id="{2147B427-5905-4907-9B16-552393182716}"/>
                  </a:ext>
                </a:extLst>
              </p:cNvPr>
              <p:cNvSpPr>
                <a:spLocks/>
              </p:cNvSpPr>
              <p:nvPr/>
            </p:nvSpPr>
            <p:spPr bwMode="auto">
              <a:xfrm>
                <a:off x="5651271" y="3219682"/>
                <a:ext cx="123767" cy="194841"/>
              </a:xfrm>
              <a:custGeom>
                <a:avLst/>
                <a:gdLst>
                  <a:gd name="T0" fmla="*/ 0 w 28"/>
                  <a:gd name="T1" fmla="*/ 44 h 44"/>
                  <a:gd name="T2" fmla="*/ 28 w 28"/>
                  <a:gd name="T3" fmla="*/ 44 h 44"/>
                  <a:gd name="T4" fmla="*/ 28 w 28"/>
                  <a:gd name="T5" fmla="*/ 0 h 44"/>
                  <a:gd name="T6" fmla="*/ 24 w 28"/>
                  <a:gd name="T7" fmla="*/ 8 h 44"/>
                  <a:gd name="T8" fmla="*/ 24 w 28"/>
                  <a:gd name="T9" fmla="*/ 9 h 44"/>
                  <a:gd name="T10" fmla="*/ 15 w 28"/>
                  <a:gd name="T11" fmla="*/ 22 h 44"/>
                  <a:gd name="T12" fmla="*/ 10 w 28"/>
                  <a:gd name="T13" fmla="*/ 29 h 44"/>
                  <a:gd name="T14" fmla="*/ 15 w 28"/>
                  <a:gd name="T15" fmla="*/ 34 h 44"/>
                  <a:gd name="T16" fmla="*/ 10 w 28"/>
                  <a:gd name="T17" fmla="*/ 39 h 44"/>
                  <a:gd name="T18" fmla="*/ 10 w 28"/>
                  <a:gd name="T19" fmla="*/ 39 h 44"/>
                  <a:gd name="T20" fmla="*/ 6 w 28"/>
                  <a:gd name="T21" fmla="*/ 36 h 44"/>
                  <a:gd name="T22" fmla="*/ 0 w 28"/>
                  <a:gd name="T23"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4">
                    <a:moveTo>
                      <a:pt x="0" y="44"/>
                    </a:moveTo>
                    <a:cubicBezTo>
                      <a:pt x="28" y="44"/>
                      <a:pt x="28" y="44"/>
                      <a:pt x="28" y="44"/>
                    </a:cubicBezTo>
                    <a:cubicBezTo>
                      <a:pt x="28" y="0"/>
                      <a:pt x="28" y="0"/>
                      <a:pt x="28" y="0"/>
                    </a:cubicBezTo>
                    <a:cubicBezTo>
                      <a:pt x="26" y="3"/>
                      <a:pt x="25" y="5"/>
                      <a:pt x="24" y="8"/>
                    </a:cubicBezTo>
                    <a:cubicBezTo>
                      <a:pt x="24" y="8"/>
                      <a:pt x="24" y="9"/>
                      <a:pt x="24" y="9"/>
                    </a:cubicBezTo>
                    <a:cubicBezTo>
                      <a:pt x="24" y="15"/>
                      <a:pt x="20" y="20"/>
                      <a:pt x="15" y="22"/>
                    </a:cubicBezTo>
                    <a:cubicBezTo>
                      <a:pt x="13" y="25"/>
                      <a:pt x="12" y="27"/>
                      <a:pt x="10" y="29"/>
                    </a:cubicBezTo>
                    <a:cubicBezTo>
                      <a:pt x="13" y="30"/>
                      <a:pt x="15" y="32"/>
                      <a:pt x="15" y="34"/>
                    </a:cubicBezTo>
                    <a:cubicBezTo>
                      <a:pt x="15" y="37"/>
                      <a:pt x="12" y="39"/>
                      <a:pt x="10" y="39"/>
                    </a:cubicBezTo>
                    <a:cubicBezTo>
                      <a:pt x="10" y="39"/>
                      <a:pt x="10" y="39"/>
                      <a:pt x="10" y="39"/>
                    </a:cubicBezTo>
                    <a:cubicBezTo>
                      <a:pt x="8" y="39"/>
                      <a:pt x="6" y="38"/>
                      <a:pt x="6" y="36"/>
                    </a:cubicBezTo>
                    <a:cubicBezTo>
                      <a:pt x="4" y="39"/>
                      <a:pt x="2" y="41"/>
                      <a:pt x="0" y="44"/>
                    </a:cubicBezTo>
                    <a:close/>
                  </a:path>
                </a:pathLst>
              </a:custGeom>
              <a:grpFill/>
              <a:ln>
                <a:noFill/>
              </a:ln>
            </p:spPr>
            <p:txBody>
              <a:bodyPr anchor="ctr"/>
              <a:lstStyle/>
              <a:p>
                <a:pPr algn="ctr"/>
                <a:endParaRPr/>
              </a:p>
            </p:txBody>
          </p:sp>
          <p:sp>
            <p:nvSpPr>
              <p:cNvPr id="43" name="Freeform: Shape 203">
                <a:extLst>
                  <a:ext uri="{FF2B5EF4-FFF2-40B4-BE49-F238E27FC236}">
                    <a16:creationId xmlns:a16="http://schemas.microsoft.com/office/drawing/2014/main" id="{B25BC8AF-B709-4C78-8BC0-CFE743C3F2A7}"/>
                  </a:ext>
                </a:extLst>
              </p:cNvPr>
              <p:cNvSpPr>
                <a:spLocks/>
              </p:cNvSpPr>
              <p:nvPr/>
            </p:nvSpPr>
            <p:spPr bwMode="auto">
              <a:xfrm>
                <a:off x="5678230" y="1788400"/>
                <a:ext cx="118865" cy="62496"/>
              </a:xfrm>
              <a:custGeom>
                <a:avLst/>
                <a:gdLst>
                  <a:gd name="T0" fmla="*/ 22 w 27"/>
                  <a:gd name="T1" fmla="*/ 9 h 14"/>
                  <a:gd name="T2" fmla="*/ 0 w 27"/>
                  <a:gd name="T3" fmla="*/ 9 h 14"/>
                  <a:gd name="T4" fmla="*/ 4 w 27"/>
                  <a:gd name="T5" fmla="*/ 14 h 14"/>
                  <a:gd name="T6" fmla="*/ 27 w 27"/>
                  <a:gd name="T7" fmla="*/ 14 h 14"/>
                  <a:gd name="T8" fmla="*/ 27 w 27"/>
                  <a:gd name="T9" fmla="*/ 0 h 14"/>
                  <a:gd name="T10" fmla="*/ 22 w 27"/>
                  <a:gd name="T11" fmla="*/ 0 h 14"/>
                  <a:gd name="T12" fmla="*/ 22 w 27"/>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27" h="14">
                    <a:moveTo>
                      <a:pt x="22" y="9"/>
                    </a:moveTo>
                    <a:cubicBezTo>
                      <a:pt x="0" y="9"/>
                      <a:pt x="0" y="9"/>
                      <a:pt x="0" y="9"/>
                    </a:cubicBezTo>
                    <a:cubicBezTo>
                      <a:pt x="1" y="10"/>
                      <a:pt x="3" y="12"/>
                      <a:pt x="4" y="14"/>
                    </a:cubicBezTo>
                    <a:cubicBezTo>
                      <a:pt x="27" y="14"/>
                      <a:pt x="27" y="14"/>
                      <a:pt x="27" y="14"/>
                    </a:cubicBezTo>
                    <a:cubicBezTo>
                      <a:pt x="27" y="0"/>
                      <a:pt x="27" y="0"/>
                      <a:pt x="27" y="0"/>
                    </a:cubicBezTo>
                    <a:cubicBezTo>
                      <a:pt x="22" y="0"/>
                      <a:pt x="22" y="0"/>
                      <a:pt x="22" y="0"/>
                    </a:cubicBezTo>
                    <a:lnTo>
                      <a:pt x="22" y="9"/>
                    </a:lnTo>
                    <a:close/>
                  </a:path>
                </a:pathLst>
              </a:custGeom>
              <a:grpFill/>
              <a:ln>
                <a:noFill/>
              </a:ln>
            </p:spPr>
            <p:txBody>
              <a:bodyPr anchor="ctr"/>
              <a:lstStyle/>
              <a:p>
                <a:pPr algn="ctr"/>
                <a:endParaRPr/>
              </a:p>
            </p:txBody>
          </p:sp>
          <p:sp>
            <p:nvSpPr>
              <p:cNvPr id="44" name="Freeform: Shape 204">
                <a:extLst>
                  <a:ext uri="{FF2B5EF4-FFF2-40B4-BE49-F238E27FC236}">
                    <a16:creationId xmlns:a16="http://schemas.microsoft.com/office/drawing/2014/main" id="{4C46D422-3CAB-4655-BB27-73625888E34C}"/>
                  </a:ext>
                </a:extLst>
              </p:cNvPr>
              <p:cNvSpPr>
                <a:spLocks/>
              </p:cNvSpPr>
              <p:nvPr/>
            </p:nvSpPr>
            <p:spPr bwMode="auto">
              <a:xfrm>
                <a:off x="5585098" y="1603362"/>
                <a:ext cx="181361" cy="207095"/>
              </a:xfrm>
              <a:custGeom>
                <a:avLst/>
                <a:gdLst>
                  <a:gd name="T0" fmla="*/ 5 w 41"/>
                  <a:gd name="T1" fmla="*/ 27 h 47"/>
                  <a:gd name="T2" fmla="*/ 5 w 41"/>
                  <a:gd name="T3" fmla="*/ 30 h 47"/>
                  <a:gd name="T4" fmla="*/ 18 w 41"/>
                  <a:gd name="T5" fmla="*/ 47 h 47"/>
                  <a:gd name="T6" fmla="*/ 33 w 41"/>
                  <a:gd name="T7" fmla="*/ 47 h 47"/>
                  <a:gd name="T8" fmla="*/ 33 w 41"/>
                  <a:gd name="T9" fmla="*/ 27 h 47"/>
                  <a:gd name="T10" fmla="*/ 41 w 41"/>
                  <a:gd name="T11" fmla="*/ 27 h 47"/>
                  <a:gd name="T12" fmla="*/ 19 w 41"/>
                  <a:gd name="T13" fmla="*/ 0 h 47"/>
                  <a:gd name="T14" fmla="*/ 0 w 41"/>
                  <a:gd name="T15" fmla="*/ 24 h 47"/>
                  <a:gd name="T16" fmla="*/ 3 w 41"/>
                  <a:gd name="T17" fmla="*/ 27 h 47"/>
                  <a:gd name="T18" fmla="*/ 5 w 41"/>
                  <a:gd name="T19"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7">
                    <a:moveTo>
                      <a:pt x="5" y="27"/>
                    </a:moveTo>
                    <a:cubicBezTo>
                      <a:pt x="5" y="30"/>
                      <a:pt x="5" y="30"/>
                      <a:pt x="5" y="30"/>
                    </a:cubicBezTo>
                    <a:cubicBezTo>
                      <a:pt x="10" y="35"/>
                      <a:pt x="14" y="41"/>
                      <a:pt x="18" y="47"/>
                    </a:cubicBezTo>
                    <a:cubicBezTo>
                      <a:pt x="33" y="47"/>
                      <a:pt x="33" y="47"/>
                      <a:pt x="33" y="47"/>
                    </a:cubicBezTo>
                    <a:cubicBezTo>
                      <a:pt x="33" y="27"/>
                      <a:pt x="33" y="27"/>
                      <a:pt x="33" y="27"/>
                    </a:cubicBezTo>
                    <a:cubicBezTo>
                      <a:pt x="41" y="27"/>
                      <a:pt x="41" y="27"/>
                      <a:pt x="41" y="27"/>
                    </a:cubicBezTo>
                    <a:cubicBezTo>
                      <a:pt x="19" y="0"/>
                      <a:pt x="19" y="0"/>
                      <a:pt x="19" y="0"/>
                    </a:cubicBezTo>
                    <a:cubicBezTo>
                      <a:pt x="0" y="24"/>
                      <a:pt x="0" y="24"/>
                      <a:pt x="0" y="24"/>
                    </a:cubicBezTo>
                    <a:cubicBezTo>
                      <a:pt x="1" y="25"/>
                      <a:pt x="2" y="26"/>
                      <a:pt x="3" y="27"/>
                    </a:cubicBezTo>
                    <a:lnTo>
                      <a:pt x="5" y="27"/>
                    </a:lnTo>
                    <a:close/>
                  </a:path>
                </a:pathLst>
              </a:custGeom>
              <a:grpFill/>
              <a:ln>
                <a:noFill/>
              </a:ln>
            </p:spPr>
            <p:txBody>
              <a:bodyPr anchor="ctr"/>
              <a:lstStyle/>
              <a:p>
                <a:pPr algn="ctr"/>
                <a:endParaRPr/>
              </a:p>
            </p:txBody>
          </p:sp>
          <p:sp>
            <p:nvSpPr>
              <p:cNvPr id="45" name="Freeform: Shape 205">
                <a:extLst>
                  <a:ext uri="{FF2B5EF4-FFF2-40B4-BE49-F238E27FC236}">
                    <a16:creationId xmlns:a16="http://schemas.microsoft.com/office/drawing/2014/main" id="{5CB75F4E-B87A-477E-B277-B2CA8A4CBD8A}"/>
                  </a:ext>
                </a:extLst>
              </p:cNvPr>
              <p:cNvSpPr>
                <a:spLocks/>
              </p:cNvSpPr>
              <p:nvPr/>
            </p:nvSpPr>
            <p:spPr bwMode="auto">
              <a:xfrm>
                <a:off x="5907382" y="2084949"/>
                <a:ext cx="225476" cy="357821"/>
              </a:xfrm>
              <a:custGeom>
                <a:avLst/>
                <a:gdLst>
                  <a:gd name="T0" fmla="*/ 51 w 51"/>
                  <a:gd name="T1" fmla="*/ 81 h 81"/>
                  <a:gd name="T2" fmla="*/ 45 w 51"/>
                  <a:gd name="T3" fmla="*/ 1 h 81"/>
                  <a:gd name="T4" fmla="*/ 40 w 51"/>
                  <a:gd name="T5" fmla="*/ 0 h 81"/>
                  <a:gd name="T6" fmla="*/ 45 w 51"/>
                  <a:gd name="T7" fmla="*/ 7 h 81"/>
                  <a:gd name="T8" fmla="*/ 45 w 51"/>
                  <a:gd name="T9" fmla="*/ 53 h 81"/>
                  <a:gd name="T10" fmla="*/ 40 w 51"/>
                  <a:gd name="T11" fmla="*/ 58 h 81"/>
                  <a:gd name="T12" fmla="*/ 45 w 51"/>
                  <a:gd name="T13" fmla="*/ 65 h 81"/>
                  <a:gd name="T14" fmla="*/ 40 w 51"/>
                  <a:gd name="T15" fmla="*/ 65 h 81"/>
                  <a:gd name="T16" fmla="*/ 45 w 51"/>
                  <a:gd name="T17" fmla="*/ 69 h 81"/>
                  <a:gd name="T18" fmla="*/ 45 w 51"/>
                  <a:gd name="T19" fmla="*/ 76 h 81"/>
                  <a:gd name="T20" fmla="*/ 40 w 51"/>
                  <a:gd name="T21" fmla="*/ 81 h 81"/>
                  <a:gd name="T22" fmla="*/ 35 w 51"/>
                  <a:gd name="T23" fmla="*/ 1 h 81"/>
                  <a:gd name="T24" fmla="*/ 25 w 51"/>
                  <a:gd name="T25" fmla="*/ 7 h 81"/>
                  <a:gd name="T26" fmla="*/ 40 w 51"/>
                  <a:gd name="T27" fmla="*/ 0 h 81"/>
                  <a:gd name="T28" fmla="*/ 25 w 51"/>
                  <a:gd name="T29" fmla="*/ 81 h 81"/>
                  <a:gd name="T30" fmla="*/ 40 w 51"/>
                  <a:gd name="T31" fmla="*/ 76 h 81"/>
                  <a:gd name="T32" fmla="*/ 35 w 51"/>
                  <a:gd name="T33" fmla="*/ 69 h 81"/>
                  <a:gd name="T34" fmla="*/ 40 w 51"/>
                  <a:gd name="T35" fmla="*/ 65 h 81"/>
                  <a:gd name="T36" fmla="*/ 35 w 51"/>
                  <a:gd name="T37" fmla="*/ 58 h 81"/>
                  <a:gd name="T38" fmla="*/ 40 w 51"/>
                  <a:gd name="T39" fmla="*/ 53 h 81"/>
                  <a:gd name="T40" fmla="*/ 25 w 51"/>
                  <a:gd name="T41" fmla="*/ 58 h 81"/>
                  <a:gd name="T42" fmla="*/ 30 w 51"/>
                  <a:gd name="T43" fmla="*/ 65 h 81"/>
                  <a:gd name="T44" fmla="*/ 25 w 51"/>
                  <a:gd name="T45" fmla="*/ 65 h 81"/>
                  <a:gd name="T46" fmla="*/ 30 w 51"/>
                  <a:gd name="T47" fmla="*/ 69 h 81"/>
                  <a:gd name="T48" fmla="*/ 30 w 51"/>
                  <a:gd name="T49" fmla="*/ 76 h 81"/>
                  <a:gd name="T50" fmla="*/ 25 w 51"/>
                  <a:gd name="T51" fmla="*/ 81 h 81"/>
                  <a:gd name="T52" fmla="*/ 10 w 51"/>
                  <a:gd name="T53" fmla="*/ 1 h 81"/>
                  <a:gd name="T54" fmla="*/ 25 w 51"/>
                  <a:gd name="T55" fmla="*/ 7 h 81"/>
                  <a:gd name="T56" fmla="*/ 10 w 51"/>
                  <a:gd name="T57" fmla="*/ 81 h 81"/>
                  <a:gd name="T58" fmla="*/ 25 w 51"/>
                  <a:gd name="T59" fmla="*/ 76 h 81"/>
                  <a:gd name="T60" fmla="*/ 20 w 51"/>
                  <a:gd name="T61" fmla="*/ 69 h 81"/>
                  <a:gd name="T62" fmla="*/ 25 w 51"/>
                  <a:gd name="T63" fmla="*/ 65 h 81"/>
                  <a:gd name="T64" fmla="*/ 20 w 51"/>
                  <a:gd name="T65" fmla="*/ 58 h 81"/>
                  <a:gd name="T66" fmla="*/ 25 w 51"/>
                  <a:gd name="T67" fmla="*/ 53 h 81"/>
                  <a:gd name="T68" fmla="*/ 10 w 51"/>
                  <a:gd name="T69" fmla="*/ 58 h 81"/>
                  <a:gd name="T70" fmla="*/ 15 w 51"/>
                  <a:gd name="T71" fmla="*/ 65 h 81"/>
                  <a:gd name="T72" fmla="*/ 10 w 51"/>
                  <a:gd name="T73" fmla="*/ 65 h 81"/>
                  <a:gd name="T74" fmla="*/ 15 w 51"/>
                  <a:gd name="T75" fmla="*/ 69 h 81"/>
                  <a:gd name="T76" fmla="*/ 15 w 51"/>
                  <a:gd name="T77" fmla="*/ 76 h 81"/>
                  <a:gd name="T78" fmla="*/ 10 w 51"/>
                  <a:gd name="T79" fmla="*/ 81 h 81"/>
                  <a:gd name="T80" fmla="*/ 0 w 51"/>
                  <a:gd name="T81" fmla="*/ 1 h 81"/>
                  <a:gd name="T82" fmla="*/ 1 w 51"/>
                  <a:gd name="T83" fmla="*/ 81 h 81"/>
                  <a:gd name="T84" fmla="*/ 10 w 51"/>
                  <a:gd name="T85" fmla="*/ 76 h 81"/>
                  <a:gd name="T86" fmla="*/ 5 w 51"/>
                  <a:gd name="T87" fmla="*/ 69 h 81"/>
                  <a:gd name="T88" fmla="*/ 10 w 51"/>
                  <a:gd name="T89" fmla="*/ 65 h 81"/>
                  <a:gd name="T90" fmla="*/ 5 w 51"/>
                  <a:gd name="T91" fmla="*/ 58 h 81"/>
                  <a:gd name="T92" fmla="*/ 10 w 51"/>
                  <a:gd name="T93" fmla="*/ 53 h 81"/>
                  <a:gd name="T94" fmla="*/ 5 w 51"/>
                  <a:gd name="T95" fmla="*/ 7 h 81"/>
                  <a:gd name="T96" fmla="*/ 10 w 51"/>
                  <a:gd name="T9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 h="81">
                    <a:moveTo>
                      <a:pt x="40" y="81"/>
                    </a:moveTo>
                    <a:cubicBezTo>
                      <a:pt x="51" y="81"/>
                      <a:pt x="51" y="81"/>
                      <a:pt x="51" y="81"/>
                    </a:cubicBezTo>
                    <a:cubicBezTo>
                      <a:pt x="51" y="1"/>
                      <a:pt x="51" y="1"/>
                      <a:pt x="51" y="1"/>
                    </a:cubicBezTo>
                    <a:cubicBezTo>
                      <a:pt x="45" y="1"/>
                      <a:pt x="45" y="1"/>
                      <a:pt x="45" y="1"/>
                    </a:cubicBezTo>
                    <a:cubicBezTo>
                      <a:pt x="45" y="0"/>
                      <a:pt x="45" y="0"/>
                      <a:pt x="45" y="0"/>
                    </a:cubicBezTo>
                    <a:cubicBezTo>
                      <a:pt x="40" y="0"/>
                      <a:pt x="40" y="0"/>
                      <a:pt x="40" y="0"/>
                    </a:cubicBezTo>
                    <a:cubicBezTo>
                      <a:pt x="40" y="7"/>
                      <a:pt x="40" y="7"/>
                      <a:pt x="40" y="7"/>
                    </a:cubicBezTo>
                    <a:cubicBezTo>
                      <a:pt x="45" y="7"/>
                      <a:pt x="45" y="7"/>
                      <a:pt x="45" y="7"/>
                    </a:cubicBezTo>
                    <a:cubicBezTo>
                      <a:pt x="45" y="53"/>
                      <a:pt x="45" y="53"/>
                      <a:pt x="45" y="53"/>
                    </a:cubicBezTo>
                    <a:cubicBezTo>
                      <a:pt x="45" y="53"/>
                      <a:pt x="45" y="53"/>
                      <a:pt x="45" y="53"/>
                    </a:cubicBezTo>
                    <a:cubicBezTo>
                      <a:pt x="40" y="53"/>
                      <a:pt x="40" y="53"/>
                      <a:pt x="40" y="53"/>
                    </a:cubicBezTo>
                    <a:cubicBezTo>
                      <a:pt x="40" y="58"/>
                      <a:pt x="40" y="58"/>
                      <a:pt x="40" y="58"/>
                    </a:cubicBezTo>
                    <a:cubicBezTo>
                      <a:pt x="45" y="58"/>
                      <a:pt x="45" y="58"/>
                      <a:pt x="45" y="58"/>
                    </a:cubicBezTo>
                    <a:cubicBezTo>
                      <a:pt x="45" y="65"/>
                      <a:pt x="45" y="65"/>
                      <a:pt x="45" y="65"/>
                    </a:cubicBezTo>
                    <a:cubicBezTo>
                      <a:pt x="45" y="65"/>
                      <a:pt x="45" y="65"/>
                      <a:pt x="45" y="65"/>
                    </a:cubicBezTo>
                    <a:cubicBezTo>
                      <a:pt x="40" y="65"/>
                      <a:pt x="40" y="65"/>
                      <a:pt x="40" y="65"/>
                    </a:cubicBezTo>
                    <a:cubicBezTo>
                      <a:pt x="40" y="69"/>
                      <a:pt x="40" y="69"/>
                      <a:pt x="40" y="69"/>
                    </a:cubicBezTo>
                    <a:cubicBezTo>
                      <a:pt x="45" y="69"/>
                      <a:pt x="45" y="69"/>
                      <a:pt x="45" y="69"/>
                    </a:cubicBezTo>
                    <a:cubicBezTo>
                      <a:pt x="45" y="76"/>
                      <a:pt x="45" y="76"/>
                      <a:pt x="45" y="76"/>
                    </a:cubicBezTo>
                    <a:cubicBezTo>
                      <a:pt x="45" y="76"/>
                      <a:pt x="45" y="76"/>
                      <a:pt x="45" y="76"/>
                    </a:cubicBezTo>
                    <a:cubicBezTo>
                      <a:pt x="40" y="76"/>
                      <a:pt x="40" y="76"/>
                      <a:pt x="40" y="76"/>
                    </a:cubicBezTo>
                    <a:lnTo>
                      <a:pt x="40" y="81"/>
                    </a:lnTo>
                    <a:close/>
                    <a:moveTo>
                      <a:pt x="35" y="0"/>
                    </a:moveTo>
                    <a:cubicBezTo>
                      <a:pt x="35" y="1"/>
                      <a:pt x="35" y="1"/>
                      <a:pt x="35" y="1"/>
                    </a:cubicBezTo>
                    <a:cubicBezTo>
                      <a:pt x="25" y="1"/>
                      <a:pt x="25" y="1"/>
                      <a:pt x="25" y="1"/>
                    </a:cubicBezTo>
                    <a:cubicBezTo>
                      <a:pt x="25" y="7"/>
                      <a:pt x="25" y="7"/>
                      <a:pt x="25" y="7"/>
                    </a:cubicBezTo>
                    <a:cubicBezTo>
                      <a:pt x="40" y="7"/>
                      <a:pt x="40" y="7"/>
                      <a:pt x="40" y="7"/>
                    </a:cubicBezTo>
                    <a:cubicBezTo>
                      <a:pt x="40" y="0"/>
                      <a:pt x="40" y="0"/>
                      <a:pt x="40" y="0"/>
                    </a:cubicBezTo>
                    <a:cubicBezTo>
                      <a:pt x="35" y="0"/>
                      <a:pt x="35" y="0"/>
                      <a:pt x="35" y="0"/>
                    </a:cubicBezTo>
                    <a:close/>
                    <a:moveTo>
                      <a:pt x="25" y="81"/>
                    </a:moveTo>
                    <a:cubicBezTo>
                      <a:pt x="40" y="81"/>
                      <a:pt x="40" y="81"/>
                      <a:pt x="40" y="81"/>
                    </a:cubicBezTo>
                    <a:cubicBezTo>
                      <a:pt x="40" y="76"/>
                      <a:pt x="40" y="76"/>
                      <a:pt x="40" y="76"/>
                    </a:cubicBezTo>
                    <a:cubicBezTo>
                      <a:pt x="35" y="76"/>
                      <a:pt x="35" y="76"/>
                      <a:pt x="35" y="76"/>
                    </a:cubicBezTo>
                    <a:cubicBezTo>
                      <a:pt x="35" y="69"/>
                      <a:pt x="35" y="69"/>
                      <a:pt x="35" y="69"/>
                    </a:cubicBezTo>
                    <a:cubicBezTo>
                      <a:pt x="40" y="69"/>
                      <a:pt x="40" y="69"/>
                      <a:pt x="40" y="69"/>
                    </a:cubicBezTo>
                    <a:cubicBezTo>
                      <a:pt x="40" y="65"/>
                      <a:pt x="40" y="65"/>
                      <a:pt x="40" y="65"/>
                    </a:cubicBezTo>
                    <a:cubicBezTo>
                      <a:pt x="35" y="65"/>
                      <a:pt x="35" y="65"/>
                      <a:pt x="35" y="65"/>
                    </a:cubicBezTo>
                    <a:cubicBezTo>
                      <a:pt x="35" y="58"/>
                      <a:pt x="35" y="58"/>
                      <a:pt x="35" y="58"/>
                    </a:cubicBezTo>
                    <a:cubicBezTo>
                      <a:pt x="40" y="58"/>
                      <a:pt x="40" y="58"/>
                      <a:pt x="40" y="58"/>
                    </a:cubicBezTo>
                    <a:cubicBezTo>
                      <a:pt x="40" y="53"/>
                      <a:pt x="40" y="53"/>
                      <a:pt x="40" y="53"/>
                    </a:cubicBezTo>
                    <a:cubicBezTo>
                      <a:pt x="25" y="53"/>
                      <a:pt x="25" y="53"/>
                      <a:pt x="25" y="53"/>
                    </a:cubicBezTo>
                    <a:cubicBezTo>
                      <a:pt x="25" y="58"/>
                      <a:pt x="25" y="58"/>
                      <a:pt x="25" y="58"/>
                    </a:cubicBezTo>
                    <a:cubicBezTo>
                      <a:pt x="30" y="58"/>
                      <a:pt x="30" y="58"/>
                      <a:pt x="30" y="58"/>
                    </a:cubicBezTo>
                    <a:cubicBezTo>
                      <a:pt x="30" y="65"/>
                      <a:pt x="30" y="65"/>
                      <a:pt x="30" y="65"/>
                    </a:cubicBezTo>
                    <a:cubicBezTo>
                      <a:pt x="30" y="65"/>
                      <a:pt x="30" y="65"/>
                      <a:pt x="30" y="65"/>
                    </a:cubicBezTo>
                    <a:cubicBezTo>
                      <a:pt x="25" y="65"/>
                      <a:pt x="25" y="65"/>
                      <a:pt x="25" y="65"/>
                    </a:cubicBezTo>
                    <a:cubicBezTo>
                      <a:pt x="25" y="69"/>
                      <a:pt x="25" y="69"/>
                      <a:pt x="25" y="69"/>
                    </a:cubicBezTo>
                    <a:cubicBezTo>
                      <a:pt x="30" y="69"/>
                      <a:pt x="30" y="69"/>
                      <a:pt x="30" y="69"/>
                    </a:cubicBezTo>
                    <a:cubicBezTo>
                      <a:pt x="30" y="76"/>
                      <a:pt x="30" y="76"/>
                      <a:pt x="30" y="76"/>
                    </a:cubicBezTo>
                    <a:cubicBezTo>
                      <a:pt x="30" y="76"/>
                      <a:pt x="30" y="76"/>
                      <a:pt x="30" y="76"/>
                    </a:cubicBezTo>
                    <a:cubicBezTo>
                      <a:pt x="25" y="76"/>
                      <a:pt x="25" y="76"/>
                      <a:pt x="25" y="76"/>
                    </a:cubicBezTo>
                    <a:lnTo>
                      <a:pt x="25" y="81"/>
                    </a:lnTo>
                    <a:close/>
                    <a:moveTo>
                      <a:pt x="25" y="1"/>
                    </a:moveTo>
                    <a:cubicBezTo>
                      <a:pt x="10" y="1"/>
                      <a:pt x="10" y="1"/>
                      <a:pt x="10" y="1"/>
                    </a:cubicBezTo>
                    <a:cubicBezTo>
                      <a:pt x="10" y="7"/>
                      <a:pt x="10" y="7"/>
                      <a:pt x="10" y="7"/>
                    </a:cubicBezTo>
                    <a:cubicBezTo>
                      <a:pt x="25" y="7"/>
                      <a:pt x="25" y="7"/>
                      <a:pt x="25" y="7"/>
                    </a:cubicBezTo>
                    <a:cubicBezTo>
                      <a:pt x="25" y="1"/>
                      <a:pt x="25" y="1"/>
                      <a:pt x="25" y="1"/>
                    </a:cubicBezTo>
                    <a:close/>
                    <a:moveTo>
                      <a:pt x="10" y="81"/>
                    </a:moveTo>
                    <a:cubicBezTo>
                      <a:pt x="25" y="81"/>
                      <a:pt x="25" y="81"/>
                      <a:pt x="25" y="81"/>
                    </a:cubicBezTo>
                    <a:cubicBezTo>
                      <a:pt x="25" y="76"/>
                      <a:pt x="25" y="76"/>
                      <a:pt x="25" y="76"/>
                    </a:cubicBezTo>
                    <a:cubicBezTo>
                      <a:pt x="20" y="76"/>
                      <a:pt x="20" y="76"/>
                      <a:pt x="20" y="76"/>
                    </a:cubicBezTo>
                    <a:cubicBezTo>
                      <a:pt x="20" y="69"/>
                      <a:pt x="20" y="69"/>
                      <a:pt x="20" y="69"/>
                    </a:cubicBezTo>
                    <a:cubicBezTo>
                      <a:pt x="25" y="69"/>
                      <a:pt x="25" y="69"/>
                      <a:pt x="25" y="69"/>
                    </a:cubicBezTo>
                    <a:cubicBezTo>
                      <a:pt x="25" y="65"/>
                      <a:pt x="25" y="65"/>
                      <a:pt x="25" y="65"/>
                    </a:cubicBezTo>
                    <a:cubicBezTo>
                      <a:pt x="20" y="65"/>
                      <a:pt x="20" y="65"/>
                      <a:pt x="20" y="65"/>
                    </a:cubicBezTo>
                    <a:cubicBezTo>
                      <a:pt x="20" y="58"/>
                      <a:pt x="20" y="58"/>
                      <a:pt x="20" y="58"/>
                    </a:cubicBezTo>
                    <a:cubicBezTo>
                      <a:pt x="25" y="58"/>
                      <a:pt x="25" y="58"/>
                      <a:pt x="25" y="58"/>
                    </a:cubicBezTo>
                    <a:cubicBezTo>
                      <a:pt x="25" y="53"/>
                      <a:pt x="25" y="53"/>
                      <a:pt x="25" y="53"/>
                    </a:cubicBezTo>
                    <a:cubicBezTo>
                      <a:pt x="10" y="53"/>
                      <a:pt x="10" y="53"/>
                      <a:pt x="10" y="53"/>
                    </a:cubicBezTo>
                    <a:cubicBezTo>
                      <a:pt x="10" y="58"/>
                      <a:pt x="10" y="58"/>
                      <a:pt x="10" y="58"/>
                    </a:cubicBezTo>
                    <a:cubicBezTo>
                      <a:pt x="15" y="58"/>
                      <a:pt x="15" y="58"/>
                      <a:pt x="15" y="58"/>
                    </a:cubicBezTo>
                    <a:cubicBezTo>
                      <a:pt x="15" y="65"/>
                      <a:pt x="15" y="65"/>
                      <a:pt x="15" y="65"/>
                    </a:cubicBezTo>
                    <a:cubicBezTo>
                      <a:pt x="15" y="65"/>
                      <a:pt x="15" y="65"/>
                      <a:pt x="15" y="65"/>
                    </a:cubicBezTo>
                    <a:cubicBezTo>
                      <a:pt x="10" y="65"/>
                      <a:pt x="10" y="65"/>
                      <a:pt x="10" y="65"/>
                    </a:cubicBezTo>
                    <a:cubicBezTo>
                      <a:pt x="10" y="69"/>
                      <a:pt x="10" y="69"/>
                      <a:pt x="10" y="69"/>
                    </a:cubicBezTo>
                    <a:cubicBezTo>
                      <a:pt x="15" y="69"/>
                      <a:pt x="15" y="69"/>
                      <a:pt x="15" y="69"/>
                    </a:cubicBezTo>
                    <a:cubicBezTo>
                      <a:pt x="15" y="76"/>
                      <a:pt x="15" y="76"/>
                      <a:pt x="15" y="76"/>
                    </a:cubicBezTo>
                    <a:cubicBezTo>
                      <a:pt x="15" y="76"/>
                      <a:pt x="15" y="76"/>
                      <a:pt x="15" y="76"/>
                    </a:cubicBezTo>
                    <a:cubicBezTo>
                      <a:pt x="10" y="76"/>
                      <a:pt x="10" y="76"/>
                      <a:pt x="10" y="76"/>
                    </a:cubicBezTo>
                    <a:lnTo>
                      <a:pt x="10" y="81"/>
                    </a:lnTo>
                    <a:close/>
                    <a:moveTo>
                      <a:pt x="10" y="1"/>
                    </a:moveTo>
                    <a:cubicBezTo>
                      <a:pt x="0" y="1"/>
                      <a:pt x="0" y="1"/>
                      <a:pt x="0" y="1"/>
                    </a:cubicBezTo>
                    <a:cubicBezTo>
                      <a:pt x="0" y="70"/>
                      <a:pt x="0" y="70"/>
                      <a:pt x="0" y="70"/>
                    </a:cubicBezTo>
                    <a:cubicBezTo>
                      <a:pt x="0" y="74"/>
                      <a:pt x="1" y="78"/>
                      <a:pt x="1" y="81"/>
                    </a:cubicBezTo>
                    <a:cubicBezTo>
                      <a:pt x="10" y="81"/>
                      <a:pt x="10" y="81"/>
                      <a:pt x="10" y="81"/>
                    </a:cubicBezTo>
                    <a:cubicBezTo>
                      <a:pt x="10" y="76"/>
                      <a:pt x="10" y="76"/>
                      <a:pt x="10" y="76"/>
                    </a:cubicBezTo>
                    <a:cubicBezTo>
                      <a:pt x="5" y="76"/>
                      <a:pt x="5" y="76"/>
                      <a:pt x="5" y="76"/>
                    </a:cubicBezTo>
                    <a:cubicBezTo>
                      <a:pt x="5" y="69"/>
                      <a:pt x="5" y="69"/>
                      <a:pt x="5" y="69"/>
                    </a:cubicBezTo>
                    <a:cubicBezTo>
                      <a:pt x="10" y="69"/>
                      <a:pt x="10" y="69"/>
                      <a:pt x="10" y="69"/>
                    </a:cubicBezTo>
                    <a:cubicBezTo>
                      <a:pt x="10" y="65"/>
                      <a:pt x="10" y="65"/>
                      <a:pt x="10" y="65"/>
                    </a:cubicBezTo>
                    <a:cubicBezTo>
                      <a:pt x="5" y="65"/>
                      <a:pt x="5" y="65"/>
                      <a:pt x="5" y="65"/>
                    </a:cubicBezTo>
                    <a:cubicBezTo>
                      <a:pt x="5" y="58"/>
                      <a:pt x="5" y="58"/>
                      <a:pt x="5" y="58"/>
                    </a:cubicBezTo>
                    <a:cubicBezTo>
                      <a:pt x="10" y="58"/>
                      <a:pt x="10" y="58"/>
                      <a:pt x="10" y="58"/>
                    </a:cubicBezTo>
                    <a:cubicBezTo>
                      <a:pt x="10" y="53"/>
                      <a:pt x="10" y="53"/>
                      <a:pt x="10" y="53"/>
                    </a:cubicBezTo>
                    <a:cubicBezTo>
                      <a:pt x="5" y="53"/>
                      <a:pt x="5" y="53"/>
                      <a:pt x="5" y="53"/>
                    </a:cubicBezTo>
                    <a:cubicBezTo>
                      <a:pt x="5" y="7"/>
                      <a:pt x="5" y="7"/>
                      <a:pt x="5" y="7"/>
                    </a:cubicBezTo>
                    <a:cubicBezTo>
                      <a:pt x="10" y="7"/>
                      <a:pt x="10" y="7"/>
                      <a:pt x="10" y="7"/>
                    </a:cubicBezTo>
                    <a:lnTo>
                      <a:pt x="10" y="1"/>
                    </a:lnTo>
                    <a:close/>
                  </a:path>
                </a:pathLst>
              </a:custGeom>
              <a:grpFill/>
              <a:ln>
                <a:noFill/>
              </a:ln>
            </p:spPr>
            <p:txBody>
              <a:bodyPr anchor="ctr"/>
              <a:lstStyle/>
              <a:p>
                <a:pPr algn="ctr"/>
                <a:endParaRPr/>
              </a:p>
            </p:txBody>
          </p:sp>
          <p:sp>
            <p:nvSpPr>
              <p:cNvPr id="46" name="Freeform: Shape 206">
                <a:extLst>
                  <a:ext uri="{FF2B5EF4-FFF2-40B4-BE49-F238E27FC236}">
                    <a16:creationId xmlns:a16="http://schemas.microsoft.com/office/drawing/2014/main" id="{E4ADF4D7-2040-4DCE-90E1-3FECB79EE0EE}"/>
                  </a:ext>
                </a:extLst>
              </p:cNvPr>
              <p:cNvSpPr>
                <a:spLocks/>
              </p:cNvSpPr>
              <p:nvPr/>
            </p:nvSpPr>
            <p:spPr bwMode="auto">
              <a:xfrm>
                <a:off x="5205220" y="1330095"/>
                <a:ext cx="142148" cy="61271"/>
              </a:xfrm>
              <a:custGeom>
                <a:avLst/>
                <a:gdLst>
                  <a:gd name="T0" fmla="*/ 0 w 116"/>
                  <a:gd name="T1" fmla="*/ 28 h 50"/>
                  <a:gd name="T2" fmla="*/ 44 w 116"/>
                  <a:gd name="T3" fmla="*/ 50 h 50"/>
                  <a:gd name="T4" fmla="*/ 116 w 116"/>
                  <a:gd name="T5" fmla="*/ 50 h 50"/>
                  <a:gd name="T6" fmla="*/ 15 w 116"/>
                  <a:gd name="T7" fmla="*/ 0 h 50"/>
                  <a:gd name="T8" fmla="*/ 0 w 116"/>
                  <a:gd name="T9" fmla="*/ 28 h 50"/>
                </a:gdLst>
                <a:ahLst/>
                <a:cxnLst>
                  <a:cxn ang="0">
                    <a:pos x="T0" y="T1"/>
                  </a:cxn>
                  <a:cxn ang="0">
                    <a:pos x="T2" y="T3"/>
                  </a:cxn>
                  <a:cxn ang="0">
                    <a:pos x="T4" y="T5"/>
                  </a:cxn>
                  <a:cxn ang="0">
                    <a:pos x="T6" y="T7"/>
                  </a:cxn>
                  <a:cxn ang="0">
                    <a:pos x="T8" y="T9"/>
                  </a:cxn>
                </a:cxnLst>
                <a:rect l="0" t="0" r="r" b="b"/>
                <a:pathLst>
                  <a:path w="116" h="50">
                    <a:moveTo>
                      <a:pt x="0" y="28"/>
                    </a:moveTo>
                    <a:lnTo>
                      <a:pt x="44" y="50"/>
                    </a:lnTo>
                    <a:lnTo>
                      <a:pt x="116" y="50"/>
                    </a:lnTo>
                    <a:lnTo>
                      <a:pt x="15" y="0"/>
                    </a:lnTo>
                    <a:lnTo>
                      <a:pt x="0" y="28"/>
                    </a:lnTo>
                    <a:close/>
                  </a:path>
                </a:pathLst>
              </a:custGeom>
              <a:grpFill/>
              <a:ln>
                <a:noFill/>
              </a:ln>
            </p:spPr>
            <p:txBody>
              <a:bodyPr anchor="ctr"/>
              <a:lstStyle/>
              <a:p>
                <a:pPr algn="ctr"/>
                <a:endParaRPr/>
              </a:p>
            </p:txBody>
          </p:sp>
          <p:sp>
            <p:nvSpPr>
              <p:cNvPr id="47" name="Freeform: Shape 207">
                <a:extLst>
                  <a:ext uri="{FF2B5EF4-FFF2-40B4-BE49-F238E27FC236}">
                    <a16:creationId xmlns:a16="http://schemas.microsoft.com/office/drawing/2014/main" id="{79907C9C-79E9-4384-B9A6-1EE9B7F59AF3}"/>
                  </a:ext>
                </a:extLst>
              </p:cNvPr>
              <p:cNvSpPr>
                <a:spLocks/>
              </p:cNvSpPr>
              <p:nvPr/>
            </p:nvSpPr>
            <p:spPr bwMode="auto">
              <a:xfrm>
                <a:off x="5205220" y="1399944"/>
                <a:ext cx="349243" cy="176459"/>
              </a:xfrm>
              <a:custGeom>
                <a:avLst/>
                <a:gdLst>
                  <a:gd name="T0" fmla="*/ 56 w 79"/>
                  <a:gd name="T1" fmla="*/ 40 h 40"/>
                  <a:gd name="T2" fmla="*/ 64 w 79"/>
                  <a:gd name="T3" fmla="*/ 40 h 40"/>
                  <a:gd name="T4" fmla="*/ 64 w 79"/>
                  <a:gd name="T5" fmla="*/ 32 h 40"/>
                  <a:gd name="T6" fmla="*/ 79 w 79"/>
                  <a:gd name="T7" fmla="*/ 32 h 40"/>
                  <a:gd name="T8" fmla="*/ 79 w 79"/>
                  <a:gd name="T9" fmla="*/ 8 h 40"/>
                  <a:gd name="T10" fmla="*/ 64 w 79"/>
                  <a:gd name="T11" fmla="*/ 8 h 40"/>
                  <a:gd name="T12" fmla="*/ 64 w 79"/>
                  <a:gd name="T13" fmla="*/ 0 h 40"/>
                  <a:gd name="T14" fmla="*/ 37 w 79"/>
                  <a:gd name="T15" fmla="*/ 0 h 40"/>
                  <a:gd name="T16" fmla="*/ 17 w 79"/>
                  <a:gd name="T17" fmla="*/ 0 h 40"/>
                  <a:gd name="T18" fmla="*/ 0 w 79"/>
                  <a:gd name="T19" fmla="*/ 0 h 40"/>
                  <a:gd name="T20" fmla="*/ 0 w 79"/>
                  <a:gd name="T21" fmla="*/ 2 h 40"/>
                  <a:gd name="T22" fmla="*/ 24 w 79"/>
                  <a:gd name="T23" fmla="*/ 16 h 40"/>
                  <a:gd name="T24" fmla="*/ 48 w 79"/>
                  <a:gd name="T25" fmla="*/ 16 h 40"/>
                  <a:gd name="T26" fmla="*/ 48 w 79"/>
                  <a:gd name="T27" fmla="*/ 25 h 40"/>
                  <a:gd name="T28" fmla="*/ 36 w 79"/>
                  <a:gd name="T29" fmla="*/ 25 h 40"/>
                  <a:gd name="T30" fmla="*/ 56 w 79"/>
                  <a:gd name="T3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0">
                    <a:moveTo>
                      <a:pt x="56" y="40"/>
                    </a:moveTo>
                    <a:cubicBezTo>
                      <a:pt x="64" y="40"/>
                      <a:pt x="64" y="40"/>
                      <a:pt x="64" y="40"/>
                    </a:cubicBezTo>
                    <a:cubicBezTo>
                      <a:pt x="64" y="32"/>
                      <a:pt x="64" y="32"/>
                      <a:pt x="64" y="32"/>
                    </a:cubicBezTo>
                    <a:cubicBezTo>
                      <a:pt x="79" y="32"/>
                      <a:pt x="79" y="32"/>
                      <a:pt x="79" y="32"/>
                    </a:cubicBezTo>
                    <a:cubicBezTo>
                      <a:pt x="79" y="8"/>
                      <a:pt x="79" y="8"/>
                      <a:pt x="79" y="8"/>
                    </a:cubicBezTo>
                    <a:cubicBezTo>
                      <a:pt x="64" y="8"/>
                      <a:pt x="64" y="8"/>
                      <a:pt x="64" y="8"/>
                    </a:cubicBezTo>
                    <a:cubicBezTo>
                      <a:pt x="64" y="0"/>
                      <a:pt x="64" y="0"/>
                      <a:pt x="64" y="0"/>
                    </a:cubicBezTo>
                    <a:cubicBezTo>
                      <a:pt x="37" y="0"/>
                      <a:pt x="37" y="0"/>
                      <a:pt x="37" y="0"/>
                    </a:cubicBezTo>
                    <a:cubicBezTo>
                      <a:pt x="17" y="0"/>
                      <a:pt x="17" y="0"/>
                      <a:pt x="17" y="0"/>
                    </a:cubicBezTo>
                    <a:cubicBezTo>
                      <a:pt x="0" y="0"/>
                      <a:pt x="0" y="0"/>
                      <a:pt x="0" y="0"/>
                    </a:cubicBezTo>
                    <a:cubicBezTo>
                      <a:pt x="0" y="2"/>
                      <a:pt x="0" y="2"/>
                      <a:pt x="0" y="2"/>
                    </a:cubicBezTo>
                    <a:cubicBezTo>
                      <a:pt x="8" y="6"/>
                      <a:pt x="16" y="11"/>
                      <a:pt x="24" y="16"/>
                    </a:cubicBezTo>
                    <a:cubicBezTo>
                      <a:pt x="48" y="16"/>
                      <a:pt x="48" y="16"/>
                      <a:pt x="48" y="16"/>
                    </a:cubicBezTo>
                    <a:cubicBezTo>
                      <a:pt x="48" y="25"/>
                      <a:pt x="48" y="25"/>
                      <a:pt x="48" y="25"/>
                    </a:cubicBezTo>
                    <a:cubicBezTo>
                      <a:pt x="36" y="25"/>
                      <a:pt x="36" y="25"/>
                      <a:pt x="36" y="25"/>
                    </a:cubicBezTo>
                    <a:cubicBezTo>
                      <a:pt x="43" y="30"/>
                      <a:pt x="50" y="35"/>
                      <a:pt x="56" y="40"/>
                    </a:cubicBezTo>
                    <a:close/>
                  </a:path>
                </a:pathLst>
              </a:custGeom>
              <a:grpFill/>
              <a:ln>
                <a:noFill/>
              </a:ln>
            </p:spPr>
            <p:txBody>
              <a:bodyPr anchor="ctr"/>
              <a:lstStyle/>
              <a:p>
                <a:pPr algn="ctr"/>
                <a:endParaRPr/>
              </a:p>
            </p:txBody>
          </p:sp>
          <p:sp>
            <p:nvSpPr>
              <p:cNvPr id="48" name="Freeform: Shape 208">
                <a:extLst>
                  <a:ext uri="{FF2B5EF4-FFF2-40B4-BE49-F238E27FC236}">
                    <a16:creationId xmlns:a16="http://schemas.microsoft.com/office/drawing/2014/main" id="{0983DDD7-07E8-43F5-875E-3AB2042DAF85}"/>
                  </a:ext>
                </a:extLst>
              </p:cNvPr>
              <p:cNvSpPr>
                <a:spLocks/>
              </p:cNvSpPr>
              <p:nvPr/>
            </p:nvSpPr>
            <p:spPr bwMode="auto">
              <a:xfrm>
                <a:off x="4304542" y="4067667"/>
                <a:ext cx="296550" cy="79652"/>
              </a:xfrm>
              <a:custGeom>
                <a:avLst/>
                <a:gdLst>
                  <a:gd name="T0" fmla="*/ 33 w 242"/>
                  <a:gd name="T1" fmla="*/ 65 h 65"/>
                  <a:gd name="T2" fmla="*/ 36 w 242"/>
                  <a:gd name="T3" fmla="*/ 65 h 65"/>
                  <a:gd name="T4" fmla="*/ 202 w 242"/>
                  <a:gd name="T5" fmla="*/ 65 h 65"/>
                  <a:gd name="T6" fmla="*/ 206 w 242"/>
                  <a:gd name="T7" fmla="*/ 65 h 65"/>
                  <a:gd name="T8" fmla="*/ 242 w 242"/>
                  <a:gd name="T9" fmla="*/ 0 h 65"/>
                  <a:gd name="T10" fmla="*/ 238 w 242"/>
                  <a:gd name="T11" fmla="*/ 0 h 65"/>
                  <a:gd name="T12" fmla="*/ 206 w 242"/>
                  <a:gd name="T13" fmla="*/ 0 h 65"/>
                  <a:gd name="T14" fmla="*/ 177 w 242"/>
                  <a:gd name="T15" fmla="*/ 0 h 65"/>
                  <a:gd name="T16" fmla="*/ 65 w 242"/>
                  <a:gd name="T17" fmla="*/ 0 h 65"/>
                  <a:gd name="T18" fmla="*/ 36 w 242"/>
                  <a:gd name="T19" fmla="*/ 0 h 65"/>
                  <a:gd name="T20" fmla="*/ 0 w 242"/>
                  <a:gd name="T21" fmla="*/ 0 h 65"/>
                  <a:gd name="T22" fmla="*/ 33 w 242"/>
                  <a:gd name="T2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2" h="65">
                    <a:moveTo>
                      <a:pt x="33" y="65"/>
                    </a:moveTo>
                    <a:lnTo>
                      <a:pt x="36" y="65"/>
                    </a:lnTo>
                    <a:lnTo>
                      <a:pt x="202" y="65"/>
                    </a:lnTo>
                    <a:lnTo>
                      <a:pt x="206" y="65"/>
                    </a:lnTo>
                    <a:lnTo>
                      <a:pt x="242" y="0"/>
                    </a:lnTo>
                    <a:lnTo>
                      <a:pt x="238" y="0"/>
                    </a:lnTo>
                    <a:lnTo>
                      <a:pt x="206" y="0"/>
                    </a:lnTo>
                    <a:lnTo>
                      <a:pt x="177" y="0"/>
                    </a:lnTo>
                    <a:lnTo>
                      <a:pt x="65" y="0"/>
                    </a:lnTo>
                    <a:lnTo>
                      <a:pt x="36" y="0"/>
                    </a:lnTo>
                    <a:lnTo>
                      <a:pt x="0" y="0"/>
                    </a:lnTo>
                    <a:lnTo>
                      <a:pt x="33" y="65"/>
                    </a:lnTo>
                    <a:close/>
                  </a:path>
                </a:pathLst>
              </a:custGeom>
              <a:grpFill/>
              <a:ln>
                <a:noFill/>
              </a:ln>
            </p:spPr>
            <p:txBody>
              <a:bodyPr anchor="ctr"/>
              <a:lstStyle/>
              <a:p>
                <a:pPr algn="ctr"/>
                <a:endParaRPr/>
              </a:p>
            </p:txBody>
          </p:sp>
          <p:sp>
            <p:nvSpPr>
              <p:cNvPr id="49" name="Freeform: Shape 209">
                <a:extLst>
                  <a:ext uri="{FF2B5EF4-FFF2-40B4-BE49-F238E27FC236}">
                    <a16:creationId xmlns:a16="http://schemas.microsoft.com/office/drawing/2014/main" id="{BDE797CF-5FDB-463B-B9A6-6D625701B6A6}"/>
                  </a:ext>
                </a:extLst>
              </p:cNvPr>
              <p:cNvSpPr>
                <a:spLocks/>
              </p:cNvSpPr>
              <p:nvPr/>
            </p:nvSpPr>
            <p:spPr bwMode="auto">
              <a:xfrm>
                <a:off x="4300866" y="4086048"/>
                <a:ext cx="295324" cy="140922"/>
              </a:xfrm>
              <a:custGeom>
                <a:avLst/>
                <a:gdLst>
                  <a:gd name="T0" fmla="*/ 0 w 67"/>
                  <a:gd name="T1" fmla="*/ 32 h 32"/>
                  <a:gd name="T2" fmla="*/ 67 w 67"/>
                  <a:gd name="T3" fmla="*/ 32 h 32"/>
                  <a:gd name="T4" fmla="*/ 67 w 67"/>
                  <a:gd name="T5" fmla="*/ 0 h 32"/>
                  <a:gd name="T6" fmla="*/ 60 w 67"/>
                  <a:gd name="T7" fmla="*/ 15 h 32"/>
                  <a:gd name="T8" fmla="*/ 59 w 67"/>
                  <a:gd name="T9" fmla="*/ 16 h 32"/>
                  <a:gd name="T10" fmla="*/ 58 w 67"/>
                  <a:gd name="T11" fmla="*/ 16 h 32"/>
                  <a:gd name="T12" fmla="*/ 56 w 67"/>
                  <a:gd name="T13" fmla="*/ 16 h 32"/>
                  <a:gd name="T14" fmla="*/ 39 w 67"/>
                  <a:gd name="T15" fmla="*/ 16 h 32"/>
                  <a:gd name="T16" fmla="*/ 39 w 67"/>
                  <a:gd name="T17" fmla="*/ 17 h 32"/>
                  <a:gd name="T18" fmla="*/ 39 w 67"/>
                  <a:gd name="T19" fmla="*/ 20 h 32"/>
                  <a:gd name="T20" fmla="*/ 34 w 67"/>
                  <a:gd name="T21" fmla="*/ 22 h 32"/>
                  <a:gd name="T22" fmla="*/ 30 w 67"/>
                  <a:gd name="T23" fmla="*/ 20 h 32"/>
                  <a:gd name="T24" fmla="*/ 29 w 67"/>
                  <a:gd name="T25" fmla="*/ 17 h 32"/>
                  <a:gd name="T26" fmla="*/ 29 w 67"/>
                  <a:gd name="T27" fmla="*/ 16 h 32"/>
                  <a:gd name="T28" fmla="*/ 12 w 67"/>
                  <a:gd name="T29" fmla="*/ 16 h 32"/>
                  <a:gd name="T30" fmla="*/ 10 w 67"/>
                  <a:gd name="T31" fmla="*/ 16 h 32"/>
                  <a:gd name="T32" fmla="*/ 9 w 67"/>
                  <a:gd name="T33" fmla="*/ 16 h 32"/>
                  <a:gd name="T34" fmla="*/ 8 w 67"/>
                  <a:gd name="T35" fmla="*/ 15 h 32"/>
                  <a:gd name="T36" fmla="*/ 0 w 67"/>
                  <a:gd name="T37" fmla="*/ 1 h 32"/>
                  <a:gd name="T38" fmla="*/ 0 w 67"/>
                  <a:gd name="T3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32">
                    <a:moveTo>
                      <a:pt x="0" y="32"/>
                    </a:moveTo>
                    <a:cubicBezTo>
                      <a:pt x="67" y="32"/>
                      <a:pt x="67" y="32"/>
                      <a:pt x="67" y="32"/>
                    </a:cubicBezTo>
                    <a:cubicBezTo>
                      <a:pt x="67" y="0"/>
                      <a:pt x="67" y="0"/>
                      <a:pt x="67" y="0"/>
                    </a:cubicBezTo>
                    <a:cubicBezTo>
                      <a:pt x="60" y="15"/>
                      <a:pt x="60" y="15"/>
                      <a:pt x="60" y="15"/>
                    </a:cubicBezTo>
                    <a:cubicBezTo>
                      <a:pt x="59" y="16"/>
                      <a:pt x="59" y="16"/>
                      <a:pt x="59" y="16"/>
                    </a:cubicBezTo>
                    <a:cubicBezTo>
                      <a:pt x="58" y="16"/>
                      <a:pt x="58" y="16"/>
                      <a:pt x="58" y="16"/>
                    </a:cubicBezTo>
                    <a:cubicBezTo>
                      <a:pt x="56" y="16"/>
                      <a:pt x="56" y="16"/>
                      <a:pt x="56" y="16"/>
                    </a:cubicBezTo>
                    <a:cubicBezTo>
                      <a:pt x="39" y="16"/>
                      <a:pt x="39" y="16"/>
                      <a:pt x="39" y="16"/>
                    </a:cubicBezTo>
                    <a:cubicBezTo>
                      <a:pt x="39" y="16"/>
                      <a:pt x="39" y="17"/>
                      <a:pt x="39" y="17"/>
                    </a:cubicBezTo>
                    <a:cubicBezTo>
                      <a:pt x="39" y="18"/>
                      <a:pt x="39" y="19"/>
                      <a:pt x="39" y="20"/>
                    </a:cubicBezTo>
                    <a:cubicBezTo>
                      <a:pt x="38" y="21"/>
                      <a:pt x="36" y="22"/>
                      <a:pt x="34" y="22"/>
                    </a:cubicBezTo>
                    <a:cubicBezTo>
                      <a:pt x="32" y="22"/>
                      <a:pt x="31" y="21"/>
                      <a:pt x="30" y="20"/>
                    </a:cubicBezTo>
                    <a:cubicBezTo>
                      <a:pt x="29" y="19"/>
                      <a:pt x="29" y="18"/>
                      <a:pt x="29" y="17"/>
                    </a:cubicBezTo>
                    <a:cubicBezTo>
                      <a:pt x="29" y="17"/>
                      <a:pt x="29" y="16"/>
                      <a:pt x="29" y="16"/>
                    </a:cubicBezTo>
                    <a:cubicBezTo>
                      <a:pt x="12" y="16"/>
                      <a:pt x="12" y="16"/>
                      <a:pt x="12" y="16"/>
                    </a:cubicBezTo>
                    <a:cubicBezTo>
                      <a:pt x="10" y="16"/>
                      <a:pt x="10" y="16"/>
                      <a:pt x="10" y="16"/>
                    </a:cubicBezTo>
                    <a:cubicBezTo>
                      <a:pt x="9" y="16"/>
                      <a:pt x="9" y="16"/>
                      <a:pt x="9" y="16"/>
                    </a:cubicBezTo>
                    <a:cubicBezTo>
                      <a:pt x="8" y="15"/>
                      <a:pt x="8" y="15"/>
                      <a:pt x="8" y="15"/>
                    </a:cubicBezTo>
                    <a:cubicBezTo>
                      <a:pt x="0" y="1"/>
                      <a:pt x="0" y="1"/>
                      <a:pt x="0" y="1"/>
                    </a:cubicBezTo>
                    <a:lnTo>
                      <a:pt x="0" y="32"/>
                    </a:lnTo>
                    <a:close/>
                  </a:path>
                </a:pathLst>
              </a:custGeom>
              <a:grpFill/>
              <a:ln>
                <a:noFill/>
              </a:ln>
            </p:spPr>
            <p:txBody>
              <a:bodyPr anchor="ctr"/>
              <a:lstStyle/>
              <a:p>
                <a:pPr algn="ctr"/>
                <a:endParaRPr/>
              </a:p>
            </p:txBody>
          </p:sp>
          <p:sp>
            <p:nvSpPr>
              <p:cNvPr id="50" name="Freeform: Shape 210">
                <a:extLst>
                  <a:ext uri="{FF2B5EF4-FFF2-40B4-BE49-F238E27FC236}">
                    <a16:creationId xmlns:a16="http://schemas.microsoft.com/office/drawing/2014/main" id="{FE534DFF-80D8-47A6-86D0-E2D0B897C9C2}"/>
                  </a:ext>
                </a:extLst>
              </p:cNvPr>
              <p:cNvSpPr>
                <a:spLocks/>
              </p:cNvSpPr>
              <p:nvPr/>
            </p:nvSpPr>
            <p:spPr bwMode="auto">
              <a:xfrm>
                <a:off x="4348657" y="3962282"/>
                <a:ext cx="208320" cy="96808"/>
              </a:xfrm>
              <a:custGeom>
                <a:avLst/>
                <a:gdLst>
                  <a:gd name="T0" fmla="*/ 47 w 47"/>
                  <a:gd name="T1" fmla="*/ 22 h 22"/>
                  <a:gd name="T2" fmla="*/ 47 w 47"/>
                  <a:gd name="T3" fmla="*/ 10 h 22"/>
                  <a:gd name="T4" fmla="*/ 38 w 47"/>
                  <a:gd name="T5" fmla="*/ 0 h 22"/>
                  <a:gd name="T6" fmla="*/ 9 w 47"/>
                  <a:gd name="T7" fmla="*/ 0 h 22"/>
                  <a:gd name="T8" fmla="*/ 0 w 47"/>
                  <a:gd name="T9" fmla="*/ 10 h 22"/>
                  <a:gd name="T10" fmla="*/ 0 w 47"/>
                  <a:gd name="T11" fmla="*/ 22 h 22"/>
                  <a:gd name="T12" fmla="*/ 8 w 47"/>
                  <a:gd name="T13" fmla="*/ 22 h 22"/>
                  <a:gd name="T14" fmla="*/ 8 w 47"/>
                  <a:gd name="T15" fmla="*/ 10 h 22"/>
                  <a:gd name="T16" fmla="*/ 9 w 47"/>
                  <a:gd name="T17" fmla="*/ 8 h 22"/>
                  <a:gd name="T18" fmla="*/ 38 w 47"/>
                  <a:gd name="T19" fmla="*/ 8 h 22"/>
                  <a:gd name="T20" fmla="*/ 39 w 47"/>
                  <a:gd name="T21" fmla="*/ 10 h 22"/>
                  <a:gd name="T22" fmla="*/ 39 w 47"/>
                  <a:gd name="T23" fmla="*/ 22 h 22"/>
                  <a:gd name="T24" fmla="*/ 47 w 47"/>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22">
                    <a:moveTo>
                      <a:pt x="47" y="22"/>
                    </a:moveTo>
                    <a:cubicBezTo>
                      <a:pt x="47" y="10"/>
                      <a:pt x="47" y="10"/>
                      <a:pt x="47" y="10"/>
                    </a:cubicBezTo>
                    <a:cubicBezTo>
                      <a:pt x="47" y="5"/>
                      <a:pt x="43" y="0"/>
                      <a:pt x="38" y="0"/>
                    </a:cubicBezTo>
                    <a:cubicBezTo>
                      <a:pt x="9" y="0"/>
                      <a:pt x="9" y="0"/>
                      <a:pt x="9" y="0"/>
                    </a:cubicBezTo>
                    <a:cubicBezTo>
                      <a:pt x="4" y="0"/>
                      <a:pt x="0" y="5"/>
                      <a:pt x="0" y="10"/>
                    </a:cubicBezTo>
                    <a:cubicBezTo>
                      <a:pt x="0" y="22"/>
                      <a:pt x="0" y="22"/>
                      <a:pt x="0" y="22"/>
                    </a:cubicBezTo>
                    <a:cubicBezTo>
                      <a:pt x="8" y="22"/>
                      <a:pt x="8" y="22"/>
                      <a:pt x="8" y="22"/>
                    </a:cubicBezTo>
                    <a:cubicBezTo>
                      <a:pt x="8" y="10"/>
                      <a:pt x="8" y="10"/>
                      <a:pt x="8" y="10"/>
                    </a:cubicBezTo>
                    <a:cubicBezTo>
                      <a:pt x="8" y="9"/>
                      <a:pt x="8" y="8"/>
                      <a:pt x="9" y="8"/>
                    </a:cubicBezTo>
                    <a:cubicBezTo>
                      <a:pt x="38" y="8"/>
                      <a:pt x="38" y="8"/>
                      <a:pt x="38" y="8"/>
                    </a:cubicBezTo>
                    <a:cubicBezTo>
                      <a:pt x="38" y="8"/>
                      <a:pt x="39" y="9"/>
                      <a:pt x="39" y="10"/>
                    </a:cubicBezTo>
                    <a:cubicBezTo>
                      <a:pt x="39" y="22"/>
                      <a:pt x="39" y="22"/>
                      <a:pt x="39" y="22"/>
                    </a:cubicBezTo>
                    <a:lnTo>
                      <a:pt x="47" y="22"/>
                    </a:lnTo>
                    <a:close/>
                  </a:path>
                </a:pathLst>
              </a:custGeom>
              <a:grpFill/>
              <a:ln>
                <a:noFill/>
              </a:ln>
            </p:spPr>
            <p:txBody>
              <a:bodyPr anchor="ctr"/>
              <a:lstStyle/>
              <a:p>
                <a:pPr algn="ctr"/>
                <a:endParaRPr/>
              </a:p>
            </p:txBody>
          </p:sp>
          <p:sp>
            <p:nvSpPr>
              <p:cNvPr id="51" name="Freeform: Shape 211">
                <a:extLst>
                  <a:ext uri="{FF2B5EF4-FFF2-40B4-BE49-F238E27FC236}">
                    <a16:creationId xmlns:a16="http://schemas.microsoft.com/office/drawing/2014/main" id="{07BBF578-CD7C-4CC1-8162-DB2C792FD0B6}"/>
                  </a:ext>
                </a:extLst>
              </p:cNvPr>
              <p:cNvSpPr>
                <a:spLocks/>
              </p:cNvSpPr>
              <p:nvPr/>
            </p:nvSpPr>
            <p:spPr bwMode="auto">
              <a:xfrm>
                <a:off x="3519053" y="1250443"/>
                <a:ext cx="308804" cy="308804"/>
              </a:xfrm>
              <a:custGeom>
                <a:avLst/>
                <a:gdLst>
                  <a:gd name="T0" fmla="*/ 35 w 70"/>
                  <a:gd name="T1" fmla="*/ 70 h 70"/>
                  <a:gd name="T2" fmla="*/ 46 w 70"/>
                  <a:gd name="T3" fmla="*/ 68 h 70"/>
                  <a:gd name="T4" fmla="*/ 63 w 70"/>
                  <a:gd name="T5" fmla="*/ 55 h 70"/>
                  <a:gd name="T6" fmla="*/ 70 w 70"/>
                  <a:gd name="T7" fmla="*/ 35 h 70"/>
                  <a:gd name="T8" fmla="*/ 35 w 70"/>
                  <a:gd name="T9" fmla="*/ 0 h 70"/>
                  <a:gd name="T10" fmla="*/ 35 w 70"/>
                  <a:gd name="T11" fmla="*/ 24 h 70"/>
                  <a:gd name="T12" fmla="*/ 45 w 70"/>
                  <a:gd name="T13" fmla="*/ 35 h 70"/>
                  <a:gd name="T14" fmla="*/ 35 w 70"/>
                  <a:gd name="T15" fmla="*/ 45 h 70"/>
                  <a:gd name="T16" fmla="*/ 35 w 70"/>
                  <a:gd name="T17" fmla="*/ 70 h 70"/>
                  <a:gd name="T18" fmla="*/ 35 w 70"/>
                  <a:gd name="T19" fmla="*/ 0 h 70"/>
                  <a:gd name="T20" fmla="*/ 0 w 70"/>
                  <a:gd name="T21" fmla="*/ 35 h 70"/>
                  <a:gd name="T22" fmla="*/ 35 w 70"/>
                  <a:gd name="T23" fmla="*/ 70 h 70"/>
                  <a:gd name="T24" fmla="*/ 35 w 70"/>
                  <a:gd name="T25" fmla="*/ 70 h 70"/>
                  <a:gd name="T26" fmla="*/ 35 w 70"/>
                  <a:gd name="T27" fmla="*/ 45 h 70"/>
                  <a:gd name="T28" fmla="*/ 35 w 70"/>
                  <a:gd name="T29" fmla="*/ 45 h 70"/>
                  <a:gd name="T30" fmla="*/ 35 w 70"/>
                  <a:gd name="T31" fmla="*/ 45 h 70"/>
                  <a:gd name="T32" fmla="*/ 25 w 70"/>
                  <a:gd name="T33" fmla="*/ 35 h 70"/>
                  <a:gd name="T34" fmla="*/ 35 w 70"/>
                  <a:gd name="T35" fmla="*/ 24 h 70"/>
                  <a:gd name="T36" fmla="*/ 35 w 70"/>
                  <a:gd name="T37" fmla="*/ 24 h 70"/>
                  <a:gd name="T38" fmla="*/ 35 w 70"/>
                  <a:gd name="T3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70">
                    <a:moveTo>
                      <a:pt x="35" y="70"/>
                    </a:moveTo>
                    <a:cubicBezTo>
                      <a:pt x="39" y="70"/>
                      <a:pt x="43" y="69"/>
                      <a:pt x="46" y="68"/>
                    </a:cubicBezTo>
                    <a:cubicBezTo>
                      <a:pt x="52" y="63"/>
                      <a:pt x="57" y="59"/>
                      <a:pt x="63" y="55"/>
                    </a:cubicBezTo>
                    <a:cubicBezTo>
                      <a:pt x="67" y="49"/>
                      <a:pt x="70" y="42"/>
                      <a:pt x="70" y="35"/>
                    </a:cubicBezTo>
                    <a:cubicBezTo>
                      <a:pt x="70" y="15"/>
                      <a:pt x="54" y="0"/>
                      <a:pt x="35" y="0"/>
                    </a:cubicBezTo>
                    <a:cubicBezTo>
                      <a:pt x="35" y="24"/>
                      <a:pt x="35" y="24"/>
                      <a:pt x="35" y="24"/>
                    </a:cubicBezTo>
                    <a:cubicBezTo>
                      <a:pt x="40" y="24"/>
                      <a:pt x="45" y="29"/>
                      <a:pt x="45" y="35"/>
                    </a:cubicBezTo>
                    <a:cubicBezTo>
                      <a:pt x="45" y="40"/>
                      <a:pt x="40" y="45"/>
                      <a:pt x="35" y="45"/>
                    </a:cubicBezTo>
                    <a:lnTo>
                      <a:pt x="35" y="70"/>
                    </a:lnTo>
                    <a:close/>
                    <a:moveTo>
                      <a:pt x="35" y="0"/>
                    </a:moveTo>
                    <a:cubicBezTo>
                      <a:pt x="15" y="0"/>
                      <a:pt x="0" y="15"/>
                      <a:pt x="0" y="35"/>
                    </a:cubicBezTo>
                    <a:cubicBezTo>
                      <a:pt x="0" y="54"/>
                      <a:pt x="15" y="70"/>
                      <a:pt x="35" y="70"/>
                    </a:cubicBezTo>
                    <a:cubicBezTo>
                      <a:pt x="35" y="70"/>
                      <a:pt x="35" y="70"/>
                      <a:pt x="35" y="70"/>
                    </a:cubicBezTo>
                    <a:cubicBezTo>
                      <a:pt x="35" y="45"/>
                      <a:pt x="35" y="45"/>
                      <a:pt x="35" y="45"/>
                    </a:cubicBezTo>
                    <a:cubicBezTo>
                      <a:pt x="35" y="45"/>
                      <a:pt x="35" y="45"/>
                      <a:pt x="35" y="45"/>
                    </a:cubicBezTo>
                    <a:cubicBezTo>
                      <a:pt x="35" y="45"/>
                      <a:pt x="35" y="45"/>
                      <a:pt x="35" y="45"/>
                    </a:cubicBezTo>
                    <a:cubicBezTo>
                      <a:pt x="29" y="45"/>
                      <a:pt x="25" y="40"/>
                      <a:pt x="25" y="35"/>
                    </a:cubicBezTo>
                    <a:cubicBezTo>
                      <a:pt x="25" y="29"/>
                      <a:pt x="29" y="24"/>
                      <a:pt x="35" y="24"/>
                    </a:cubicBezTo>
                    <a:cubicBezTo>
                      <a:pt x="35" y="24"/>
                      <a:pt x="35" y="24"/>
                      <a:pt x="35" y="24"/>
                    </a:cubicBezTo>
                    <a:cubicBezTo>
                      <a:pt x="35" y="0"/>
                      <a:pt x="35" y="0"/>
                      <a:pt x="35" y="0"/>
                    </a:cubicBezTo>
                    <a:close/>
                  </a:path>
                </a:pathLst>
              </a:custGeom>
              <a:grpFill/>
              <a:ln>
                <a:noFill/>
              </a:ln>
            </p:spPr>
            <p:txBody>
              <a:bodyPr anchor="ctr"/>
              <a:lstStyle/>
              <a:p>
                <a:pPr algn="ctr"/>
                <a:endParaRPr/>
              </a:p>
            </p:txBody>
          </p:sp>
          <p:sp>
            <p:nvSpPr>
              <p:cNvPr id="52" name="Freeform: Shape 212">
                <a:extLst>
                  <a:ext uri="{FF2B5EF4-FFF2-40B4-BE49-F238E27FC236}">
                    <a16:creationId xmlns:a16="http://schemas.microsoft.com/office/drawing/2014/main" id="{93D61AC2-C75C-4160-8DF8-0758CDF1EE10}"/>
                  </a:ext>
                </a:extLst>
              </p:cNvPr>
              <p:cNvSpPr>
                <a:spLocks/>
              </p:cNvSpPr>
              <p:nvPr/>
            </p:nvSpPr>
            <p:spPr bwMode="auto">
              <a:xfrm>
                <a:off x="3376905" y="1625420"/>
                <a:ext cx="257337" cy="216898"/>
              </a:xfrm>
              <a:custGeom>
                <a:avLst/>
                <a:gdLst>
                  <a:gd name="T0" fmla="*/ 15 w 58"/>
                  <a:gd name="T1" fmla="*/ 49 h 49"/>
                  <a:gd name="T2" fmla="*/ 17 w 58"/>
                  <a:gd name="T3" fmla="*/ 49 h 49"/>
                  <a:gd name="T4" fmla="*/ 21 w 58"/>
                  <a:gd name="T5" fmla="*/ 43 h 49"/>
                  <a:gd name="T6" fmla="*/ 15 w 58"/>
                  <a:gd name="T7" fmla="*/ 43 h 49"/>
                  <a:gd name="T8" fmla="*/ 15 w 58"/>
                  <a:gd name="T9" fmla="*/ 49 h 49"/>
                  <a:gd name="T10" fmla="*/ 15 w 58"/>
                  <a:gd name="T11" fmla="*/ 31 h 49"/>
                  <a:gd name="T12" fmla="*/ 19 w 58"/>
                  <a:gd name="T13" fmla="*/ 25 h 49"/>
                  <a:gd name="T14" fmla="*/ 27 w 58"/>
                  <a:gd name="T15" fmla="*/ 36 h 49"/>
                  <a:gd name="T16" fmla="*/ 35 w 58"/>
                  <a:gd name="T17" fmla="*/ 26 h 49"/>
                  <a:gd name="T18" fmla="*/ 41 w 58"/>
                  <a:gd name="T19" fmla="*/ 16 h 49"/>
                  <a:gd name="T20" fmla="*/ 41 w 58"/>
                  <a:gd name="T21" fmla="*/ 16 h 49"/>
                  <a:gd name="T22" fmla="*/ 42 w 58"/>
                  <a:gd name="T23" fmla="*/ 17 h 49"/>
                  <a:gd name="T24" fmla="*/ 58 w 58"/>
                  <a:gd name="T25" fmla="*/ 0 h 49"/>
                  <a:gd name="T26" fmla="*/ 15 w 58"/>
                  <a:gd name="T27" fmla="*/ 0 h 49"/>
                  <a:gd name="T28" fmla="*/ 15 w 58"/>
                  <a:gd name="T29" fmla="*/ 7 h 49"/>
                  <a:gd name="T30" fmla="*/ 20 w 58"/>
                  <a:gd name="T31" fmla="*/ 12 h 49"/>
                  <a:gd name="T32" fmla="*/ 15 w 58"/>
                  <a:gd name="T33" fmla="*/ 17 h 49"/>
                  <a:gd name="T34" fmla="*/ 15 w 58"/>
                  <a:gd name="T35" fmla="*/ 31 h 49"/>
                  <a:gd name="T36" fmla="*/ 0 w 58"/>
                  <a:gd name="T37" fmla="*/ 49 h 49"/>
                  <a:gd name="T38" fmla="*/ 15 w 58"/>
                  <a:gd name="T39" fmla="*/ 49 h 49"/>
                  <a:gd name="T40" fmla="*/ 15 w 58"/>
                  <a:gd name="T41" fmla="*/ 43 h 49"/>
                  <a:gd name="T42" fmla="*/ 5 w 58"/>
                  <a:gd name="T43" fmla="*/ 43 h 49"/>
                  <a:gd name="T44" fmla="*/ 5 w 58"/>
                  <a:gd name="T45" fmla="*/ 43 h 49"/>
                  <a:gd name="T46" fmla="*/ 15 w 58"/>
                  <a:gd name="T47" fmla="*/ 31 h 49"/>
                  <a:gd name="T48" fmla="*/ 15 w 58"/>
                  <a:gd name="T49" fmla="*/ 17 h 49"/>
                  <a:gd name="T50" fmla="*/ 15 w 58"/>
                  <a:gd name="T51" fmla="*/ 17 h 49"/>
                  <a:gd name="T52" fmla="*/ 9 w 58"/>
                  <a:gd name="T53" fmla="*/ 12 h 49"/>
                  <a:gd name="T54" fmla="*/ 15 w 58"/>
                  <a:gd name="T55" fmla="*/ 7 h 49"/>
                  <a:gd name="T56" fmla="*/ 15 w 58"/>
                  <a:gd name="T57" fmla="*/ 7 h 49"/>
                  <a:gd name="T58" fmla="*/ 15 w 58"/>
                  <a:gd name="T59" fmla="*/ 7 h 49"/>
                  <a:gd name="T60" fmla="*/ 15 w 58"/>
                  <a:gd name="T61" fmla="*/ 0 h 49"/>
                  <a:gd name="T62" fmla="*/ 0 w 58"/>
                  <a:gd name="T63" fmla="*/ 0 h 49"/>
                  <a:gd name="T64" fmla="*/ 0 w 58"/>
                  <a:gd name="T6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49">
                    <a:moveTo>
                      <a:pt x="15" y="49"/>
                    </a:moveTo>
                    <a:cubicBezTo>
                      <a:pt x="17" y="49"/>
                      <a:pt x="17" y="49"/>
                      <a:pt x="17" y="49"/>
                    </a:cubicBezTo>
                    <a:cubicBezTo>
                      <a:pt x="18" y="47"/>
                      <a:pt x="20" y="45"/>
                      <a:pt x="21" y="43"/>
                    </a:cubicBezTo>
                    <a:cubicBezTo>
                      <a:pt x="15" y="43"/>
                      <a:pt x="15" y="43"/>
                      <a:pt x="15" y="43"/>
                    </a:cubicBezTo>
                    <a:cubicBezTo>
                      <a:pt x="15" y="49"/>
                      <a:pt x="15" y="49"/>
                      <a:pt x="15" y="49"/>
                    </a:cubicBezTo>
                    <a:close/>
                    <a:moveTo>
                      <a:pt x="15" y="31"/>
                    </a:moveTo>
                    <a:cubicBezTo>
                      <a:pt x="19" y="25"/>
                      <a:pt x="19" y="25"/>
                      <a:pt x="19" y="25"/>
                    </a:cubicBezTo>
                    <a:cubicBezTo>
                      <a:pt x="27" y="36"/>
                      <a:pt x="27" y="36"/>
                      <a:pt x="27" y="36"/>
                    </a:cubicBezTo>
                    <a:cubicBezTo>
                      <a:pt x="29" y="32"/>
                      <a:pt x="32" y="29"/>
                      <a:pt x="35" y="26"/>
                    </a:cubicBezTo>
                    <a:cubicBezTo>
                      <a:pt x="41" y="16"/>
                      <a:pt x="41" y="16"/>
                      <a:pt x="41" y="16"/>
                    </a:cubicBezTo>
                    <a:cubicBezTo>
                      <a:pt x="41" y="16"/>
                      <a:pt x="41" y="16"/>
                      <a:pt x="41" y="16"/>
                    </a:cubicBezTo>
                    <a:cubicBezTo>
                      <a:pt x="42" y="17"/>
                      <a:pt x="42" y="17"/>
                      <a:pt x="42" y="17"/>
                    </a:cubicBezTo>
                    <a:cubicBezTo>
                      <a:pt x="47" y="11"/>
                      <a:pt x="53" y="6"/>
                      <a:pt x="58" y="0"/>
                    </a:cubicBezTo>
                    <a:cubicBezTo>
                      <a:pt x="15" y="0"/>
                      <a:pt x="15" y="0"/>
                      <a:pt x="15" y="0"/>
                    </a:cubicBezTo>
                    <a:cubicBezTo>
                      <a:pt x="15" y="7"/>
                      <a:pt x="15" y="7"/>
                      <a:pt x="15" y="7"/>
                    </a:cubicBezTo>
                    <a:cubicBezTo>
                      <a:pt x="18" y="7"/>
                      <a:pt x="20" y="9"/>
                      <a:pt x="20" y="12"/>
                    </a:cubicBezTo>
                    <a:cubicBezTo>
                      <a:pt x="20" y="15"/>
                      <a:pt x="18" y="17"/>
                      <a:pt x="15" y="17"/>
                    </a:cubicBezTo>
                    <a:lnTo>
                      <a:pt x="15" y="31"/>
                    </a:lnTo>
                    <a:close/>
                    <a:moveTo>
                      <a:pt x="0" y="49"/>
                    </a:moveTo>
                    <a:cubicBezTo>
                      <a:pt x="15" y="49"/>
                      <a:pt x="15" y="49"/>
                      <a:pt x="15" y="49"/>
                    </a:cubicBezTo>
                    <a:cubicBezTo>
                      <a:pt x="15" y="43"/>
                      <a:pt x="15" y="43"/>
                      <a:pt x="15" y="43"/>
                    </a:cubicBezTo>
                    <a:cubicBezTo>
                      <a:pt x="5" y="43"/>
                      <a:pt x="5" y="43"/>
                      <a:pt x="5" y="43"/>
                    </a:cubicBezTo>
                    <a:cubicBezTo>
                      <a:pt x="5" y="43"/>
                      <a:pt x="5" y="43"/>
                      <a:pt x="5" y="43"/>
                    </a:cubicBezTo>
                    <a:cubicBezTo>
                      <a:pt x="15" y="31"/>
                      <a:pt x="15" y="31"/>
                      <a:pt x="15" y="31"/>
                    </a:cubicBezTo>
                    <a:cubicBezTo>
                      <a:pt x="15" y="17"/>
                      <a:pt x="15" y="17"/>
                      <a:pt x="15" y="17"/>
                    </a:cubicBezTo>
                    <a:cubicBezTo>
                      <a:pt x="15" y="17"/>
                      <a:pt x="15" y="17"/>
                      <a:pt x="15" y="17"/>
                    </a:cubicBezTo>
                    <a:cubicBezTo>
                      <a:pt x="12" y="17"/>
                      <a:pt x="9" y="15"/>
                      <a:pt x="9" y="12"/>
                    </a:cubicBezTo>
                    <a:cubicBezTo>
                      <a:pt x="9" y="9"/>
                      <a:pt x="12" y="7"/>
                      <a:pt x="15" y="7"/>
                    </a:cubicBezTo>
                    <a:cubicBezTo>
                      <a:pt x="15" y="7"/>
                      <a:pt x="15" y="7"/>
                      <a:pt x="15" y="7"/>
                    </a:cubicBezTo>
                    <a:cubicBezTo>
                      <a:pt x="15" y="7"/>
                      <a:pt x="15" y="7"/>
                      <a:pt x="15" y="7"/>
                    </a:cubicBezTo>
                    <a:cubicBezTo>
                      <a:pt x="15" y="0"/>
                      <a:pt x="15" y="0"/>
                      <a:pt x="15" y="0"/>
                    </a:cubicBezTo>
                    <a:cubicBezTo>
                      <a:pt x="0" y="0"/>
                      <a:pt x="0" y="0"/>
                      <a:pt x="0" y="0"/>
                    </a:cubicBezTo>
                    <a:lnTo>
                      <a:pt x="0" y="49"/>
                    </a:lnTo>
                    <a:close/>
                  </a:path>
                </a:pathLst>
              </a:custGeom>
              <a:grpFill/>
              <a:ln>
                <a:noFill/>
              </a:ln>
            </p:spPr>
            <p:txBody>
              <a:bodyPr anchor="ctr"/>
              <a:lstStyle/>
              <a:p>
                <a:pPr algn="ctr"/>
                <a:endParaRPr/>
              </a:p>
            </p:txBody>
          </p:sp>
          <p:sp>
            <p:nvSpPr>
              <p:cNvPr id="53" name="Freeform: Shape 213">
                <a:extLst>
                  <a:ext uri="{FF2B5EF4-FFF2-40B4-BE49-F238E27FC236}">
                    <a16:creationId xmlns:a16="http://schemas.microsoft.com/office/drawing/2014/main" id="{39D9B420-A1DB-4A26-AD66-75583FB78A82}"/>
                  </a:ext>
                </a:extLst>
              </p:cNvPr>
              <p:cNvSpPr>
                <a:spLocks/>
              </p:cNvSpPr>
              <p:nvPr/>
            </p:nvSpPr>
            <p:spPr bwMode="auto">
              <a:xfrm>
                <a:off x="3946722" y="1143832"/>
                <a:ext cx="164205" cy="234054"/>
              </a:xfrm>
              <a:custGeom>
                <a:avLst/>
                <a:gdLst>
                  <a:gd name="T0" fmla="*/ 37 w 37"/>
                  <a:gd name="T1" fmla="*/ 35 h 53"/>
                  <a:gd name="T2" fmla="*/ 37 w 37"/>
                  <a:gd name="T3" fmla="*/ 0 h 53"/>
                  <a:gd name="T4" fmla="*/ 19 w 37"/>
                  <a:gd name="T5" fmla="*/ 0 h 53"/>
                  <a:gd name="T6" fmla="*/ 0 w 37"/>
                  <a:gd name="T7" fmla="*/ 49 h 53"/>
                  <a:gd name="T8" fmla="*/ 10 w 37"/>
                  <a:gd name="T9" fmla="*/ 53 h 53"/>
                  <a:gd name="T10" fmla="*/ 34 w 37"/>
                  <a:gd name="T11" fmla="*/ 43 h 53"/>
                  <a:gd name="T12" fmla="*/ 37 w 37"/>
                  <a:gd name="T13" fmla="*/ 35 h 53"/>
                </a:gdLst>
                <a:ahLst/>
                <a:cxnLst>
                  <a:cxn ang="0">
                    <a:pos x="T0" y="T1"/>
                  </a:cxn>
                  <a:cxn ang="0">
                    <a:pos x="T2" y="T3"/>
                  </a:cxn>
                  <a:cxn ang="0">
                    <a:pos x="T4" y="T5"/>
                  </a:cxn>
                  <a:cxn ang="0">
                    <a:pos x="T6" y="T7"/>
                  </a:cxn>
                  <a:cxn ang="0">
                    <a:pos x="T8" y="T9"/>
                  </a:cxn>
                  <a:cxn ang="0">
                    <a:pos x="T10" y="T11"/>
                  </a:cxn>
                  <a:cxn ang="0">
                    <a:pos x="T12" y="T13"/>
                  </a:cxn>
                </a:cxnLst>
                <a:rect l="0" t="0" r="r" b="b"/>
                <a:pathLst>
                  <a:path w="37" h="53">
                    <a:moveTo>
                      <a:pt x="37" y="35"/>
                    </a:moveTo>
                    <a:cubicBezTo>
                      <a:pt x="37" y="0"/>
                      <a:pt x="37" y="0"/>
                      <a:pt x="37" y="0"/>
                    </a:cubicBezTo>
                    <a:cubicBezTo>
                      <a:pt x="19" y="0"/>
                      <a:pt x="19" y="0"/>
                      <a:pt x="19" y="0"/>
                    </a:cubicBezTo>
                    <a:cubicBezTo>
                      <a:pt x="0" y="49"/>
                      <a:pt x="0" y="49"/>
                      <a:pt x="0" y="49"/>
                    </a:cubicBezTo>
                    <a:cubicBezTo>
                      <a:pt x="10" y="53"/>
                      <a:pt x="10" y="53"/>
                      <a:pt x="10" y="53"/>
                    </a:cubicBezTo>
                    <a:cubicBezTo>
                      <a:pt x="18" y="50"/>
                      <a:pt x="26" y="46"/>
                      <a:pt x="34" y="43"/>
                    </a:cubicBezTo>
                    <a:lnTo>
                      <a:pt x="37" y="35"/>
                    </a:lnTo>
                    <a:close/>
                  </a:path>
                </a:pathLst>
              </a:custGeom>
              <a:grpFill/>
              <a:ln>
                <a:noFill/>
              </a:ln>
            </p:spPr>
            <p:txBody>
              <a:bodyPr anchor="ctr"/>
              <a:lstStyle/>
              <a:p>
                <a:pPr algn="ctr"/>
                <a:endParaRPr/>
              </a:p>
            </p:txBody>
          </p:sp>
          <p:sp>
            <p:nvSpPr>
              <p:cNvPr id="54" name="Freeform: Shape 214">
                <a:extLst>
                  <a:ext uri="{FF2B5EF4-FFF2-40B4-BE49-F238E27FC236}">
                    <a16:creationId xmlns:a16="http://schemas.microsoft.com/office/drawing/2014/main" id="{7882F914-8F95-4905-BBF6-386F7F1A1427}"/>
                  </a:ext>
                </a:extLst>
              </p:cNvPr>
              <p:cNvSpPr>
                <a:spLocks/>
              </p:cNvSpPr>
              <p:nvPr/>
            </p:nvSpPr>
            <p:spPr bwMode="auto">
              <a:xfrm>
                <a:off x="4124407" y="1143832"/>
                <a:ext cx="30635" cy="84553"/>
              </a:xfrm>
              <a:custGeom>
                <a:avLst/>
                <a:gdLst>
                  <a:gd name="T0" fmla="*/ 0 w 7"/>
                  <a:gd name="T1" fmla="*/ 19 h 19"/>
                  <a:gd name="T2" fmla="*/ 6 w 7"/>
                  <a:gd name="T3" fmla="*/ 0 h 19"/>
                  <a:gd name="T4" fmla="*/ 7 w 7"/>
                  <a:gd name="T5" fmla="*/ 0 h 19"/>
                  <a:gd name="T6" fmla="*/ 0 w 7"/>
                  <a:gd name="T7" fmla="*/ 0 h 19"/>
                  <a:gd name="T8" fmla="*/ 0 w 7"/>
                  <a:gd name="T9" fmla="*/ 19 h 19"/>
                </a:gdLst>
                <a:ahLst/>
                <a:cxnLst>
                  <a:cxn ang="0">
                    <a:pos x="T0" y="T1"/>
                  </a:cxn>
                  <a:cxn ang="0">
                    <a:pos x="T2" y="T3"/>
                  </a:cxn>
                  <a:cxn ang="0">
                    <a:pos x="T4" y="T5"/>
                  </a:cxn>
                  <a:cxn ang="0">
                    <a:pos x="T6" y="T7"/>
                  </a:cxn>
                  <a:cxn ang="0">
                    <a:pos x="T8" y="T9"/>
                  </a:cxn>
                </a:cxnLst>
                <a:rect l="0" t="0" r="r" b="b"/>
                <a:pathLst>
                  <a:path w="7" h="19">
                    <a:moveTo>
                      <a:pt x="0" y="19"/>
                    </a:moveTo>
                    <a:cubicBezTo>
                      <a:pt x="6" y="15"/>
                      <a:pt x="6" y="7"/>
                      <a:pt x="6" y="0"/>
                    </a:cubicBezTo>
                    <a:cubicBezTo>
                      <a:pt x="6" y="0"/>
                      <a:pt x="6" y="0"/>
                      <a:pt x="7" y="0"/>
                    </a:cubicBezTo>
                    <a:cubicBezTo>
                      <a:pt x="0" y="0"/>
                      <a:pt x="0" y="0"/>
                      <a:pt x="0" y="0"/>
                    </a:cubicBezTo>
                    <a:lnTo>
                      <a:pt x="0" y="19"/>
                    </a:lnTo>
                    <a:close/>
                  </a:path>
                </a:pathLst>
              </a:custGeom>
              <a:grpFill/>
              <a:ln>
                <a:noFill/>
              </a:ln>
            </p:spPr>
            <p:txBody>
              <a:bodyPr anchor="ctr"/>
              <a:lstStyle/>
              <a:p>
                <a:pPr algn="ctr"/>
                <a:endParaRPr/>
              </a:p>
            </p:txBody>
          </p:sp>
          <p:sp>
            <p:nvSpPr>
              <p:cNvPr id="55" name="Freeform: Shape 215">
                <a:extLst>
                  <a:ext uri="{FF2B5EF4-FFF2-40B4-BE49-F238E27FC236}">
                    <a16:creationId xmlns:a16="http://schemas.microsoft.com/office/drawing/2014/main" id="{2E7EEB75-47F4-4479-93EF-FD0C621B0262}"/>
                  </a:ext>
                </a:extLst>
              </p:cNvPr>
              <p:cNvSpPr>
                <a:spLocks/>
              </p:cNvSpPr>
              <p:nvPr/>
            </p:nvSpPr>
            <p:spPr bwMode="auto">
              <a:xfrm>
                <a:off x="4124407" y="1143832"/>
                <a:ext cx="136021" cy="181361"/>
              </a:xfrm>
              <a:custGeom>
                <a:avLst/>
                <a:gdLst>
                  <a:gd name="T0" fmla="*/ 9 w 31"/>
                  <a:gd name="T1" fmla="*/ 0 h 41"/>
                  <a:gd name="T2" fmla="*/ 9 w 31"/>
                  <a:gd name="T3" fmla="*/ 0 h 41"/>
                  <a:gd name="T4" fmla="*/ 0 w 31"/>
                  <a:gd name="T5" fmla="*/ 21 h 41"/>
                  <a:gd name="T6" fmla="*/ 0 w 31"/>
                  <a:gd name="T7" fmla="*/ 35 h 41"/>
                  <a:gd name="T8" fmla="*/ 2 w 31"/>
                  <a:gd name="T9" fmla="*/ 41 h 41"/>
                  <a:gd name="T10" fmla="*/ 31 w 31"/>
                  <a:gd name="T11" fmla="*/ 32 h 41"/>
                  <a:gd name="T12" fmla="*/ 18 w 31"/>
                  <a:gd name="T13" fmla="*/ 0 h 41"/>
                  <a:gd name="T14" fmla="*/ 9 w 31"/>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9" y="0"/>
                    </a:moveTo>
                    <a:cubicBezTo>
                      <a:pt x="9" y="0"/>
                      <a:pt x="9" y="0"/>
                      <a:pt x="9" y="0"/>
                    </a:cubicBezTo>
                    <a:cubicBezTo>
                      <a:pt x="9" y="8"/>
                      <a:pt x="8" y="18"/>
                      <a:pt x="0" y="21"/>
                    </a:cubicBezTo>
                    <a:cubicBezTo>
                      <a:pt x="0" y="35"/>
                      <a:pt x="0" y="35"/>
                      <a:pt x="0" y="35"/>
                    </a:cubicBezTo>
                    <a:cubicBezTo>
                      <a:pt x="2" y="41"/>
                      <a:pt x="2" y="41"/>
                      <a:pt x="2" y="41"/>
                    </a:cubicBezTo>
                    <a:cubicBezTo>
                      <a:pt x="11" y="37"/>
                      <a:pt x="21" y="35"/>
                      <a:pt x="31" y="32"/>
                    </a:cubicBezTo>
                    <a:cubicBezTo>
                      <a:pt x="18" y="0"/>
                      <a:pt x="18" y="0"/>
                      <a:pt x="18" y="0"/>
                    </a:cubicBezTo>
                    <a:lnTo>
                      <a:pt x="9" y="0"/>
                    </a:lnTo>
                    <a:close/>
                  </a:path>
                </a:pathLst>
              </a:custGeom>
              <a:grpFill/>
              <a:ln>
                <a:noFill/>
              </a:ln>
            </p:spPr>
            <p:txBody>
              <a:bodyPr anchor="ctr"/>
              <a:lstStyle/>
              <a:p>
                <a:pPr algn="ctr"/>
                <a:endParaRPr/>
              </a:p>
            </p:txBody>
          </p:sp>
          <p:sp>
            <p:nvSpPr>
              <p:cNvPr id="56" name="Freeform: Shape 216">
                <a:extLst>
                  <a:ext uri="{FF2B5EF4-FFF2-40B4-BE49-F238E27FC236}">
                    <a16:creationId xmlns:a16="http://schemas.microsoft.com/office/drawing/2014/main" id="{9AB1FB9E-4154-4D17-8131-5C8A0A64E1EF}"/>
                  </a:ext>
                </a:extLst>
              </p:cNvPr>
              <p:cNvSpPr>
                <a:spLocks/>
              </p:cNvSpPr>
              <p:nvPr/>
            </p:nvSpPr>
            <p:spPr bwMode="auto">
              <a:xfrm>
                <a:off x="4031275" y="1113197"/>
                <a:ext cx="171558" cy="22057"/>
              </a:xfrm>
              <a:custGeom>
                <a:avLst/>
                <a:gdLst>
                  <a:gd name="T0" fmla="*/ 140 w 140"/>
                  <a:gd name="T1" fmla="*/ 0 h 18"/>
                  <a:gd name="T2" fmla="*/ 0 w 140"/>
                  <a:gd name="T3" fmla="*/ 0 h 18"/>
                  <a:gd name="T4" fmla="*/ 0 w 140"/>
                  <a:gd name="T5" fmla="*/ 18 h 18"/>
                  <a:gd name="T6" fmla="*/ 65 w 140"/>
                  <a:gd name="T7" fmla="*/ 18 h 18"/>
                  <a:gd name="T8" fmla="*/ 76 w 140"/>
                  <a:gd name="T9" fmla="*/ 18 h 18"/>
                  <a:gd name="T10" fmla="*/ 140 w 140"/>
                  <a:gd name="T11" fmla="*/ 18 h 18"/>
                  <a:gd name="T12" fmla="*/ 140 w 14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40" h="18">
                    <a:moveTo>
                      <a:pt x="140" y="0"/>
                    </a:moveTo>
                    <a:lnTo>
                      <a:pt x="0" y="0"/>
                    </a:lnTo>
                    <a:lnTo>
                      <a:pt x="0" y="18"/>
                    </a:lnTo>
                    <a:lnTo>
                      <a:pt x="65" y="18"/>
                    </a:lnTo>
                    <a:lnTo>
                      <a:pt x="76" y="18"/>
                    </a:lnTo>
                    <a:lnTo>
                      <a:pt x="140" y="18"/>
                    </a:lnTo>
                    <a:lnTo>
                      <a:pt x="140" y="0"/>
                    </a:lnTo>
                    <a:close/>
                  </a:path>
                </a:pathLst>
              </a:custGeom>
              <a:grpFill/>
              <a:ln>
                <a:noFill/>
              </a:ln>
            </p:spPr>
            <p:txBody>
              <a:bodyPr anchor="ctr"/>
              <a:lstStyle/>
              <a:p>
                <a:pPr algn="ctr"/>
                <a:endParaRPr/>
              </a:p>
            </p:txBody>
          </p:sp>
          <p:sp>
            <p:nvSpPr>
              <p:cNvPr id="57" name="Freeform: Shape 217">
                <a:extLst>
                  <a:ext uri="{FF2B5EF4-FFF2-40B4-BE49-F238E27FC236}">
                    <a16:creationId xmlns:a16="http://schemas.microsoft.com/office/drawing/2014/main" id="{69DA48B5-4A00-4B7B-96C9-CAA0F1F35116}"/>
                  </a:ext>
                </a:extLst>
              </p:cNvPr>
              <p:cNvSpPr>
                <a:spLocks/>
              </p:cNvSpPr>
              <p:nvPr/>
            </p:nvSpPr>
            <p:spPr bwMode="auto">
              <a:xfrm>
                <a:off x="3351171" y="3599560"/>
                <a:ext cx="247533" cy="145824"/>
              </a:xfrm>
              <a:custGeom>
                <a:avLst/>
                <a:gdLst>
                  <a:gd name="T0" fmla="*/ 32 w 56"/>
                  <a:gd name="T1" fmla="*/ 0 h 33"/>
                  <a:gd name="T2" fmla="*/ 32 w 56"/>
                  <a:gd name="T3" fmla="*/ 6 h 33"/>
                  <a:gd name="T4" fmla="*/ 0 w 56"/>
                  <a:gd name="T5" fmla="*/ 33 h 33"/>
                  <a:gd name="T6" fmla="*/ 32 w 56"/>
                  <a:gd name="T7" fmla="*/ 27 h 33"/>
                  <a:gd name="T8" fmla="*/ 32 w 56"/>
                  <a:gd name="T9" fmla="*/ 32 h 33"/>
                  <a:gd name="T10" fmla="*/ 56 w 56"/>
                  <a:gd name="T11" fmla="*/ 16 h 33"/>
                  <a:gd name="T12" fmla="*/ 32 w 5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56" h="33">
                    <a:moveTo>
                      <a:pt x="32" y="0"/>
                    </a:moveTo>
                    <a:cubicBezTo>
                      <a:pt x="32" y="6"/>
                      <a:pt x="32" y="6"/>
                      <a:pt x="32" y="6"/>
                    </a:cubicBezTo>
                    <a:cubicBezTo>
                      <a:pt x="4" y="6"/>
                      <a:pt x="0" y="33"/>
                      <a:pt x="0" y="33"/>
                    </a:cubicBezTo>
                    <a:cubicBezTo>
                      <a:pt x="0" y="33"/>
                      <a:pt x="9" y="27"/>
                      <a:pt x="32" y="27"/>
                    </a:cubicBezTo>
                    <a:cubicBezTo>
                      <a:pt x="32" y="32"/>
                      <a:pt x="32" y="32"/>
                      <a:pt x="32" y="32"/>
                    </a:cubicBezTo>
                    <a:cubicBezTo>
                      <a:pt x="56" y="16"/>
                      <a:pt x="56" y="16"/>
                      <a:pt x="56" y="16"/>
                    </a:cubicBezTo>
                    <a:lnTo>
                      <a:pt x="32" y="0"/>
                    </a:lnTo>
                    <a:close/>
                  </a:path>
                </a:pathLst>
              </a:custGeom>
              <a:grpFill/>
              <a:ln>
                <a:noFill/>
              </a:ln>
            </p:spPr>
            <p:txBody>
              <a:bodyPr anchor="ctr"/>
              <a:lstStyle/>
              <a:p>
                <a:pPr algn="ctr"/>
                <a:endParaRPr/>
              </a:p>
            </p:txBody>
          </p:sp>
          <p:sp>
            <p:nvSpPr>
              <p:cNvPr id="58" name="Freeform: Shape 218">
                <a:extLst>
                  <a:ext uri="{FF2B5EF4-FFF2-40B4-BE49-F238E27FC236}">
                    <a16:creationId xmlns:a16="http://schemas.microsoft.com/office/drawing/2014/main" id="{82CDF6F0-EBC4-4767-A920-2C85F2A1F248}"/>
                  </a:ext>
                </a:extLst>
              </p:cNvPr>
              <p:cNvSpPr>
                <a:spLocks/>
              </p:cNvSpPr>
              <p:nvPr/>
            </p:nvSpPr>
            <p:spPr bwMode="auto">
              <a:xfrm>
                <a:off x="3329114" y="3728228"/>
                <a:ext cx="242632" cy="145824"/>
              </a:xfrm>
              <a:custGeom>
                <a:avLst/>
                <a:gdLst>
                  <a:gd name="T0" fmla="*/ 24 w 55"/>
                  <a:gd name="T1" fmla="*/ 33 h 33"/>
                  <a:gd name="T2" fmla="*/ 24 w 55"/>
                  <a:gd name="T3" fmla="*/ 28 h 33"/>
                  <a:gd name="T4" fmla="*/ 55 w 55"/>
                  <a:gd name="T5" fmla="*/ 0 h 33"/>
                  <a:gd name="T6" fmla="*/ 24 w 55"/>
                  <a:gd name="T7" fmla="*/ 7 h 33"/>
                  <a:gd name="T8" fmla="*/ 24 w 55"/>
                  <a:gd name="T9" fmla="*/ 1 h 33"/>
                  <a:gd name="T10" fmla="*/ 0 w 55"/>
                  <a:gd name="T11" fmla="*/ 17 h 33"/>
                  <a:gd name="T12" fmla="*/ 24 w 55"/>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55" h="33">
                    <a:moveTo>
                      <a:pt x="24" y="33"/>
                    </a:moveTo>
                    <a:cubicBezTo>
                      <a:pt x="24" y="28"/>
                      <a:pt x="24" y="28"/>
                      <a:pt x="24" y="28"/>
                    </a:cubicBezTo>
                    <a:cubicBezTo>
                      <a:pt x="52" y="28"/>
                      <a:pt x="55" y="0"/>
                      <a:pt x="55" y="0"/>
                    </a:cubicBezTo>
                    <a:cubicBezTo>
                      <a:pt x="55" y="0"/>
                      <a:pt x="47" y="7"/>
                      <a:pt x="24" y="7"/>
                    </a:cubicBezTo>
                    <a:cubicBezTo>
                      <a:pt x="24" y="1"/>
                      <a:pt x="24" y="1"/>
                      <a:pt x="24" y="1"/>
                    </a:cubicBezTo>
                    <a:cubicBezTo>
                      <a:pt x="0" y="17"/>
                      <a:pt x="0" y="17"/>
                      <a:pt x="0" y="17"/>
                    </a:cubicBezTo>
                    <a:lnTo>
                      <a:pt x="24" y="33"/>
                    </a:lnTo>
                    <a:close/>
                  </a:path>
                </a:pathLst>
              </a:custGeom>
              <a:grpFill/>
              <a:ln>
                <a:noFill/>
              </a:ln>
            </p:spPr>
            <p:txBody>
              <a:bodyPr anchor="ctr"/>
              <a:lstStyle/>
              <a:p>
                <a:pPr algn="ctr"/>
                <a:endParaRPr/>
              </a:p>
            </p:txBody>
          </p:sp>
          <p:sp>
            <p:nvSpPr>
              <p:cNvPr id="59" name="Freeform: Shape 219">
                <a:extLst>
                  <a:ext uri="{FF2B5EF4-FFF2-40B4-BE49-F238E27FC236}">
                    <a16:creationId xmlns:a16="http://schemas.microsoft.com/office/drawing/2014/main" id="{2DFF5B73-0BF3-4998-82DB-8088C098B6E0}"/>
                  </a:ext>
                </a:extLst>
              </p:cNvPr>
              <p:cNvSpPr>
                <a:spLocks/>
              </p:cNvSpPr>
              <p:nvPr/>
            </p:nvSpPr>
            <p:spPr bwMode="auto">
              <a:xfrm>
                <a:off x="5196643" y="1104619"/>
                <a:ext cx="203418" cy="203419"/>
              </a:xfrm>
              <a:custGeom>
                <a:avLst/>
                <a:gdLst>
                  <a:gd name="T0" fmla="*/ 34 w 46"/>
                  <a:gd name="T1" fmla="*/ 43 h 46"/>
                  <a:gd name="T2" fmla="*/ 43 w 46"/>
                  <a:gd name="T3" fmla="*/ 34 h 46"/>
                  <a:gd name="T4" fmla="*/ 45 w 46"/>
                  <a:gd name="T5" fmla="*/ 27 h 46"/>
                  <a:gd name="T6" fmla="*/ 45 w 46"/>
                  <a:gd name="T7" fmla="*/ 18 h 46"/>
                  <a:gd name="T8" fmla="*/ 43 w 46"/>
                  <a:gd name="T9" fmla="*/ 11 h 46"/>
                  <a:gd name="T10" fmla="*/ 34 w 46"/>
                  <a:gd name="T11" fmla="*/ 3 h 46"/>
                  <a:gd name="T12" fmla="*/ 31 w 46"/>
                  <a:gd name="T13" fmla="*/ 1 h 46"/>
                  <a:gd name="T14" fmla="*/ 24 w 46"/>
                  <a:gd name="T15" fmla="*/ 0 h 46"/>
                  <a:gd name="T16" fmla="*/ 25 w 46"/>
                  <a:gd name="T17" fmla="*/ 2 h 46"/>
                  <a:gd name="T18" fmla="*/ 28 w 46"/>
                  <a:gd name="T19" fmla="*/ 2 h 46"/>
                  <a:gd name="T20" fmla="*/ 31 w 46"/>
                  <a:gd name="T21" fmla="*/ 3 h 46"/>
                  <a:gd name="T22" fmla="*/ 30 w 46"/>
                  <a:gd name="T23" fmla="*/ 3 h 46"/>
                  <a:gd name="T24" fmla="*/ 26 w 46"/>
                  <a:gd name="T25" fmla="*/ 5 h 46"/>
                  <a:gd name="T26" fmla="*/ 27 w 46"/>
                  <a:gd name="T27" fmla="*/ 7 h 46"/>
                  <a:gd name="T28" fmla="*/ 29 w 46"/>
                  <a:gd name="T29" fmla="*/ 8 h 46"/>
                  <a:gd name="T30" fmla="*/ 32 w 46"/>
                  <a:gd name="T31" fmla="*/ 4 h 46"/>
                  <a:gd name="T32" fmla="*/ 35 w 46"/>
                  <a:gd name="T33" fmla="*/ 5 h 46"/>
                  <a:gd name="T34" fmla="*/ 37 w 46"/>
                  <a:gd name="T35" fmla="*/ 6 h 46"/>
                  <a:gd name="T36" fmla="*/ 38 w 46"/>
                  <a:gd name="T37" fmla="*/ 9 h 46"/>
                  <a:gd name="T38" fmla="*/ 37 w 46"/>
                  <a:gd name="T39" fmla="*/ 11 h 46"/>
                  <a:gd name="T40" fmla="*/ 36 w 46"/>
                  <a:gd name="T41" fmla="*/ 9 h 46"/>
                  <a:gd name="T42" fmla="*/ 33 w 46"/>
                  <a:gd name="T43" fmla="*/ 10 h 46"/>
                  <a:gd name="T44" fmla="*/ 35 w 46"/>
                  <a:gd name="T45" fmla="*/ 11 h 46"/>
                  <a:gd name="T46" fmla="*/ 30 w 46"/>
                  <a:gd name="T47" fmla="*/ 13 h 46"/>
                  <a:gd name="T48" fmla="*/ 28 w 46"/>
                  <a:gd name="T49" fmla="*/ 15 h 46"/>
                  <a:gd name="T50" fmla="*/ 25 w 46"/>
                  <a:gd name="T51" fmla="*/ 17 h 46"/>
                  <a:gd name="T52" fmla="*/ 26 w 46"/>
                  <a:gd name="T53" fmla="*/ 27 h 46"/>
                  <a:gd name="T54" fmla="*/ 29 w 46"/>
                  <a:gd name="T55" fmla="*/ 28 h 46"/>
                  <a:gd name="T56" fmla="*/ 31 w 46"/>
                  <a:gd name="T57" fmla="*/ 28 h 46"/>
                  <a:gd name="T58" fmla="*/ 36 w 46"/>
                  <a:gd name="T59" fmla="*/ 31 h 46"/>
                  <a:gd name="T60" fmla="*/ 38 w 46"/>
                  <a:gd name="T61" fmla="*/ 33 h 46"/>
                  <a:gd name="T62" fmla="*/ 41 w 46"/>
                  <a:gd name="T63" fmla="*/ 34 h 46"/>
                  <a:gd name="T64" fmla="*/ 26 w 46"/>
                  <a:gd name="T65" fmla="*/ 40 h 46"/>
                  <a:gd name="T66" fmla="*/ 0 w 46"/>
                  <a:gd name="T67" fmla="*/ 19 h 46"/>
                  <a:gd name="T68" fmla="*/ 0 w 46"/>
                  <a:gd name="T69" fmla="*/ 28 h 46"/>
                  <a:gd name="T70" fmla="*/ 4 w 46"/>
                  <a:gd name="T71" fmla="*/ 37 h 46"/>
                  <a:gd name="T72" fmla="*/ 14 w 46"/>
                  <a:gd name="T73" fmla="*/ 44 h 46"/>
                  <a:gd name="T74" fmla="*/ 23 w 46"/>
                  <a:gd name="T75" fmla="*/ 36 h 46"/>
                  <a:gd name="T76" fmla="*/ 22 w 46"/>
                  <a:gd name="T77" fmla="*/ 33 h 46"/>
                  <a:gd name="T78" fmla="*/ 23 w 46"/>
                  <a:gd name="T79" fmla="*/ 29 h 46"/>
                  <a:gd name="T80" fmla="*/ 21 w 46"/>
                  <a:gd name="T81" fmla="*/ 28 h 46"/>
                  <a:gd name="T82" fmla="*/ 18 w 46"/>
                  <a:gd name="T83" fmla="*/ 26 h 46"/>
                  <a:gd name="T84" fmla="*/ 13 w 46"/>
                  <a:gd name="T85" fmla="*/ 24 h 46"/>
                  <a:gd name="T86" fmla="*/ 11 w 46"/>
                  <a:gd name="T87" fmla="*/ 20 h 46"/>
                  <a:gd name="T88" fmla="*/ 10 w 46"/>
                  <a:gd name="T89" fmla="*/ 20 h 46"/>
                  <a:gd name="T90" fmla="*/ 9 w 46"/>
                  <a:gd name="T91" fmla="*/ 21 h 46"/>
                  <a:gd name="T92" fmla="*/ 8 w 46"/>
                  <a:gd name="T93" fmla="*/ 17 h 46"/>
                  <a:gd name="T94" fmla="*/ 8 w 46"/>
                  <a:gd name="T95" fmla="*/ 13 h 46"/>
                  <a:gd name="T96" fmla="*/ 10 w 46"/>
                  <a:gd name="T97" fmla="*/ 9 h 46"/>
                  <a:gd name="T98" fmla="*/ 9 w 46"/>
                  <a:gd name="T99" fmla="*/ 6 h 46"/>
                  <a:gd name="T100" fmla="*/ 20 w 46"/>
                  <a:gd name="T101" fmla="*/ 1 h 46"/>
                  <a:gd name="T102" fmla="*/ 24 w 46"/>
                  <a:gd name="T103" fmla="*/ 0 h 46"/>
                  <a:gd name="T104" fmla="*/ 14 w 46"/>
                  <a:gd name="T105" fmla="*/ 1 h 46"/>
                  <a:gd name="T106" fmla="*/ 6 w 46"/>
                  <a:gd name="T107" fmla="*/ 6 h 46"/>
                  <a:gd name="T108" fmla="*/ 1 w 46"/>
                  <a:gd name="T109" fmla="*/ 14 h 46"/>
                  <a:gd name="T110" fmla="*/ 24 w 46"/>
                  <a:gd name="T111" fmla="*/ 29 h 46"/>
                  <a:gd name="T112" fmla="*/ 21 w 46"/>
                  <a:gd name="T113" fmla="*/ 25 h 46"/>
                  <a:gd name="T114" fmla="*/ 20 w 46"/>
                  <a:gd name="T115" fmla="*/ 23 h 46"/>
                  <a:gd name="T116" fmla="*/ 16 w 46"/>
                  <a:gd name="T117" fmla="*/ 24 h 46"/>
                  <a:gd name="T118" fmla="*/ 18 w 46"/>
                  <a:gd name="T119" fmla="*/ 19 h 46"/>
                  <a:gd name="T120" fmla="*/ 22 w 46"/>
                  <a:gd name="T121" fmla="*/ 19 h 46"/>
                  <a:gd name="T122" fmla="*/ 24 w 46"/>
                  <a:gd name="T12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46">
                    <a:moveTo>
                      <a:pt x="24" y="46"/>
                    </a:moveTo>
                    <a:cubicBezTo>
                      <a:pt x="25" y="46"/>
                      <a:pt x="27" y="45"/>
                      <a:pt x="28" y="45"/>
                    </a:cubicBezTo>
                    <a:cubicBezTo>
                      <a:pt x="29" y="45"/>
                      <a:pt x="29" y="45"/>
                      <a:pt x="30" y="45"/>
                    </a:cubicBezTo>
                    <a:cubicBezTo>
                      <a:pt x="30" y="44"/>
                      <a:pt x="31" y="44"/>
                      <a:pt x="31" y="44"/>
                    </a:cubicBezTo>
                    <a:cubicBezTo>
                      <a:pt x="32" y="44"/>
                      <a:pt x="32" y="44"/>
                      <a:pt x="33" y="43"/>
                    </a:cubicBezTo>
                    <a:cubicBezTo>
                      <a:pt x="33" y="43"/>
                      <a:pt x="34" y="43"/>
                      <a:pt x="34" y="43"/>
                    </a:cubicBezTo>
                    <a:cubicBezTo>
                      <a:pt x="36" y="42"/>
                      <a:pt x="37" y="41"/>
                      <a:pt x="38" y="40"/>
                    </a:cubicBezTo>
                    <a:cubicBezTo>
                      <a:pt x="38" y="40"/>
                      <a:pt x="39" y="39"/>
                      <a:pt x="39" y="39"/>
                    </a:cubicBezTo>
                    <a:cubicBezTo>
                      <a:pt x="39" y="39"/>
                      <a:pt x="39" y="39"/>
                      <a:pt x="40" y="38"/>
                    </a:cubicBezTo>
                    <a:cubicBezTo>
                      <a:pt x="40" y="38"/>
                      <a:pt x="40" y="37"/>
                      <a:pt x="41" y="37"/>
                    </a:cubicBezTo>
                    <a:cubicBezTo>
                      <a:pt x="41" y="36"/>
                      <a:pt x="42" y="36"/>
                      <a:pt x="42" y="35"/>
                    </a:cubicBezTo>
                    <a:cubicBezTo>
                      <a:pt x="42" y="35"/>
                      <a:pt x="43" y="34"/>
                      <a:pt x="43" y="34"/>
                    </a:cubicBezTo>
                    <a:cubicBezTo>
                      <a:pt x="43" y="34"/>
                      <a:pt x="43" y="34"/>
                      <a:pt x="43" y="33"/>
                    </a:cubicBezTo>
                    <a:cubicBezTo>
                      <a:pt x="43" y="33"/>
                      <a:pt x="43" y="33"/>
                      <a:pt x="43" y="33"/>
                    </a:cubicBezTo>
                    <a:cubicBezTo>
                      <a:pt x="44" y="32"/>
                      <a:pt x="44" y="32"/>
                      <a:pt x="44" y="32"/>
                    </a:cubicBezTo>
                    <a:cubicBezTo>
                      <a:pt x="44" y="31"/>
                      <a:pt x="44" y="31"/>
                      <a:pt x="44" y="31"/>
                    </a:cubicBezTo>
                    <a:cubicBezTo>
                      <a:pt x="45" y="30"/>
                      <a:pt x="45" y="29"/>
                      <a:pt x="45" y="28"/>
                    </a:cubicBezTo>
                    <a:cubicBezTo>
                      <a:pt x="45" y="28"/>
                      <a:pt x="45" y="28"/>
                      <a:pt x="45" y="27"/>
                    </a:cubicBezTo>
                    <a:cubicBezTo>
                      <a:pt x="45" y="27"/>
                      <a:pt x="45" y="27"/>
                      <a:pt x="45" y="26"/>
                    </a:cubicBezTo>
                    <a:cubicBezTo>
                      <a:pt x="45" y="26"/>
                      <a:pt x="46" y="25"/>
                      <a:pt x="46" y="25"/>
                    </a:cubicBezTo>
                    <a:cubicBezTo>
                      <a:pt x="46" y="24"/>
                      <a:pt x="46" y="23"/>
                      <a:pt x="46" y="23"/>
                    </a:cubicBezTo>
                    <a:cubicBezTo>
                      <a:pt x="46" y="22"/>
                      <a:pt x="46" y="21"/>
                      <a:pt x="46" y="20"/>
                    </a:cubicBezTo>
                    <a:cubicBezTo>
                      <a:pt x="46" y="20"/>
                      <a:pt x="46" y="20"/>
                      <a:pt x="45" y="19"/>
                    </a:cubicBezTo>
                    <a:cubicBezTo>
                      <a:pt x="45" y="19"/>
                      <a:pt x="45" y="18"/>
                      <a:pt x="45" y="18"/>
                    </a:cubicBezTo>
                    <a:cubicBezTo>
                      <a:pt x="45" y="18"/>
                      <a:pt x="45" y="17"/>
                      <a:pt x="45" y="17"/>
                    </a:cubicBezTo>
                    <a:cubicBezTo>
                      <a:pt x="45" y="16"/>
                      <a:pt x="45" y="15"/>
                      <a:pt x="44" y="15"/>
                    </a:cubicBezTo>
                    <a:cubicBezTo>
                      <a:pt x="44" y="15"/>
                      <a:pt x="44" y="14"/>
                      <a:pt x="44" y="14"/>
                    </a:cubicBezTo>
                    <a:cubicBezTo>
                      <a:pt x="44" y="14"/>
                      <a:pt x="44" y="13"/>
                      <a:pt x="43" y="13"/>
                    </a:cubicBezTo>
                    <a:cubicBezTo>
                      <a:pt x="43" y="13"/>
                      <a:pt x="43" y="12"/>
                      <a:pt x="43" y="12"/>
                    </a:cubicBezTo>
                    <a:cubicBezTo>
                      <a:pt x="43" y="12"/>
                      <a:pt x="43" y="12"/>
                      <a:pt x="43" y="11"/>
                    </a:cubicBezTo>
                    <a:cubicBezTo>
                      <a:pt x="42" y="10"/>
                      <a:pt x="41" y="9"/>
                      <a:pt x="41" y="8"/>
                    </a:cubicBezTo>
                    <a:cubicBezTo>
                      <a:pt x="40" y="8"/>
                      <a:pt x="40" y="8"/>
                      <a:pt x="40" y="7"/>
                    </a:cubicBezTo>
                    <a:cubicBezTo>
                      <a:pt x="39" y="7"/>
                      <a:pt x="39" y="7"/>
                      <a:pt x="39" y="6"/>
                    </a:cubicBezTo>
                    <a:cubicBezTo>
                      <a:pt x="39" y="6"/>
                      <a:pt x="38" y="6"/>
                      <a:pt x="38" y="6"/>
                    </a:cubicBezTo>
                    <a:cubicBezTo>
                      <a:pt x="38" y="5"/>
                      <a:pt x="37" y="5"/>
                      <a:pt x="36" y="4"/>
                    </a:cubicBezTo>
                    <a:cubicBezTo>
                      <a:pt x="36" y="4"/>
                      <a:pt x="35" y="3"/>
                      <a:pt x="34" y="3"/>
                    </a:cubicBezTo>
                    <a:cubicBezTo>
                      <a:pt x="34" y="2"/>
                      <a:pt x="33" y="2"/>
                      <a:pt x="33" y="2"/>
                    </a:cubicBezTo>
                    <a:cubicBezTo>
                      <a:pt x="33" y="2"/>
                      <a:pt x="33" y="2"/>
                      <a:pt x="33" y="2"/>
                    </a:cubicBezTo>
                    <a:cubicBezTo>
                      <a:pt x="32" y="2"/>
                      <a:pt x="32" y="2"/>
                      <a:pt x="32" y="2"/>
                    </a:cubicBezTo>
                    <a:cubicBezTo>
                      <a:pt x="32" y="2"/>
                      <a:pt x="32" y="2"/>
                      <a:pt x="32" y="2"/>
                    </a:cubicBezTo>
                    <a:cubicBezTo>
                      <a:pt x="32" y="1"/>
                      <a:pt x="31" y="1"/>
                      <a:pt x="31" y="1"/>
                    </a:cubicBezTo>
                    <a:cubicBezTo>
                      <a:pt x="31" y="1"/>
                      <a:pt x="31" y="1"/>
                      <a:pt x="31" y="1"/>
                    </a:cubicBezTo>
                    <a:cubicBezTo>
                      <a:pt x="31" y="1"/>
                      <a:pt x="30" y="1"/>
                      <a:pt x="30" y="1"/>
                    </a:cubicBezTo>
                    <a:cubicBezTo>
                      <a:pt x="30" y="1"/>
                      <a:pt x="30" y="1"/>
                      <a:pt x="30" y="1"/>
                    </a:cubicBezTo>
                    <a:cubicBezTo>
                      <a:pt x="29" y="1"/>
                      <a:pt x="29" y="0"/>
                      <a:pt x="28" y="0"/>
                    </a:cubicBezTo>
                    <a:cubicBezTo>
                      <a:pt x="28" y="0"/>
                      <a:pt x="27" y="0"/>
                      <a:pt x="27" y="0"/>
                    </a:cubicBezTo>
                    <a:cubicBezTo>
                      <a:pt x="27" y="0"/>
                      <a:pt x="27" y="0"/>
                      <a:pt x="27" y="0"/>
                    </a:cubicBezTo>
                    <a:cubicBezTo>
                      <a:pt x="26" y="0"/>
                      <a:pt x="25" y="0"/>
                      <a:pt x="24" y="0"/>
                    </a:cubicBezTo>
                    <a:cubicBezTo>
                      <a:pt x="24" y="1"/>
                      <a:pt x="24" y="1"/>
                      <a:pt x="24" y="1"/>
                    </a:cubicBezTo>
                    <a:cubicBezTo>
                      <a:pt x="25" y="1"/>
                      <a:pt x="26" y="1"/>
                      <a:pt x="27" y="1"/>
                    </a:cubicBezTo>
                    <a:cubicBezTo>
                      <a:pt x="27" y="1"/>
                      <a:pt x="27" y="1"/>
                      <a:pt x="27" y="1"/>
                    </a:cubicBezTo>
                    <a:cubicBezTo>
                      <a:pt x="26" y="2"/>
                      <a:pt x="26" y="2"/>
                      <a:pt x="26" y="2"/>
                    </a:cubicBezTo>
                    <a:cubicBezTo>
                      <a:pt x="26" y="2"/>
                      <a:pt x="25" y="2"/>
                      <a:pt x="25" y="2"/>
                    </a:cubicBezTo>
                    <a:cubicBezTo>
                      <a:pt x="25" y="2"/>
                      <a:pt x="25" y="2"/>
                      <a:pt x="25" y="2"/>
                    </a:cubicBezTo>
                    <a:cubicBezTo>
                      <a:pt x="26" y="2"/>
                      <a:pt x="26" y="2"/>
                      <a:pt x="26" y="2"/>
                    </a:cubicBezTo>
                    <a:cubicBezTo>
                      <a:pt x="27" y="2"/>
                      <a:pt x="27" y="2"/>
                      <a:pt x="27" y="2"/>
                    </a:cubicBezTo>
                    <a:cubicBezTo>
                      <a:pt x="27" y="2"/>
                      <a:pt x="27" y="2"/>
                      <a:pt x="27" y="2"/>
                    </a:cubicBezTo>
                    <a:cubicBezTo>
                      <a:pt x="27" y="2"/>
                      <a:pt x="28" y="1"/>
                      <a:pt x="28" y="1"/>
                    </a:cubicBezTo>
                    <a:cubicBezTo>
                      <a:pt x="28" y="1"/>
                      <a:pt x="28" y="2"/>
                      <a:pt x="28" y="2"/>
                    </a:cubicBezTo>
                    <a:cubicBezTo>
                      <a:pt x="28" y="2"/>
                      <a:pt x="28" y="2"/>
                      <a:pt x="28" y="2"/>
                    </a:cubicBezTo>
                    <a:cubicBezTo>
                      <a:pt x="28" y="2"/>
                      <a:pt x="29" y="2"/>
                      <a:pt x="29" y="2"/>
                    </a:cubicBezTo>
                    <a:cubicBezTo>
                      <a:pt x="29" y="2"/>
                      <a:pt x="29" y="2"/>
                      <a:pt x="29" y="2"/>
                    </a:cubicBezTo>
                    <a:cubicBezTo>
                      <a:pt x="29" y="2"/>
                      <a:pt x="30" y="2"/>
                      <a:pt x="30" y="2"/>
                    </a:cubicBezTo>
                    <a:cubicBezTo>
                      <a:pt x="30" y="2"/>
                      <a:pt x="31" y="2"/>
                      <a:pt x="31" y="3"/>
                    </a:cubicBezTo>
                    <a:cubicBezTo>
                      <a:pt x="31" y="3"/>
                      <a:pt x="31" y="3"/>
                      <a:pt x="31" y="3"/>
                    </a:cubicBezTo>
                    <a:cubicBezTo>
                      <a:pt x="31" y="3"/>
                      <a:pt x="31" y="3"/>
                      <a:pt x="31" y="3"/>
                    </a:cubicBezTo>
                    <a:cubicBezTo>
                      <a:pt x="31" y="3"/>
                      <a:pt x="31" y="3"/>
                      <a:pt x="31" y="3"/>
                    </a:cubicBezTo>
                    <a:cubicBezTo>
                      <a:pt x="31" y="3"/>
                      <a:pt x="32" y="3"/>
                      <a:pt x="32" y="4"/>
                    </a:cubicBezTo>
                    <a:cubicBezTo>
                      <a:pt x="31" y="4"/>
                      <a:pt x="31" y="4"/>
                      <a:pt x="31" y="4"/>
                    </a:cubicBezTo>
                    <a:cubicBezTo>
                      <a:pt x="30" y="4"/>
                      <a:pt x="30" y="4"/>
                      <a:pt x="30" y="4"/>
                    </a:cubicBezTo>
                    <a:cubicBezTo>
                      <a:pt x="30" y="3"/>
                      <a:pt x="30" y="3"/>
                      <a:pt x="30" y="3"/>
                    </a:cubicBezTo>
                    <a:cubicBezTo>
                      <a:pt x="30" y="3"/>
                      <a:pt x="30" y="3"/>
                      <a:pt x="30" y="3"/>
                    </a:cubicBezTo>
                    <a:cubicBezTo>
                      <a:pt x="30" y="3"/>
                      <a:pt x="30" y="3"/>
                      <a:pt x="30" y="3"/>
                    </a:cubicBezTo>
                    <a:cubicBezTo>
                      <a:pt x="29" y="3"/>
                      <a:pt x="29" y="4"/>
                      <a:pt x="29" y="4"/>
                    </a:cubicBezTo>
                    <a:cubicBezTo>
                      <a:pt x="29" y="4"/>
                      <a:pt x="29" y="4"/>
                      <a:pt x="29" y="4"/>
                    </a:cubicBezTo>
                    <a:cubicBezTo>
                      <a:pt x="28" y="4"/>
                      <a:pt x="28" y="4"/>
                      <a:pt x="28" y="4"/>
                    </a:cubicBezTo>
                    <a:cubicBezTo>
                      <a:pt x="28" y="4"/>
                      <a:pt x="27" y="4"/>
                      <a:pt x="27" y="4"/>
                    </a:cubicBezTo>
                    <a:cubicBezTo>
                      <a:pt x="27" y="4"/>
                      <a:pt x="27" y="4"/>
                      <a:pt x="26" y="5"/>
                    </a:cubicBezTo>
                    <a:cubicBezTo>
                      <a:pt x="26" y="5"/>
                      <a:pt x="26" y="5"/>
                      <a:pt x="25" y="5"/>
                    </a:cubicBezTo>
                    <a:cubicBezTo>
                      <a:pt x="25" y="5"/>
                      <a:pt x="25" y="6"/>
                      <a:pt x="25" y="6"/>
                    </a:cubicBezTo>
                    <a:cubicBezTo>
                      <a:pt x="25" y="6"/>
                      <a:pt x="25" y="6"/>
                      <a:pt x="25" y="6"/>
                    </a:cubicBezTo>
                    <a:cubicBezTo>
                      <a:pt x="25" y="6"/>
                      <a:pt x="25" y="6"/>
                      <a:pt x="25" y="6"/>
                    </a:cubicBezTo>
                    <a:cubicBezTo>
                      <a:pt x="25" y="7"/>
                      <a:pt x="26" y="6"/>
                      <a:pt x="26" y="6"/>
                    </a:cubicBezTo>
                    <a:cubicBezTo>
                      <a:pt x="26" y="6"/>
                      <a:pt x="26" y="7"/>
                      <a:pt x="27" y="7"/>
                    </a:cubicBezTo>
                    <a:cubicBezTo>
                      <a:pt x="27" y="7"/>
                      <a:pt x="27" y="7"/>
                      <a:pt x="28" y="7"/>
                    </a:cubicBezTo>
                    <a:cubicBezTo>
                      <a:pt x="28" y="7"/>
                      <a:pt x="28" y="7"/>
                      <a:pt x="28" y="7"/>
                    </a:cubicBezTo>
                    <a:cubicBezTo>
                      <a:pt x="28" y="8"/>
                      <a:pt x="28" y="8"/>
                      <a:pt x="28" y="8"/>
                    </a:cubicBezTo>
                    <a:cubicBezTo>
                      <a:pt x="28" y="8"/>
                      <a:pt x="28" y="8"/>
                      <a:pt x="28" y="9"/>
                    </a:cubicBezTo>
                    <a:cubicBezTo>
                      <a:pt x="28" y="9"/>
                      <a:pt x="28" y="9"/>
                      <a:pt x="28" y="9"/>
                    </a:cubicBezTo>
                    <a:cubicBezTo>
                      <a:pt x="29" y="9"/>
                      <a:pt x="29" y="9"/>
                      <a:pt x="29" y="8"/>
                    </a:cubicBezTo>
                    <a:cubicBezTo>
                      <a:pt x="29" y="8"/>
                      <a:pt x="29" y="8"/>
                      <a:pt x="29" y="8"/>
                    </a:cubicBezTo>
                    <a:cubicBezTo>
                      <a:pt x="30" y="8"/>
                      <a:pt x="31" y="7"/>
                      <a:pt x="31" y="6"/>
                    </a:cubicBezTo>
                    <a:cubicBezTo>
                      <a:pt x="31" y="6"/>
                      <a:pt x="31" y="6"/>
                      <a:pt x="31" y="5"/>
                    </a:cubicBezTo>
                    <a:cubicBezTo>
                      <a:pt x="31" y="5"/>
                      <a:pt x="32" y="5"/>
                      <a:pt x="32" y="5"/>
                    </a:cubicBezTo>
                    <a:cubicBezTo>
                      <a:pt x="32" y="5"/>
                      <a:pt x="32" y="5"/>
                      <a:pt x="32" y="5"/>
                    </a:cubicBezTo>
                    <a:cubicBezTo>
                      <a:pt x="32" y="4"/>
                      <a:pt x="32" y="4"/>
                      <a:pt x="32" y="4"/>
                    </a:cubicBezTo>
                    <a:cubicBezTo>
                      <a:pt x="32" y="4"/>
                      <a:pt x="32" y="4"/>
                      <a:pt x="32" y="4"/>
                    </a:cubicBezTo>
                    <a:cubicBezTo>
                      <a:pt x="32" y="4"/>
                      <a:pt x="32" y="4"/>
                      <a:pt x="33" y="4"/>
                    </a:cubicBezTo>
                    <a:cubicBezTo>
                      <a:pt x="33" y="4"/>
                      <a:pt x="33" y="4"/>
                      <a:pt x="33" y="4"/>
                    </a:cubicBezTo>
                    <a:cubicBezTo>
                      <a:pt x="33" y="4"/>
                      <a:pt x="34" y="4"/>
                      <a:pt x="34" y="4"/>
                    </a:cubicBezTo>
                    <a:cubicBezTo>
                      <a:pt x="34" y="4"/>
                      <a:pt x="34" y="5"/>
                      <a:pt x="34" y="5"/>
                    </a:cubicBezTo>
                    <a:cubicBezTo>
                      <a:pt x="34" y="5"/>
                      <a:pt x="35" y="5"/>
                      <a:pt x="35" y="5"/>
                    </a:cubicBezTo>
                    <a:cubicBezTo>
                      <a:pt x="35" y="5"/>
                      <a:pt x="34" y="5"/>
                      <a:pt x="34" y="5"/>
                    </a:cubicBezTo>
                    <a:cubicBezTo>
                      <a:pt x="34" y="5"/>
                      <a:pt x="34" y="5"/>
                      <a:pt x="34" y="5"/>
                    </a:cubicBezTo>
                    <a:cubicBezTo>
                      <a:pt x="34" y="6"/>
                      <a:pt x="35" y="6"/>
                      <a:pt x="35" y="6"/>
                    </a:cubicBezTo>
                    <a:cubicBezTo>
                      <a:pt x="35" y="6"/>
                      <a:pt x="35" y="6"/>
                      <a:pt x="35" y="6"/>
                    </a:cubicBezTo>
                    <a:cubicBezTo>
                      <a:pt x="36" y="6"/>
                      <a:pt x="36" y="5"/>
                      <a:pt x="36" y="5"/>
                    </a:cubicBezTo>
                    <a:cubicBezTo>
                      <a:pt x="36" y="6"/>
                      <a:pt x="36" y="6"/>
                      <a:pt x="37" y="6"/>
                    </a:cubicBezTo>
                    <a:cubicBezTo>
                      <a:pt x="37" y="6"/>
                      <a:pt x="37" y="6"/>
                      <a:pt x="37" y="6"/>
                    </a:cubicBezTo>
                    <a:cubicBezTo>
                      <a:pt x="37" y="6"/>
                      <a:pt x="37" y="7"/>
                      <a:pt x="37" y="7"/>
                    </a:cubicBezTo>
                    <a:cubicBezTo>
                      <a:pt x="37" y="7"/>
                      <a:pt x="37" y="7"/>
                      <a:pt x="37" y="8"/>
                    </a:cubicBezTo>
                    <a:cubicBezTo>
                      <a:pt x="38" y="8"/>
                      <a:pt x="38" y="8"/>
                      <a:pt x="38" y="8"/>
                    </a:cubicBezTo>
                    <a:cubicBezTo>
                      <a:pt x="38" y="8"/>
                      <a:pt x="38" y="8"/>
                      <a:pt x="38" y="8"/>
                    </a:cubicBezTo>
                    <a:cubicBezTo>
                      <a:pt x="38" y="9"/>
                      <a:pt x="38" y="9"/>
                      <a:pt x="38" y="9"/>
                    </a:cubicBezTo>
                    <a:cubicBezTo>
                      <a:pt x="37" y="9"/>
                      <a:pt x="37" y="9"/>
                      <a:pt x="37" y="10"/>
                    </a:cubicBezTo>
                    <a:cubicBezTo>
                      <a:pt x="37" y="10"/>
                      <a:pt x="38" y="10"/>
                      <a:pt x="38" y="10"/>
                    </a:cubicBezTo>
                    <a:cubicBezTo>
                      <a:pt x="38" y="10"/>
                      <a:pt x="38" y="10"/>
                      <a:pt x="38" y="10"/>
                    </a:cubicBezTo>
                    <a:cubicBezTo>
                      <a:pt x="38" y="11"/>
                      <a:pt x="38" y="11"/>
                      <a:pt x="38" y="11"/>
                    </a:cubicBezTo>
                    <a:cubicBezTo>
                      <a:pt x="38" y="11"/>
                      <a:pt x="38" y="11"/>
                      <a:pt x="37" y="11"/>
                    </a:cubicBezTo>
                    <a:cubicBezTo>
                      <a:pt x="37" y="11"/>
                      <a:pt x="37" y="11"/>
                      <a:pt x="37" y="11"/>
                    </a:cubicBezTo>
                    <a:cubicBezTo>
                      <a:pt x="37" y="11"/>
                      <a:pt x="37" y="11"/>
                      <a:pt x="37" y="11"/>
                    </a:cubicBezTo>
                    <a:cubicBezTo>
                      <a:pt x="36" y="11"/>
                      <a:pt x="36" y="11"/>
                      <a:pt x="36" y="11"/>
                    </a:cubicBezTo>
                    <a:cubicBezTo>
                      <a:pt x="36" y="10"/>
                      <a:pt x="36" y="10"/>
                      <a:pt x="37" y="9"/>
                    </a:cubicBezTo>
                    <a:cubicBezTo>
                      <a:pt x="37" y="9"/>
                      <a:pt x="37" y="9"/>
                      <a:pt x="37" y="9"/>
                    </a:cubicBezTo>
                    <a:cubicBezTo>
                      <a:pt x="37" y="9"/>
                      <a:pt x="37" y="9"/>
                      <a:pt x="36" y="9"/>
                    </a:cubicBezTo>
                    <a:cubicBezTo>
                      <a:pt x="36" y="9"/>
                      <a:pt x="36" y="9"/>
                      <a:pt x="36" y="9"/>
                    </a:cubicBezTo>
                    <a:cubicBezTo>
                      <a:pt x="35" y="10"/>
                      <a:pt x="35" y="9"/>
                      <a:pt x="34" y="10"/>
                    </a:cubicBezTo>
                    <a:cubicBezTo>
                      <a:pt x="34" y="10"/>
                      <a:pt x="35" y="10"/>
                      <a:pt x="35" y="10"/>
                    </a:cubicBezTo>
                    <a:cubicBezTo>
                      <a:pt x="35" y="10"/>
                      <a:pt x="34" y="10"/>
                      <a:pt x="34" y="10"/>
                    </a:cubicBezTo>
                    <a:cubicBezTo>
                      <a:pt x="34" y="10"/>
                      <a:pt x="34" y="10"/>
                      <a:pt x="34" y="10"/>
                    </a:cubicBezTo>
                    <a:cubicBezTo>
                      <a:pt x="34" y="9"/>
                      <a:pt x="34" y="9"/>
                      <a:pt x="33" y="9"/>
                    </a:cubicBezTo>
                    <a:cubicBezTo>
                      <a:pt x="33" y="10"/>
                      <a:pt x="33" y="10"/>
                      <a:pt x="33" y="10"/>
                    </a:cubicBezTo>
                    <a:cubicBezTo>
                      <a:pt x="33" y="10"/>
                      <a:pt x="34" y="10"/>
                      <a:pt x="34" y="10"/>
                    </a:cubicBezTo>
                    <a:cubicBezTo>
                      <a:pt x="34" y="10"/>
                      <a:pt x="33" y="11"/>
                      <a:pt x="33" y="11"/>
                    </a:cubicBezTo>
                    <a:cubicBezTo>
                      <a:pt x="33" y="11"/>
                      <a:pt x="33" y="11"/>
                      <a:pt x="34" y="11"/>
                    </a:cubicBezTo>
                    <a:cubicBezTo>
                      <a:pt x="34" y="11"/>
                      <a:pt x="34" y="11"/>
                      <a:pt x="34" y="11"/>
                    </a:cubicBezTo>
                    <a:cubicBezTo>
                      <a:pt x="34" y="11"/>
                      <a:pt x="34" y="11"/>
                      <a:pt x="34" y="11"/>
                    </a:cubicBezTo>
                    <a:cubicBezTo>
                      <a:pt x="34" y="11"/>
                      <a:pt x="35" y="11"/>
                      <a:pt x="35" y="11"/>
                    </a:cubicBezTo>
                    <a:cubicBezTo>
                      <a:pt x="35" y="11"/>
                      <a:pt x="35" y="12"/>
                      <a:pt x="34" y="12"/>
                    </a:cubicBezTo>
                    <a:cubicBezTo>
                      <a:pt x="34" y="12"/>
                      <a:pt x="33" y="12"/>
                      <a:pt x="33" y="12"/>
                    </a:cubicBezTo>
                    <a:cubicBezTo>
                      <a:pt x="33" y="12"/>
                      <a:pt x="32" y="13"/>
                      <a:pt x="32" y="12"/>
                    </a:cubicBezTo>
                    <a:cubicBezTo>
                      <a:pt x="32" y="12"/>
                      <a:pt x="32" y="12"/>
                      <a:pt x="33" y="12"/>
                    </a:cubicBezTo>
                    <a:cubicBezTo>
                      <a:pt x="32" y="12"/>
                      <a:pt x="32" y="12"/>
                      <a:pt x="31" y="12"/>
                    </a:cubicBezTo>
                    <a:cubicBezTo>
                      <a:pt x="31" y="12"/>
                      <a:pt x="30" y="12"/>
                      <a:pt x="30" y="13"/>
                    </a:cubicBezTo>
                    <a:cubicBezTo>
                      <a:pt x="30" y="13"/>
                      <a:pt x="30" y="13"/>
                      <a:pt x="30" y="13"/>
                    </a:cubicBezTo>
                    <a:cubicBezTo>
                      <a:pt x="30" y="13"/>
                      <a:pt x="30" y="13"/>
                      <a:pt x="29" y="14"/>
                    </a:cubicBezTo>
                    <a:cubicBezTo>
                      <a:pt x="29" y="14"/>
                      <a:pt x="29" y="14"/>
                      <a:pt x="29" y="14"/>
                    </a:cubicBezTo>
                    <a:cubicBezTo>
                      <a:pt x="29" y="14"/>
                      <a:pt x="28" y="14"/>
                      <a:pt x="28" y="14"/>
                    </a:cubicBezTo>
                    <a:cubicBezTo>
                      <a:pt x="28" y="14"/>
                      <a:pt x="28" y="14"/>
                      <a:pt x="28" y="14"/>
                    </a:cubicBezTo>
                    <a:cubicBezTo>
                      <a:pt x="28" y="14"/>
                      <a:pt x="28" y="14"/>
                      <a:pt x="28" y="15"/>
                    </a:cubicBezTo>
                    <a:cubicBezTo>
                      <a:pt x="27" y="15"/>
                      <a:pt x="27" y="15"/>
                      <a:pt x="27" y="15"/>
                    </a:cubicBezTo>
                    <a:cubicBezTo>
                      <a:pt x="27" y="15"/>
                      <a:pt x="27" y="15"/>
                      <a:pt x="27" y="15"/>
                    </a:cubicBezTo>
                    <a:cubicBezTo>
                      <a:pt x="27" y="15"/>
                      <a:pt x="27" y="16"/>
                      <a:pt x="27" y="16"/>
                    </a:cubicBezTo>
                    <a:cubicBezTo>
                      <a:pt x="26" y="16"/>
                      <a:pt x="26" y="17"/>
                      <a:pt x="26" y="17"/>
                    </a:cubicBezTo>
                    <a:cubicBezTo>
                      <a:pt x="26" y="17"/>
                      <a:pt x="25" y="17"/>
                      <a:pt x="25" y="17"/>
                    </a:cubicBezTo>
                    <a:cubicBezTo>
                      <a:pt x="25" y="17"/>
                      <a:pt x="25" y="17"/>
                      <a:pt x="25" y="17"/>
                    </a:cubicBezTo>
                    <a:cubicBezTo>
                      <a:pt x="24" y="17"/>
                      <a:pt x="24" y="18"/>
                      <a:pt x="24" y="18"/>
                    </a:cubicBezTo>
                    <a:cubicBezTo>
                      <a:pt x="24" y="28"/>
                      <a:pt x="24" y="28"/>
                      <a:pt x="24" y="28"/>
                    </a:cubicBezTo>
                    <a:cubicBezTo>
                      <a:pt x="24" y="28"/>
                      <a:pt x="24" y="28"/>
                      <a:pt x="25" y="28"/>
                    </a:cubicBezTo>
                    <a:cubicBezTo>
                      <a:pt x="25" y="28"/>
                      <a:pt x="25" y="28"/>
                      <a:pt x="25" y="27"/>
                    </a:cubicBezTo>
                    <a:cubicBezTo>
                      <a:pt x="25" y="27"/>
                      <a:pt x="25" y="27"/>
                      <a:pt x="26" y="27"/>
                    </a:cubicBezTo>
                    <a:cubicBezTo>
                      <a:pt x="26" y="27"/>
                      <a:pt x="26" y="27"/>
                      <a:pt x="26" y="27"/>
                    </a:cubicBezTo>
                    <a:cubicBezTo>
                      <a:pt x="26" y="27"/>
                      <a:pt x="26" y="27"/>
                      <a:pt x="27" y="27"/>
                    </a:cubicBezTo>
                    <a:cubicBezTo>
                      <a:pt x="27" y="27"/>
                      <a:pt x="26" y="27"/>
                      <a:pt x="26" y="27"/>
                    </a:cubicBezTo>
                    <a:cubicBezTo>
                      <a:pt x="27" y="28"/>
                      <a:pt x="27" y="27"/>
                      <a:pt x="27" y="27"/>
                    </a:cubicBezTo>
                    <a:cubicBezTo>
                      <a:pt x="27" y="27"/>
                      <a:pt x="28" y="27"/>
                      <a:pt x="28" y="27"/>
                    </a:cubicBezTo>
                    <a:cubicBezTo>
                      <a:pt x="28" y="27"/>
                      <a:pt x="28" y="28"/>
                      <a:pt x="28" y="28"/>
                    </a:cubicBezTo>
                    <a:cubicBezTo>
                      <a:pt x="28" y="28"/>
                      <a:pt x="29" y="28"/>
                      <a:pt x="29" y="28"/>
                    </a:cubicBezTo>
                    <a:cubicBezTo>
                      <a:pt x="29" y="28"/>
                      <a:pt x="29" y="28"/>
                      <a:pt x="29" y="28"/>
                    </a:cubicBezTo>
                    <a:cubicBezTo>
                      <a:pt x="30" y="28"/>
                      <a:pt x="30" y="28"/>
                      <a:pt x="30" y="28"/>
                    </a:cubicBezTo>
                    <a:cubicBezTo>
                      <a:pt x="30" y="27"/>
                      <a:pt x="31" y="28"/>
                      <a:pt x="31" y="28"/>
                    </a:cubicBezTo>
                    <a:cubicBezTo>
                      <a:pt x="31" y="28"/>
                      <a:pt x="31" y="28"/>
                      <a:pt x="31" y="28"/>
                    </a:cubicBezTo>
                    <a:cubicBezTo>
                      <a:pt x="31" y="28"/>
                      <a:pt x="31" y="28"/>
                      <a:pt x="31" y="28"/>
                    </a:cubicBezTo>
                    <a:cubicBezTo>
                      <a:pt x="31" y="28"/>
                      <a:pt x="31" y="28"/>
                      <a:pt x="31" y="28"/>
                    </a:cubicBezTo>
                    <a:cubicBezTo>
                      <a:pt x="31" y="29"/>
                      <a:pt x="32" y="29"/>
                      <a:pt x="32" y="29"/>
                    </a:cubicBezTo>
                    <a:cubicBezTo>
                      <a:pt x="32" y="29"/>
                      <a:pt x="32" y="29"/>
                      <a:pt x="32" y="29"/>
                    </a:cubicBezTo>
                    <a:cubicBezTo>
                      <a:pt x="33" y="30"/>
                      <a:pt x="33" y="30"/>
                      <a:pt x="33" y="30"/>
                    </a:cubicBezTo>
                    <a:cubicBezTo>
                      <a:pt x="34" y="30"/>
                      <a:pt x="34" y="30"/>
                      <a:pt x="34" y="30"/>
                    </a:cubicBezTo>
                    <a:cubicBezTo>
                      <a:pt x="34" y="30"/>
                      <a:pt x="35" y="30"/>
                      <a:pt x="35" y="30"/>
                    </a:cubicBezTo>
                    <a:cubicBezTo>
                      <a:pt x="35" y="30"/>
                      <a:pt x="36" y="31"/>
                      <a:pt x="36" y="31"/>
                    </a:cubicBezTo>
                    <a:cubicBezTo>
                      <a:pt x="36" y="31"/>
                      <a:pt x="36" y="31"/>
                      <a:pt x="36" y="31"/>
                    </a:cubicBezTo>
                    <a:cubicBezTo>
                      <a:pt x="36" y="32"/>
                      <a:pt x="36" y="32"/>
                      <a:pt x="36" y="32"/>
                    </a:cubicBezTo>
                    <a:cubicBezTo>
                      <a:pt x="36" y="32"/>
                      <a:pt x="36" y="32"/>
                      <a:pt x="36" y="33"/>
                    </a:cubicBezTo>
                    <a:cubicBezTo>
                      <a:pt x="37" y="33"/>
                      <a:pt x="37" y="33"/>
                      <a:pt x="37" y="33"/>
                    </a:cubicBezTo>
                    <a:cubicBezTo>
                      <a:pt x="37" y="33"/>
                      <a:pt x="37" y="33"/>
                      <a:pt x="37" y="33"/>
                    </a:cubicBezTo>
                    <a:cubicBezTo>
                      <a:pt x="37" y="33"/>
                      <a:pt x="38" y="33"/>
                      <a:pt x="38" y="33"/>
                    </a:cubicBezTo>
                    <a:cubicBezTo>
                      <a:pt x="38" y="33"/>
                      <a:pt x="38" y="33"/>
                      <a:pt x="38" y="33"/>
                    </a:cubicBezTo>
                    <a:cubicBezTo>
                      <a:pt x="38" y="33"/>
                      <a:pt x="39" y="34"/>
                      <a:pt x="39" y="34"/>
                    </a:cubicBezTo>
                    <a:cubicBezTo>
                      <a:pt x="39" y="34"/>
                      <a:pt x="39" y="34"/>
                      <a:pt x="39" y="34"/>
                    </a:cubicBezTo>
                    <a:cubicBezTo>
                      <a:pt x="39" y="34"/>
                      <a:pt x="40" y="34"/>
                      <a:pt x="40" y="34"/>
                    </a:cubicBezTo>
                    <a:cubicBezTo>
                      <a:pt x="40" y="34"/>
                      <a:pt x="40" y="34"/>
                      <a:pt x="40" y="34"/>
                    </a:cubicBezTo>
                    <a:cubicBezTo>
                      <a:pt x="41" y="34"/>
                      <a:pt x="41" y="34"/>
                      <a:pt x="41" y="34"/>
                    </a:cubicBezTo>
                    <a:cubicBezTo>
                      <a:pt x="38" y="39"/>
                      <a:pt x="33" y="43"/>
                      <a:pt x="28" y="44"/>
                    </a:cubicBezTo>
                    <a:cubicBezTo>
                      <a:pt x="28" y="44"/>
                      <a:pt x="28" y="44"/>
                      <a:pt x="28" y="43"/>
                    </a:cubicBezTo>
                    <a:cubicBezTo>
                      <a:pt x="28" y="43"/>
                      <a:pt x="28" y="42"/>
                      <a:pt x="28" y="42"/>
                    </a:cubicBezTo>
                    <a:cubicBezTo>
                      <a:pt x="28" y="42"/>
                      <a:pt x="27" y="41"/>
                      <a:pt x="27" y="41"/>
                    </a:cubicBezTo>
                    <a:cubicBezTo>
                      <a:pt x="27" y="41"/>
                      <a:pt x="27" y="40"/>
                      <a:pt x="26" y="40"/>
                    </a:cubicBezTo>
                    <a:cubicBezTo>
                      <a:pt x="26" y="40"/>
                      <a:pt x="26" y="40"/>
                      <a:pt x="26" y="40"/>
                    </a:cubicBezTo>
                    <a:cubicBezTo>
                      <a:pt x="25" y="40"/>
                      <a:pt x="25" y="39"/>
                      <a:pt x="25" y="39"/>
                    </a:cubicBezTo>
                    <a:cubicBezTo>
                      <a:pt x="24" y="39"/>
                      <a:pt x="24" y="39"/>
                      <a:pt x="24" y="39"/>
                    </a:cubicBezTo>
                    <a:cubicBezTo>
                      <a:pt x="24" y="39"/>
                      <a:pt x="24" y="38"/>
                      <a:pt x="24" y="38"/>
                    </a:cubicBezTo>
                    <a:lnTo>
                      <a:pt x="24" y="46"/>
                    </a:lnTo>
                    <a:close/>
                    <a:moveTo>
                      <a:pt x="0" y="18"/>
                    </a:moveTo>
                    <a:cubicBezTo>
                      <a:pt x="0" y="18"/>
                      <a:pt x="0" y="19"/>
                      <a:pt x="0" y="19"/>
                    </a:cubicBezTo>
                    <a:cubicBezTo>
                      <a:pt x="0" y="20"/>
                      <a:pt x="0" y="20"/>
                      <a:pt x="0" y="20"/>
                    </a:cubicBezTo>
                    <a:cubicBezTo>
                      <a:pt x="0" y="21"/>
                      <a:pt x="0" y="22"/>
                      <a:pt x="0" y="23"/>
                    </a:cubicBezTo>
                    <a:cubicBezTo>
                      <a:pt x="0" y="23"/>
                      <a:pt x="0" y="24"/>
                      <a:pt x="0" y="25"/>
                    </a:cubicBezTo>
                    <a:cubicBezTo>
                      <a:pt x="0" y="25"/>
                      <a:pt x="0" y="26"/>
                      <a:pt x="0" y="26"/>
                    </a:cubicBezTo>
                    <a:cubicBezTo>
                      <a:pt x="0" y="27"/>
                      <a:pt x="0" y="27"/>
                      <a:pt x="0" y="27"/>
                    </a:cubicBezTo>
                    <a:cubicBezTo>
                      <a:pt x="0" y="28"/>
                      <a:pt x="0" y="28"/>
                      <a:pt x="0" y="28"/>
                    </a:cubicBezTo>
                    <a:cubicBezTo>
                      <a:pt x="0" y="29"/>
                      <a:pt x="1" y="30"/>
                      <a:pt x="1" y="31"/>
                    </a:cubicBezTo>
                    <a:cubicBezTo>
                      <a:pt x="1" y="31"/>
                      <a:pt x="1" y="31"/>
                      <a:pt x="1" y="32"/>
                    </a:cubicBezTo>
                    <a:cubicBezTo>
                      <a:pt x="1" y="32"/>
                      <a:pt x="2" y="32"/>
                      <a:pt x="2" y="33"/>
                    </a:cubicBezTo>
                    <a:cubicBezTo>
                      <a:pt x="2" y="33"/>
                      <a:pt x="2" y="33"/>
                      <a:pt x="2" y="33"/>
                    </a:cubicBezTo>
                    <a:cubicBezTo>
                      <a:pt x="2" y="34"/>
                      <a:pt x="2" y="34"/>
                      <a:pt x="3" y="34"/>
                    </a:cubicBezTo>
                    <a:cubicBezTo>
                      <a:pt x="3" y="35"/>
                      <a:pt x="4" y="36"/>
                      <a:pt x="4" y="37"/>
                    </a:cubicBezTo>
                    <a:cubicBezTo>
                      <a:pt x="5" y="37"/>
                      <a:pt x="5" y="38"/>
                      <a:pt x="6" y="38"/>
                    </a:cubicBezTo>
                    <a:cubicBezTo>
                      <a:pt x="6" y="39"/>
                      <a:pt x="6" y="39"/>
                      <a:pt x="6" y="39"/>
                    </a:cubicBezTo>
                    <a:cubicBezTo>
                      <a:pt x="7" y="39"/>
                      <a:pt x="7" y="40"/>
                      <a:pt x="7" y="40"/>
                    </a:cubicBezTo>
                    <a:cubicBezTo>
                      <a:pt x="8" y="41"/>
                      <a:pt x="10" y="42"/>
                      <a:pt x="11" y="43"/>
                    </a:cubicBezTo>
                    <a:cubicBezTo>
                      <a:pt x="11" y="43"/>
                      <a:pt x="12" y="43"/>
                      <a:pt x="12" y="43"/>
                    </a:cubicBezTo>
                    <a:cubicBezTo>
                      <a:pt x="13" y="44"/>
                      <a:pt x="13" y="44"/>
                      <a:pt x="14" y="44"/>
                    </a:cubicBezTo>
                    <a:cubicBezTo>
                      <a:pt x="14" y="44"/>
                      <a:pt x="15" y="44"/>
                      <a:pt x="15" y="45"/>
                    </a:cubicBezTo>
                    <a:cubicBezTo>
                      <a:pt x="18" y="45"/>
                      <a:pt x="20" y="46"/>
                      <a:pt x="23" y="46"/>
                    </a:cubicBezTo>
                    <a:cubicBezTo>
                      <a:pt x="23" y="46"/>
                      <a:pt x="24" y="46"/>
                      <a:pt x="24" y="46"/>
                    </a:cubicBezTo>
                    <a:cubicBezTo>
                      <a:pt x="24" y="38"/>
                      <a:pt x="24" y="38"/>
                      <a:pt x="24" y="38"/>
                    </a:cubicBezTo>
                    <a:cubicBezTo>
                      <a:pt x="24" y="38"/>
                      <a:pt x="24" y="38"/>
                      <a:pt x="24" y="38"/>
                    </a:cubicBezTo>
                    <a:cubicBezTo>
                      <a:pt x="24" y="37"/>
                      <a:pt x="23" y="37"/>
                      <a:pt x="23" y="36"/>
                    </a:cubicBezTo>
                    <a:cubicBezTo>
                      <a:pt x="23" y="36"/>
                      <a:pt x="23" y="36"/>
                      <a:pt x="23" y="36"/>
                    </a:cubicBezTo>
                    <a:cubicBezTo>
                      <a:pt x="22" y="36"/>
                      <a:pt x="22" y="35"/>
                      <a:pt x="22" y="35"/>
                    </a:cubicBezTo>
                    <a:cubicBezTo>
                      <a:pt x="22" y="35"/>
                      <a:pt x="22" y="35"/>
                      <a:pt x="22" y="35"/>
                    </a:cubicBezTo>
                    <a:cubicBezTo>
                      <a:pt x="22" y="34"/>
                      <a:pt x="22" y="34"/>
                      <a:pt x="22" y="34"/>
                    </a:cubicBezTo>
                    <a:cubicBezTo>
                      <a:pt x="22" y="34"/>
                      <a:pt x="22" y="34"/>
                      <a:pt x="22" y="33"/>
                    </a:cubicBezTo>
                    <a:cubicBezTo>
                      <a:pt x="22" y="33"/>
                      <a:pt x="22" y="33"/>
                      <a:pt x="22" y="33"/>
                    </a:cubicBezTo>
                    <a:cubicBezTo>
                      <a:pt x="22" y="32"/>
                      <a:pt x="22" y="32"/>
                      <a:pt x="22" y="32"/>
                    </a:cubicBezTo>
                    <a:cubicBezTo>
                      <a:pt x="23" y="32"/>
                      <a:pt x="23" y="32"/>
                      <a:pt x="23" y="32"/>
                    </a:cubicBezTo>
                    <a:cubicBezTo>
                      <a:pt x="23" y="32"/>
                      <a:pt x="23" y="32"/>
                      <a:pt x="23" y="31"/>
                    </a:cubicBezTo>
                    <a:cubicBezTo>
                      <a:pt x="23" y="31"/>
                      <a:pt x="24" y="31"/>
                      <a:pt x="24" y="31"/>
                    </a:cubicBezTo>
                    <a:cubicBezTo>
                      <a:pt x="24" y="31"/>
                      <a:pt x="24" y="30"/>
                      <a:pt x="24" y="30"/>
                    </a:cubicBezTo>
                    <a:cubicBezTo>
                      <a:pt x="24" y="29"/>
                      <a:pt x="23" y="29"/>
                      <a:pt x="23" y="29"/>
                    </a:cubicBezTo>
                    <a:cubicBezTo>
                      <a:pt x="23" y="29"/>
                      <a:pt x="23" y="28"/>
                      <a:pt x="23" y="28"/>
                    </a:cubicBezTo>
                    <a:cubicBezTo>
                      <a:pt x="23" y="28"/>
                      <a:pt x="23" y="29"/>
                      <a:pt x="23" y="29"/>
                    </a:cubicBezTo>
                    <a:cubicBezTo>
                      <a:pt x="22" y="29"/>
                      <a:pt x="22" y="29"/>
                      <a:pt x="22" y="29"/>
                    </a:cubicBezTo>
                    <a:cubicBezTo>
                      <a:pt x="22" y="29"/>
                      <a:pt x="22" y="29"/>
                      <a:pt x="22" y="29"/>
                    </a:cubicBezTo>
                    <a:cubicBezTo>
                      <a:pt x="21" y="29"/>
                      <a:pt x="21" y="29"/>
                      <a:pt x="21" y="29"/>
                    </a:cubicBezTo>
                    <a:cubicBezTo>
                      <a:pt x="21" y="29"/>
                      <a:pt x="21" y="28"/>
                      <a:pt x="21" y="28"/>
                    </a:cubicBezTo>
                    <a:cubicBezTo>
                      <a:pt x="20" y="28"/>
                      <a:pt x="20" y="28"/>
                      <a:pt x="20" y="28"/>
                    </a:cubicBezTo>
                    <a:cubicBezTo>
                      <a:pt x="20" y="28"/>
                      <a:pt x="20" y="28"/>
                      <a:pt x="20" y="27"/>
                    </a:cubicBezTo>
                    <a:cubicBezTo>
                      <a:pt x="20" y="27"/>
                      <a:pt x="20" y="27"/>
                      <a:pt x="19" y="26"/>
                    </a:cubicBezTo>
                    <a:cubicBezTo>
                      <a:pt x="19" y="26"/>
                      <a:pt x="19" y="26"/>
                      <a:pt x="18" y="26"/>
                    </a:cubicBezTo>
                    <a:cubicBezTo>
                      <a:pt x="18" y="26"/>
                      <a:pt x="18" y="26"/>
                      <a:pt x="18" y="26"/>
                    </a:cubicBezTo>
                    <a:cubicBezTo>
                      <a:pt x="18" y="26"/>
                      <a:pt x="18" y="26"/>
                      <a:pt x="18" y="26"/>
                    </a:cubicBezTo>
                    <a:cubicBezTo>
                      <a:pt x="17" y="26"/>
                      <a:pt x="17" y="25"/>
                      <a:pt x="16" y="25"/>
                    </a:cubicBezTo>
                    <a:cubicBezTo>
                      <a:pt x="16" y="25"/>
                      <a:pt x="16" y="25"/>
                      <a:pt x="16" y="25"/>
                    </a:cubicBezTo>
                    <a:cubicBezTo>
                      <a:pt x="15" y="25"/>
                      <a:pt x="15" y="25"/>
                      <a:pt x="15" y="25"/>
                    </a:cubicBezTo>
                    <a:cubicBezTo>
                      <a:pt x="14" y="25"/>
                      <a:pt x="14" y="25"/>
                      <a:pt x="14" y="25"/>
                    </a:cubicBezTo>
                    <a:cubicBezTo>
                      <a:pt x="14" y="25"/>
                      <a:pt x="13" y="24"/>
                      <a:pt x="13" y="24"/>
                    </a:cubicBezTo>
                    <a:cubicBezTo>
                      <a:pt x="13" y="24"/>
                      <a:pt x="13" y="24"/>
                      <a:pt x="13" y="24"/>
                    </a:cubicBezTo>
                    <a:cubicBezTo>
                      <a:pt x="13" y="24"/>
                      <a:pt x="12" y="24"/>
                      <a:pt x="12" y="24"/>
                    </a:cubicBezTo>
                    <a:cubicBezTo>
                      <a:pt x="12" y="24"/>
                      <a:pt x="12" y="23"/>
                      <a:pt x="12" y="23"/>
                    </a:cubicBezTo>
                    <a:cubicBezTo>
                      <a:pt x="12" y="23"/>
                      <a:pt x="12" y="23"/>
                      <a:pt x="12" y="23"/>
                    </a:cubicBezTo>
                    <a:cubicBezTo>
                      <a:pt x="12" y="22"/>
                      <a:pt x="12" y="22"/>
                      <a:pt x="11" y="21"/>
                    </a:cubicBezTo>
                    <a:cubicBezTo>
                      <a:pt x="11" y="21"/>
                      <a:pt x="11" y="21"/>
                      <a:pt x="11" y="21"/>
                    </a:cubicBezTo>
                    <a:cubicBezTo>
                      <a:pt x="11" y="20"/>
                      <a:pt x="11" y="20"/>
                      <a:pt x="11" y="20"/>
                    </a:cubicBezTo>
                    <a:cubicBezTo>
                      <a:pt x="11" y="20"/>
                      <a:pt x="10" y="20"/>
                      <a:pt x="10" y="20"/>
                    </a:cubicBezTo>
                    <a:cubicBezTo>
                      <a:pt x="10" y="19"/>
                      <a:pt x="10" y="19"/>
                      <a:pt x="10" y="19"/>
                    </a:cubicBezTo>
                    <a:cubicBezTo>
                      <a:pt x="10" y="19"/>
                      <a:pt x="10" y="19"/>
                      <a:pt x="10" y="18"/>
                    </a:cubicBezTo>
                    <a:cubicBezTo>
                      <a:pt x="10" y="18"/>
                      <a:pt x="9" y="18"/>
                      <a:pt x="9" y="19"/>
                    </a:cubicBezTo>
                    <a:cubicBezTo>
                      <a:pt x="9" y="19"/>
                      <a:pt x="9" y="19"/>
                      <a:pt x="9" y="19"/>
                    </a:cubicBezTo>
                    <a:cubicBezTo>
                      <a:pt x="10" y="19"/>
                      <a:pt x="9" y="20"/>
                      <a:pt x="10" y="20"/>
                    </a:cubicBezTo>
                    <a:cubicBezTo>
                      <a:pt x="10" y="20"/>
                      <a:pt x="10" y="20"/>
                      <a:pt x="10" y="20"/>
                    </a:cubicBezTo>
                    <a:cubicBezTo>
                      <a:pt x="10" y="21"/>
                      <a:pt x="10" y="21"/>
                      <a:pt x="10" y="21"/>
                    </a:cubicBezTo>
                    <a:cubicBezTo>
                      <a:pt x="10" y="21"/>
                      <a:pt x="10" y="22"/>
                      <a:pt x="10" y="22"/>
                    </a:cubicBezTo>
                    <a:cubicBezTo>
                      <a:pt x="10" y="22"/>
                      <a:pt x="10" y="22"/>
                      <a:pt x="10" y="21"/>
                    </a:cubicBezTo>
                    <a:cubicBezTo>
                      <a:pt x="10" y="21"/>
                      <a:pt x="9" y="21"/>
                      <a:pt x="9" y="21"/>
                    </a:cubicBezTo>
                    <a:cubicBezTo>
                      <a:pt x="9" y="21"/>
                      <a:pt x="10" y="21"/>
                      <a:pt x="9" y="21"/>
                    </a:cubicBezTo>
                    <a:cubicBezTo>
                      <a:pt x="9" y="20"/>
                      <a:pt x="9" y="20"/>
                      <a:pt x="9" y="20"/>
                    </a:cubicBezTo>
                    <a:cubicBezTo>
                      <a:pt x="9" y="20"/>
                      <a:pt x="9" y="20"/>
                      <a:pt x="9" y="19"/>
                    </a:cubicBezTo>
                    <a:cubicBezTo>
                      <a:pt x="9" y="19"/>
                      <a:pt x="9" y="19"/>
                      <a:pt x="9" y="19"/>
                    </a:cubicBezTo>
                    <a:cubicBezTo>
                      <a:pt x="8" y="19"/>
                      <a:pt x="8" y="18"/>
                      <a:pt x="8" y="18"/>
                    </a:cubicBezTo>
                    <a:cubicBezTo>
                      <a:pt x="8" y="18"/>
                      <a:pt x="8" y="17"/>
                      <a:pt x="8" y="17"/>
                    </a:cubicBezTo>
                    <a:cubicBezTo>
                      <a:pt x="8" y="17"/>
                      <a:pt x="8" y="17"/>
                      <a:pt x="8" y="17"/>
                    </a:cubicBezTo>
                    <a:cubicBezTo>
                      <a:pt x="8" y="17"/>
                      <a:pt x="8" y="17"/>
                      <a:pt x="7" y="17"/>
                    </a:cubicBezTo>
                    <a:cubicBezTo>
                      <a:pt x="7" y="16"/>
                      <a:pt x="7" y="16"/>
                      <a:pt x="7" y="16"/>
                    </a:cubicBezTo>
                    <a:cubicBezTo>
                      <a:pt x="7" y="16"/>
                      <a:pt x="7" y="15"/>
                      <a:pt x="7" y="15"/>
                    </a:cubicBezTo>
                    <a:cubicBezTo>
                      <a:pt x="7" y="15"/>
                      <a:pt x="7" y="14"/>
                      <a:pt x="7" y="14"/>
                    </a:cubicBezTo>
                    <a:cubicBezTo>
                      <a:pt x="7" y="14"/>
                      <a:pt x="8" y="14"/>
                      <a:pt x="8" y="13"/>
                    </a:cubicBezTo>
                    <a:cubicBezTo>
                      <a:pt x="8" y="13"/>
                      <a:pt x="8" y="13"/>
                      <a:pt x="8" y="13"/>
                    </a:cubicBezTo>
                    <a:cubicBezTo>
                      <a:pt x="8" y="13"/>
                      <a:pt x="8" y="12"/>
                      <a:pt x="9" y="12"/>
                    </a:cubicBezTo>
                    <a:cubicBezTo>
                      <a:pt x="9" y="12"/>
                      <a:pt x="9" y="11"/>
                      <a:pt x="9" y="11"/>
                    </a:cubicBezTo>
                    <a:cubicBezTo>
                      <a:pt x="10" y="11"/>
                      <a:pt x="10" y="10"/>
                      <a:pt x="10" y="10"/>
                    </a:cubicBezTo>
                    <a:cubicBezTo>
                      <a:pt x="10" y="10"/>
                      <a:pt x="9" y="10"/>
                      <a:pt x="9" y="9"/>
                    </a:cubicBezTo>
                    <a:cubicBezTo>
                      <a:pt x="9" y="9"/>
                      <a:pt x="10" y="9"/>
                      <a:pt x="10" y="9"/>
                    </a:cubicBezTo>
                    <a:cubicBezTo>
                      <a:pt x="10" y="9"/>
                      <a:pt x="10" y="9"/>
                      <a:pt x="10" y="9"/>
                    </a:cubicBezTo>
                    <a:cubicBezTo>
                      <a:pt x="10" y="8"/>
                      <a:pt x="10" y="8"/>
                      <a:pt x="10" y="8"/>
                    </a:cubicBezTo>
                    <a:cubicBezTo>
                      <a:pt x="10" y="8"/>
                      <a:pt x="10" y="8"/>
                      <a:pt x="10" y="7"/>
                    </a:cubicBezTo>
                    <a:cubicBezTo>
                      <a:pt x="10" y="7"/>
                      <a:pt x="9" y="8"/>
                      <a:pt x="9" y="7"/>
                    </a:cubicBezTo>
                    <a:cubicBezTo>
                      <a:pt x="9" y="7"/>
                      <a:pt x="9" y="7"/>
                      <a:pt x="9" y="7"/>
                    </a:cubicBezTo>
                    <a:cubicBezTo>
                      <a:pt x="9" y="7"/>
                      <a:pt x="9" y="7"/>
                      <a:pt x="9" y="7"/>
                    </a:cubicBezTo>
                    <a:cubicBezTo>
                      <a:pt x="9" y="6"/>
                      <a:pt x="9" y="6"/>
                      <a:pt x="9" y="6"/>
                    </a:cubicBezTo>
                    <a:cubicBezTo>
                      <a:pt x="9" y="6"/>
                      <a:pt x="9" y="6"/>
                      <a:pt x="9" y="6"/>
                    </a:cubicBezTo>
                    <a:cubicBezTo>
                      <a:pt x="12" y="3"/>
                      <a:pt x="15" y="2"/>
                      <a:pt x="19" y="1"/>
                    </a:cubicBezTo>
                    <a:cubicBezTo>
                      <a:pt x="19" y="1"/>
                      <a:pt x="19" y="1"/>
                      <a:pt x="19" y="1"/>
                    </a:cubicBezTo>
                    <a:cubicBezTo>
                      <a:pt x="19" y="1"/>
                      <a:pt x="19" y="1"/>
                      <a:pt x="19" y="1"/>
                    </a:cubicBezTo>
                    <a:cubicBezTo>
                      <a:pt x="19" y="1"/>
                      <a:pt x="19" y="1"/>
                      <a:pt x="20" y="1"/>
                    </a:cubicBezTo>
                    <a:cubicBezTo>
                      <a:pt x="20" y="1"/>
                      <a:pt x="20" y="1"/>
                      <a:pt x="20" y="1"/>
                    </a:cubicBezTo>
                    <a:cubicBezTo>
                      <a:pt x="21" y="1"/>
                      <a:pt x="21" y="2"/>
                      <a:pt x="22" y="2"/>
                    </a:cubicBezTo>
                    <a:cubicBezTo>
                      <a:pt x="22" y="2"/>
                      <a:pt x="22" y="1"/>
                      <a:pt x="22" y="1"/>
                    </a:cubicBezTo>
                    <a:cubicBezTo>
                      <a:pt x="22" y="1"/>
                      <a:pt x="22" y="1"/>
                      <a:pt x="22" y="1"/>
                    </a:cubicBezTo>
                    <a:cubicBezTo>
                      <a:pt x="22" y="1"/>
                      <a:pt x="22" y="1"/>
                      <a:pt x="23" y="1"/>
                    </a:cubicBezTo>
                    <a:cubicBezTo>
                      <a:pt x="23" y="1"/>
                      <a:pt x="24" y="1"/>
                      <a:pt x="24" y="1"/>
                    </a:cubicBezTo>
                    <a:cubicBezTo>
                      <a:pt x="24" y="0"/>
                      <a:pt x="24" y="0"/>
                      <a:pt x="24" y="0"/>
                    </a:cubicBezTo>
                    <a:cubicBezTo>
                      <a:pt x="24" y="0"/>
                      <a:pt x="23" y="0"/>
                      <a:pt x="23" y="0"/>
                    </a:cubicBezTo>
                    <a:cubicBezTo>
                      <a:pt x="23" y="0"/>
                      <a:pt x="23" y="0"/>
                      <a:pt x="23" y="0"/>
                    </a:cubicBezTo>
                    <a:cubicBezTo>
                      <a:pt x="22" y="0"/>
                      <a:pt x="22" y="0"/>
                      <a:pt x="22" y="0"/>
                    </a:cubicBezTo>
                    <a:cubicBezTo>
                      <a:pt x="20" y="0"/>
                      <a:pt x="17" y="0"/>
                      <a:pt x="15" y="1"/>
                    </a:cubicBezTo>
                    <a:cubicBezTo>
                      <a:pt x="15" y="1"/>
                      <a:pt x="14" y="1"/>
                      <a:pt x="14" y="1"/>
                    </a:cubicBezTo>
                    <a:cubicBezTo>
                      <a:pt x="14" y="1"/>
                      <a:pt x="14" y="1"/>
                      <a:pt x="14" y="1"/>
                    </a:cubicBezTo>
                    <a:cubicBezTo>
                      <a:pt x="14" y="1"/>
                      <a:pt x="13" y="2"/>
                      <a:pt x="13" y="2"/>
                    </a:cubicBezTo>
                    <a:cubicBezTo>
                      <a:pt x="13" y="2"/>
                      <a:pt x="12" y="2"/>
                      <a:pt x="12" y="2"/>
                    </a:cubicBezTo>
                    <a:cubicBezTo>
                      <a:pt x="12" y="2"/>
                      <a:pt x="11" y="2"/>
                      <a:pt x="11" y="3"/>
                    </a:cubicBezTo>
                    <a:cubicBezTo>
                      <a:pt x="10" y="3"/>
                      <a:pt x="9" y="4"/>
                      <a:pt x="7" y="5"/>
                    </a:cubicBezTo>
                    <a:cubicBezTo>
                      <a:pt x="7" y="5"/>
                      <a:pt x="7" y="5"/>
                      <a:pt x="7" y="6"/>
                    </a:cubicBezTo>
                    <a:cubicBezTo>
                      <a:pt x="7" y="6"/>
                      <a:pt x="7" y="6"/>
                      <a:pt x="6" y="6"/>
                    </a:cubicBezTo>
                    <a:cubicBezTo>
                      <a:pt x="6" y="7"/>
                      <a:pt x="6" y="7"/>
                      <a:pt x="6" y="7"/>
                    </a:cubicBezTo>
                    <a:cubicBezTo>
                      <a:pt x="5" y="8"/>
                      <a:pt x="5" y="8"/>
                      <a:pt x="4" y="8"/>
                    </a:cubicBezTo>
                    <a:cubicBezTo>
                      <a:pt x="4" y="9"/>
                      <a:pt x="3" y="10"/>
                      <a:pt x="3" y="11"/>
                    </a:cubicBezTo>
                    <a:cubicBezTo>
                      <a:pt x="2" y="12"/>
                      <a:pt x="2" y="12"/>
                      <a:pt x="2" y="12"/>
                    </a:cubicBezTo>
                    <a:cubicBezTo>
                      <a:pt x="2" y="12"/>
                      <a:pt x="2" y="13"/>
                      <a:pt x="2" y="13"/>
                    </a:cubicBezTo>
                    <a:cubicBezTo>
                      <a:pt x="2" y="13"/>
                      <a:pt x="1" y="14"/>
                      <a:pt x="1" y="14"/>
                    </a:cubicBezTo>
                    <a:cubicBezTo>
                      <a:pt x="1" y="14"/>
                      <a:pt x="1" y="15"/>
                      <a:pt x="1" y="15"/>
                    </a:cubicBezTo>
                    <a:cubicBezTo>
                      <a:pt x="1" y="15"/>
                      <a:pt x="0" y="16"/>
                      <a:pt x="0" y="17"/>
                    </a:cubicBezTo>
                    <a:cubicBezTo>
                      <a:pt x="0" y="17"/>
                      <a:pt x="0" y="18"/>
                      <a:pt x="0" y="18"/>
                    </a:cubicBezTo>
                    <a:close/>
                    <a:moveTo>
                      <a:pt x="24" y="18"/>
                    </a:moveTo>
                    <a:cubicBezTo>
                      <a:pt x="24" y="28"/>
                      <a:pt x="24" y="28"/>
                      <a:pt x="24" y="28"/>
                    </a:cubicBezTo>
                    <a:cubicBezTo>
                      <a:pt x="24" y="29"/>
                      <a:pt x="24" y="29"/>
                      <a:pt x="24" y="29"/>
                    </a:cubicBezTo>
                    <a:cubicBezTo>
                      <a:pt x="24" y="29"/>
                      <a:pt x="24" y="28"/>
                      <a:pt x="23" y="28"/>
                    </a:cubicBezTo>
                    <a:cubicBezTo>
                      <a:pt x="23" y="28"/>
                      <a:pt x="23" y="28"/>
                      <a:pt x="22" y="28"/>
                    </a:cubicBezTo>
                    <a:cubicBezTo>
                      <a:pt x="22" y="28"/>
                      <a:pt x="21" y="28"/>
                      <a:pt x="21" y="27"/>
                    </a:cubicBezTo>
                    <a:cubicBezTo>
                      <a:pt x="21" y="27"/>
                      <a:pt x="21" y="27"/>
                      <a:pt x="21" y="26"/>
                    </a:cubicBezTo>
                    <a:cubicBezTo>
                      <a:pt x="21" y="26"/>
                      <a:pt x="21" y="26"/>
                      <a:pt x="21" y="26"/>
                    </a:cubicBezTo>
                    <a:cubicBezTo>
                      <a:pt x="21" y="25"/>
                      <a:pt x="21" y="25"/>
                      <a:pt x="21" y="25"/>
                    </a:cubicBezTo>
                    <a:cubicBezTo>
                      <a:pt x="20" y="25"/>
                      <a:pt x="20" y="25"/>
                      <a:pt x="19" y="25"/>
                    </a:cubicBezTo>
                    <a:cubicBezTo>
                      <a:pt x="19" y="25"/>
                      <a:pt x="19" y="25"/>
                      <a:pt x="19" y="25"/>
                    </a:cubicBezTo>
                    <a:cubicBezTo>
                      <a:pt x="19" y="25"/>
                      <a:pt x="19" y="24"/>
                      <a:pt x="19" y="24"/>
                    </a:cubicBezTo>
                    <a:cubicBezTo>
                      <a:pt x="19" y="24"/>
                      <a:pt x="20" y="24"/>
                      <a:pt x="20" y="24"/>
                    </a:cubicBezTo>
                    <a:cubicBezTo>
                      <a:pt x="20" y="24"/>
                      <a:pt x="20" y="24"/>
                      <a:pt x="20" y="23"/>
                    </a:cubicBezTo>
                    <a:cubicBezTo>
                      <a:pt x="20" y="23"/>
                      <a:pt x="20" y="23"/>
                      <a:pt x="20" y="23"/>
                    </a:cubicBezTo>
                    <a:cubicBezTo>
                      <a:pt x="20" y="23"/>
                      <a:pt x="20" y="23"/>
                      <a:pt x="20" y="23"/>
                    </a:cubicBezTo>
                    <a:cubicBezTo>
                      <a:pt x="19" y="23"/>
                      <a:pt x="19" y="23"/>
                      <a:pt x="19" y="23"/>
                    </a:cubicBezTo>
                    <a:cubicBezTo>
                      <a:pt x="18" y="23"/>
                      <a:pt x="18" y="24"/>
                      <a:pt x="18" y="24"/>
                    </a:cubicBezTo>
                    <a:cubicBezTo>
                      <a:pt x="18" y="24"/>
                      <a:pt x="18" y="24"/>
                      <a:pt x="17" y="24"/>
                    </a:cubicBezTo>
                    <a:cubicBezTo>
                      <a:pt x="17" y="24"/>
                      <a:pt x="17" y="24"/>
                      <a:pt x="17" y="24"/>
                    </a:cubicBezTo>
                    <a:cubicBezTo>
                      <a:pt x="17" y="24"/>
                      <a:pt x="16" y="24"/>
                      <a:pt x="16" y="24"/>
                    </a:cubicBezTo>
                    <a:cubicBezTo>
                      <a:pt x="16" y="24"/>
                      <a:pt x="16" y="23"/>
                      <a:pt x="16" y="23"/>
                    </a:cubicBezTo>
                    <a:cubicBezTo>
                      <a:pt x="15" y="22"/>
                      <a:pt x="16" y="21"/>
                      <a:pt x="16" y="21"/>
                    </a:cubicBezTo>
                    <a:cubicBezTo>
                      <a:pt x="16" y="21"/>
                      <a:pt x="16" y="21"/>
                      <a:pt x="16" y="21"/>
                    </a:cubicBezTo>
                    <a:cubicBezTo>
                      <a:pt x="16" y="20"/>
                      <a:pt x="16" y="20"/>
                      <a:pt x="16" y="20"/>
                    </a:cubicBezTo>
                    <a:cubicBezTo>
                      <a:pt x="16" y="20"/>
                      <a:pt x="17" y="19"/>
                      <a:pt x="17" y="19"/>
                    </a:cubicBezTo>
                    <a:cubicBezTo>
                      <a:pt x="17" y="19"/>
                      <a:pt x="18" y="19"/>
                      <a:pt x="18" y="19"/>
                    </a:cubicBezTo>
                    <a:cubicBezTo>
                      <a:pt x="18" y="19"/>
                      <a:pt x="19" y="19"/>
                      <a:pt x="19" y="19"/>
                    </a:cubicBezTo>
                    <a:cubicBezTo>
                      <a:pt x="19" y="19"/>
                      <a:pt x="19" y="19"/>
                      <a:pt x="19" y="19"/>
                    </a:cubicBezTo>
                    <a:cubicBezTo>
                      <a:pt x="20" y="19"/>
                      <a:pt x="20" y="19"/>
                      <a:pt x="20" y="19"/>
                    </a:cubicBezTo>
                    <a:cubicBezTo>
                      <a:pt x="21" y="19"/>
                      <a:pt x="21" y="18"/>
                      <a:pt x="21" y="19"/>
                    </a:cubicBezTo>
                    <a:cubicBezTo>
                      <a:pt x="22" y="19"/>
                      <a:pt x="22" y="19"/>
                      <a:pt x="22" y="19"/>
                    </a:cubicBezTo>
                    <a:cubicBezTo>
                      <a:pt x="22" y="19"/>
                      <a:pt x="22" y="19"/>
                      <a:pt x="22" y="19"/>
                    </a:cubicBezTo>
                    <a:cubicBezTo>
                      <a:pt x="22" y="19"/>
                      <a:pt x="23" y="19"/>
                      <a:pt x="23" y="19"/>
                    </a:cubicBezTo>
                    <a:cubicBezTo>
                      <a:pt x="23" y="19"/>
                      <a:pt x="23" y="20"/>
                      <a:pt x="23" y="20"/>
                    </a:cubicBezTo>
                    <a:cubicBezTo>
                      <a:pt x="23" y="20"/>
                      <a:pt x="23" y="20"/>
                      <a:pt x="24" y="20"/>
                    </a:cubicBezTo>
                    <a:cubicBezTo>
                      <a:pt x="24" y="20"/>
                      <a:pt x="24" y="20"/>
                      <a:pt x="24" y="20"/>
                    </a:cubicBezTo>
                    <a:cubicBezTo>
                      <a:pt x="24" y="19"/>
                      <a:pt x="24" y="19"/>
                      <a:pt x="24" y="19"/>
                    </a:cubicBezTo>
                    <a:cubicBezTo>
                      <a:pt x="24" y="19"/>
                      <a:pt x="24" y="19"/>
                      <a:pt x="24" y="19"/>
                    </a:cubicBezTo>
                    <a:cubicBezTo>
                      <a:pt x="24" y="18"/>
                      <a:pt x="24" y="18"/>
                      <a:pt x="24" y="18"/>
                    </a:cubicBezTo>
                    <a:close/>
                  </a:path>
                </a:pathLst>
              </a:custGeom>
              <a:grpFill/>
              <a:ln>
                <a:noFill/>
              </a:ln>
            </p:spPr>
            <p:txBody>
              <a:bodyPr anchor="ctr"/>
              <a:lstStyle/>
              <a:p>
                <a:pPr algn="ctr"/>
                <a:endParaRPr/>
              </a:p>
            </p:txBody>
          </p:sp>
          <p:sp>
            <p:nvSpPr>
              <p:cNvPr id="60" name="Freeform: Shape 220">
                <a:extLst>
                  <a:ext uri="{FF2B5EF4-FFF2-40B4-BE49-F238E27FC236}">
                    <a16:creationId xmlns:a16="http://schemas.microsoft.com/office/drawing/2014/main" id="{B0FEEFFC-FB07-4BB7-B60C-8C3A4755AF37}"/>
                  </a:ext>
                </a:extLst>
              </p:cNvPr>
              <p:cNvSpPr>
                <a:spLocks/>
              </p:cNvSpPr>
              <p:nvPr/>
            </p:nvSpPr>
            <p:spPr bwMode="auto">
              <a:xfrm>
                <a:off x="3152654" y="1776145"/>
                <a:ext cx="113963" cy="185037"/>
              </a:xfrm>
              <a:custGeom>
                <a:avLst/>
                <a:gdLst>
                  <a:gd name="T0" fmla="*/ 0 w 26"/>
                  <a:gd name="T1" fmla="*/ 29 h 42"/>
                  <a:gd name="T2" fmla="*/ 0 w 26"/>
                  <a:gd name="T3" fmla="*/ 35 h 42"/>
                  <a:gd name="T4" fmla="*/ 8 w 26"/>
                  <a:gd name="T5" fmla="*/ 42 h 42"/>
                  <a:gd name="T6" fmla="*/ 18 w 26"/>
                  <a:gd name="T7" fmla="*/ 42 h 42"/>
                  <a:gd name="T8" fmla="*/ 26 w 26"/>
                  <a:gd name="T9" fmla="*/ 35 h 42"/>
                  <a:gd name="T10" fmla="*/ 26 w 26"/>
                  <a:gd name="T11" fmla="*/ 29 h 42"/>
                  <a:gd name="T12" fmla="*/ 17 w 26"/>
                  <a:gd name="T13" fmla="*/ 29 h 42"/>
                  <a:gd name="T14" fmla="*/ 17 w 26"/>
                  <a:gd name="T15" fmla="*/ 24 h 42"/>
                  <a:gd name="T16" fmla="*/ 26 w 26"/>
                  <a:gd name="T17" fmla="*/ 24 h 42"/>
                  <a:gd name="T18" fmla="*/ 26 w 26"/>
                  <a:gd name="T19" fmla="*/ 16 h 42"/>
                  <a:gd name="T20" fmla="*/ 17 w 26"/>
                  <a:gd name="T21" fmla="*/ 16 h 42"/>
                  <a:gd name="T22" fmla="*/ 17 w 26"/>
                  <a:gd name="T23" fmla="*/ 10 h 42"/>
                  <a:gd name="T24" fmla="*/ 26 w 26"/>
                  <a:gd name="T25" fmla="*/ 10 h 42"/>
                  <a:gd name="T26" fmla="*/ 26 w 26"/>
                  <a:gd name="T27" fmla="*/ 7 h 42"/>
                  <a:gd name="T28" fmla="*/ 18 w 26"/>
                  <a:gd name="T29" fmla="*/ 0 h 42"/>
                  <a:gd name="T30" fmla="*/ 8 w 26"/>
                  <a:gd name="T31" fmla="*/ 0 h 42"/>
                  <a:gd name="T32" fmla="*/ 0 w 26"/>
                  <a:gd name="T33" fmla="*/ 7 h 42"/>
                  <a:gd name="T34" fmla="*/ 0 w 26"/>
                  <a:gd name="T35" fmla="*/ 10 h 42"/>
                  <a:gd name="T36" fmla="*/ 9 w 26"/>
                  <a:gd name="T37" fmla="*/ 10 h 42"/>
                  <a:gd name="T38" fmla="*/ 9 w 26"/>
                  <a:gd name="T39" fmla="*/ 16 h 42"/>
                  <a:gd name="T40" fmla="*/ 0 w 26"/>
                  <a:gd name="T41" fmla="*/ 16 h 42"/>
                  <a:gd name="T42" fmla="*/ 0 w 26"/>
                  <a:gd name="T43" fmla="*/ 24 h 42"/>
                  <a:gd name="T44" fmla="*/ 9 w 26"/>
                  <a:gd name="T45" fmla="*/ 24 h 42"/>
                  <a:gd name="T46" fmla="*/ 9 w 26"/>
                  <a:gd name="T47" fmla="*/ 29 h 42"/>
                  <a:gd name="T48" fmla="*/ 0 w 26"/>
                  <a:gd name="T49"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42">
                    <a:moveTo>
                      <a:pt x="0" y="29"/>
                    </a:moveTo>
                    <a:cubicBezTo>
                      <a:pt x="0" y="35"/>
                      <a:pt x="0" y="35"/>
                      <a:pt x="0" y="35"/>
                    </a:cubicBezTo>
                    <a:cubicBezTo>
                      <a:pt x="0" y="39"/>
                      <a:pt x="4" y="42"/>
                      <a:pt x="8" y="42"/>
                    </a:cubicBezTo>
                    <a:cubicBezTo>
                      <a:pt x="18" y="42"/>
                      <a:pt x="18" y="42"/>
                      <a:pt x="18" y="42"/>
                    </a:cubicBezTo>
                    <a:cubicBezTo>
                      <a:pt x="22" y="42"/>
                      <a:pt x="26" y="39"/>
                      <a:pt x="26" y="35"/>
                    </a:cubicBezTo>
                    <a:cubicBezTo>
                      <a:pt x="26" y="29"/>
                      <a:pt x="26" y="29"/>
                      <a:pt x="26" y="29"/>
                    </a:cubicBezTo>
                    <a:cubicBezTo>
                      <a:pt x="17" y="29"/>
                      <a:pt x="17" y="29"/>
                      <a:pt x="17" y="29"/>
                    </a:cubicBezTo>
                    <a:cubicBezTo>
                      <a:pt x="17" y="24"/>
                      <a:pt x="17" y="24"/>
                      <a:pt x="17" y="24"/>
                    </a:cubicBezTo>
                    <a:cubicBezTo>
                      <a:pt x="26" y="24"/>
                      <a:pt x="26" y="24"/>
                      <a:pt x="26" y="24"/>
                    </a:cubicBezTo>
                    <a:cubicBezTo>
                      <a:pt x="26" y="16"/>
                      <a:pt x="26" y="16"/>
                      <a:pt x="26" y="16"/>
                    </a:cubicBezTo>
                    <a:cubicBezTo>
                      <a:pt x="17" y="16"/>
                      <a:pt x="17" y="16"/>
                      <a:pt x="17" y="16"/>
                    </a:cubicBezTo>
                    <a:cubicBezTo>
                      <a:pt x="17" y="10"/>
                      <a:pt x="17" y="10"/>
                      <a:pt x="17" y="10"/>
                    </a:cubicBezTo>
                    <a:cubicBezTo>
                      <a:pt x="26" y="10"/>
                      <a:pt x="26" y="10"/>
                      <a:pt x="26" y="10"/>
                    </a:cubicBezTo>
                    <a:cubicBezTo>
                      <a:pt x="26" y="7"/>
                      <a:pt x="26" y="7"/>
                      <a:pt x="26" y="7"/>
                    </a:cubicBezTo>
                    <a:cubicBezTo>
                      <a:pt x="26" y="3"/>
                      <a:pt x="22" y="0"/>
                      <a:pt x="18" y="0"/>
                    </a:cubicBezTo>
                    <a:cubicBezTo>
                      <a:pt x="8" y="0"/>
                      <a:pt x="8" y="0"/>
                      <a:pt x="8" y="0"/>
                    </a:cubicBezTo>
                    <a:cubicBezTo>
                      <a:pt x="4" y="0"/>
                      <a:pt x="0" y="3"/>
                      <a:pt x="0" y="7"/>
                    </a:cubicBezTo>
                    <a:cubicBezTo>
                      <a:pt x="0" y="10"/>
                      <a:pt x="0" y="10"/>
                      <a:pt x="0" y="10"/>
                    </a:cubicBezTo>
                    <a:cubicBezTo>
                      <a:pt x="9" y="10"/>
                      <a:pt x="9" y="10"/>
                      <a:pt x="9" y="10"/>
                    </a:cubicBezTo>
                    <a:cubicBezTo>
                      <a:pt x="9" y="16"/>
                      <a:pt x="9" y="16"/>
                      <a:pt x="9" y="16"/>
                    </a:cubicBezTo>
                    <a:cubicBezTo>
                      <a:pt x="0" y="16"/>
                      <a:pt x="0" y="16"/>
                      <a:pt x="0" y="16"/>
                    </a:cubicBezTo>
                    <a:cubicBezTo>
                      <a:pt x="0" y="24"/>
                      <a:pt x="0" y="24"/>
                      <a:pt x="0" y="24"/>
                    </a:cubicBezTo>
                    <a:cubicBezTo>
                      <a:pt x="9" y="24"/>
                      <a:pt x="9" y="24"/>
                      <a:pt x="9" y="24"/>
                    </a:cubicBezTo>
                    <a:cubicBezTo>
                      <a:pt x="9" y="29"/>
                      <a:pt x="9" y="29"/>
                      <a:pt x="9" y="29"/>
                    </a:cubicBezTo>
                    <a:lnTo>
                      <a:pt x="0" y="29"/>
                    </a:lnTo>
                    <a:close/>
                  </a:path>
                </a:pathLst>
              </a:custGeom>
              <a:grpFill/>
              <a:ln>
                <a:noFill/>
              </a:ln>
            </p:spPr>
            <p:txBody>
              <a:bodyPr anchor="ctr"/>
              <a:lstStyle/>
              <a:p>
                <a:pPr algn="ctr"/>
                <a:endParaRPr/>
              </a:p>
            </p:txBody>
          </p:sp>
          <p:sp>
            <p:nvSpPr>
              <p:cNvPr id="61" name="Freeform: Shape 221">
                <a:extLst>
                  <a:ext uri="{FF2B5EF4-FFF2-40B4-BE49-F238E27FC236}">
                    <a16:creationId xmlns:a16="http://schemas.microsoft.com/office/drawing/2014/main" id="{004E1967-AC29-45DD-A2FF-C46FF2C6C3C6}"/>
                  </a:ext>
                </a:extLst>
              </p:cNvPr>
              <p:cNvSpPr>
                <a:spLocks/>
              </p:cNvSpPr>
              <p:nvPr/>
            </p:nvSpPr>
            <p:spPr bwMode="auto">
              <a:xfrm>
                <a:off x="3120794" y="1944027"/>
                <a:ext cx="177685" cy="113963"/>
              </a:xfrm>
              <a:custGeom>
                <a:avLst/>
                <a:gdLst>
                  <a:gd name="T0" fmla="*/ 0 w 40"/>
                  <a:gd name="T1" fmla="*/ 1 h 26"/>
                  <a:gd name="T2" fmla="*/ 13 w 40"/>
                  <a:gd name="T3" fmla="*/ 12 h 26"/>
                  <a:gd name="T4" fmla="*/ 17 w 40"/>
                  <a:gd name="T5" fmla="*/ 12 h 26"/>
                  <a:gd name="T6" fmla="*/ 17 w 40"/>
                  <a:gd name="T7" fmla="*/ 20 h 26"/>
                  <a:gd name="T8" fmla="*/ 12 w 40"/>
                  <a:gd name="T9" fmla="*/ 20 h 26"/>
                  <a:gd name="T10" fmla="*/ 12 w 40"/>
                  <a:gd name="T11" fmla="*/ 26 h 26"/>
                  <a:gd name="T12" fmla="*/ 28 w 40"/>
                  <a:gd name="T13" fmla="*/ 26 h 26"/>
                  <a:gd name="T14" fmla="*/ 28 w 40"/>
                  <a:gd name="T15" fmla="*/ 20 h 26"/>
                  <a:gd name="T16" fmla="*/ 23 w 40"/>
                  <a:gd name="T17" fmla="*/ 20 h 26"/>
                  <a:gd name="T18" fmla="*/ 23 w 40"/>
                  <a:gd name="T19" fmla="*/ 12 h 26"/>
                  <a:gd name="T20" fmla="*/ 27 w 40"/>
                  <a:gd name="T21" fmla="*/ 12 h 26"/>
                  <a:gd name="T22" fmla="*/ 40 w 40"/>
                  <a:gd name="T23" fmla="*/ 1 h 26"/>
                  <a:gd name="T24" fmla="*/ 35 w 40"/>
                  <a:gd name="T25" fmla="*/ 0 h 26"/>
                  <a:gd name="T26" fmla="*/ 27 w 40"/>
                  <a:gd name="T27" fmla="*/ 7 h 26"/>
                  <a:gd name="T28" fmla="*/ 13 w 40"/>
                  <a:gd name="T29" fmla="*/ 7 h 26"/>
                  <a:gd name="T30" fmla="*/ 5 w 40"/>
                  <a:gd name="T31" fmla="*/ 0 h 26"/>
                  <a:gd name="T32" fmla="*/ 0 w 40"/>
                  <a:gd name="T33"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26">
                    <a:moveTo>
                      <a:pt x="0" y="1"/>
                    </a:moveTo>
                    <a:cubicBezTo>
                      <a:pt x="1" y="7"/>
                      <a:pt x="7" y="12"/>
                      <a:pt x="13" y="12"/>
                    </a:cubicBezTo>
                    <a:cubicBezTo>
                      <a:pt x="17" y="12"/>
                      <a:pt x="17" y="12"/>
                      <a:pt x="17" y="12"/>
                    </a:cubicBezTo>
                    <a:cubicBezTo>
                      <a:pt x="17" y="20"/>
                      <a:pt x="17" y="20"/>
                      <a:pt x="17" y="20"/>
                    </a:cubicBezTo>
                    <a:cubicBezTo>
                      <a:pt x="12" y="20"/>
                      <a:pt x="12" y="20"/>
                      <a:pt x="12" y="20"/>
                    </a:cubicBezTo>
                    <a:cubicBezTo>
                      <a:pt x="12" y="26"/>
                      <a:pt x="12" y="26"/>
                      <a:pt x="12" y="26"/>
                    </a:cubicBezTo>
                    <a:cubicBezTo>
                      <a:pt x="28" y="26"/>
                      <a:pt x="28" y="26"/>
                      <a:pt x="28" y="26"/>
                    </a:cubicBezTo>
                    <a:cubicBezTo>
                      <a:pt x="28" y="20"/>
                      <a:pt x="28" y="20"/>
                      <a:pt x="28" y="20"/>
                    </a:cubicBezTo>
                    <a:cubicBezTo>
                      <a:pt x="23" y="20"/>
                      <a:pt x="23" y="20"/>
                      <a:pt x="23" y="20"/>
                    </a:cubicBezTo>
                    <a:cubicBezTo>
                      <a:pt x="23" y="12"/>
                      <a:pt x="23" y="12"/>
                      <a:pt x="23" y="12"/>
                    </a:cubicBezTo>
                    <a:cubicBezTo>
                      <a:pt x="27" y="12"/>
                      <a:pt x="27" y="12"/>
                      <a:pt x="27" y="12"/>
                    </a:cubicBezTo>
                    <a:cubicBezTo>
                      <a:pt x="33" y="12"/>
                      <a:pt x="39" y="6"/>
                      <a:pt x="40" y="1"/>
                    </a:cubicBezTo>
                    <a:cubicBezTo>
                      <a:pt x="35" y="0"/>
                      <a:pt x="35" y="0"/>
                      <a:pt x="35" y="0"/>
                    </a:cubicBezTo>
                    <a:cubicBezTo>
                      <a:pt x="34" y="3"/>
                      <a:pt x="31" y="7"/>
                      <a:pt x="27" y="7"/>
                    </a:cubicBezTo>
                    <a:cubicBezTo>
                      <a:pt x="13" y="7"/>
                      <a:pt x="13" y="7"/>
                      <a:pt x="13" y="7"/>
                    </a:cubicBezTo>
                    <a:cubicBezTo>
                      <a:pt x="10" y="7"/>
                      <a:pt x="6" y="4"/>
                      <a:pt x="5" y="0"/>
                    </a:cubicBezTo>
                    <a:lnTo>
                      <a:pt x="0" y="1"/>
                    </a:lnTo>
                    <a:close/>
                  </a:path>
                </a:pathLst>
              </a:custGeom>
              <a:grpFill/>
              <a:ln>
                <a:noFill/>
              </a:ln>
            </p:spPr>
            <p:txBody>
              <a:bodyPr anchor="ctr"/>
              <a:lstStyle/>
              <a:p>
                <a:pPr algn="ctr"/>
                <a:endParaRPr/>
              </a:p>
            </p:txBody>
          </p:sp>
          <p:sp>
            <p:nvSpPr>
              <p:cNvPr id="62" name="Freeform: Shape 222">
                <a:extLst>
                  <a:ext uri="{FF2B5EF4-FFF2-40B4-BE49-F238E27FC236}">
                    <a16:creationId xmlns:a16="http://schemas.microsoft.com/office/drawing/2014/main" id="{98B32BFF-91CF-4C9B-BB99-38C938783945}"/>
                  </a:ext>
                </a:extLst>
              </p:cNvPr>
              <p:cNvSpPr>
                <a:spLocks/>
              </p:cNvSpPr>
              <p:nvPr/>
            </p:nvSpPr>
            <p:spPr bwMode="auto">
              <a:xfrm>
                <a:off x="2949236" y="2720939"/>
                <a:ext cx="159304" cy="251210"/>
              </a:xfrm>
              <a:custGeom>
                <a:avLst/>
                <a:gdLst>
                  <a:gd name="T0" fmla="*/ 130 w 130"/>
                  <a:gd name="T1" fmla="*/ 205 h 205"/>
                  <a:gd name="T2" fmla="*/ 115 w 130"/>
                  <a:gd name="T3" fmla="*/ 4 h 205"/>
                  <a:gd name="T4" fmla="*/ 101 w 130"/>
                  <a:gd name="T5" fmla="*/ 0 h 205"/>
                  <a:gd name="T6" fmla="*/ 115 w 130"/>
                  <a:gd name="T7" fmla="*/ 14 h 205"/>
                  <a:gd name="T8" fmla="*/ 115 w 130"/>
                  <a:gd name="T9" fmla="*/ 133 h 205"/>
                  <a:gd name="T10" fmla="*/ 101 w 130"/>
                  <a:gd name="T11" fmla="*/ 148 h 205"/>
                  <a:gd name="T12" fmla="*/ 115 w 130"/>
                  <a:gd name="T13" fmla="*/ 162 h 205"/>
                  <a:gd name="T14" fmla="*/ 101 w 130"/>
                  <a:gd name="T15" fmla="*/ 162 h 205"/>
                  <a:gd name="T16" fmla="*/ 115 w 130"/>
                  <a:gd name="T17" fmla="*/ 173 h 205"/>
                  <a:gd name="T18" fmla="*/ 115 w 130"/>
                  <a:gd name="T19" fmla="*/ 191 h 205"/>
                  <a:gd name="T20" fmla="*/ 101 w 130"/>
                  <a:gd name="T21" fmla="*/ 205 h 205"/>
                  <a:gd name="T22" fmla="*/ 90 w 130"/>
                  <a:gd name="T23" fmla="*/ 4 h 205"/>
                  <a:gd name="T24" fmla="*/ 65 w 130"/>
                  <a:gd name="T25" fmla="*/ 14 h 205"/>
                  <a:gd name="T26" fmla="*/ 101 w 130"/>
                  <a:gd name="T27" fmla="*/ 0 h 205"/>
                  <a:gd name="T28" fmla="*/ 90 w 130"/>
                  <a:gd name="T29" fmla="*/ 0 h 205"/>
                  <a:gd name="T30" fmla="*/ 101 w 130"/>
                  <a:gd name="T31" fmla="*/ 205 h 205"/>
                  <a:gd name="T32" fmla="*/ 90 w 130"/>
                  <a:gd name="T33" fmla="*/ 191 h 205"/>
                  <a:gd name="T34" fmla="*/ 101 w 130"/>
                  <a:gd name="T35" fmla="*/ 173 h 205"/>
                  <a:gd name="T36" fmla="*/ 90 w 130"/>
                  <a:gd name="T37" fmla="*/ 162 h 205"/>
                  <a:gd name="T38" fmla="*/ 101 w 130"/>
                  <a:gd name="T39" fmla="*/ 148 h 205"/>
                  <a:gd name="T40" fmla="*/ 65 w 130"/>
                  <a:gd name="T41" fmla="*/ 133 h 205"/>
                  <a:gd name="T42" fmla="*/ 76 w 130"/>
                  <a:gd name="T43" fmla="*/ 148 h 205"/>
                  <a:gd name="T44" fmla="*/ 76 w 130"/>
                  <a:gd name="T45" fmla="*/ 162 h 205"/>
                  <a:gd name="T46" fmla="*/ 65 w 130"/>
                  <a:gd name="T47" fmla="*/ 173 h 205"/>
                  <a:gd name="T48" fmla="*/ 76 w 130"/>
                  <a:gd name="T49" fmla="*/ 191 h 205"/>
                  <a:gd name="T50" fmla="*/ 65 w 130"/>
                  <a:gd name="T51" fmla="*/ 191 h 205"/>
                  <a:gd name="T52" fmla="*/ 65 w 130"/>
                  <a:gd name="T53" fmla="*/ 4 h 205"/>
                  <a:gd name="T54" fmla="*/ 25 w 130"/>
                  <a:gd name="T55" fmla="*/ 14 h 205"/>
                  <a:gd name="T56" fmla="*/ 65 w 130"/>
                  <a:gd name="T57" fmla="*/ 4 h 205"/>
                  <a:gd name="T58" fmla="*/ 25 w 130"/>
                  <a:gd name="T59" fmla="*/ 205 h 205"/>
                  <a:gd name="T60" fmla="*/ 65 w 130"/>
                  <a:gd name="T61" fmla="*/ 191 h 205"/>
                  <a:gd name="T62" fmla="*/ 50 w 130"/>
                  <a:gd name="T63" fmla="*/ 173 h 205"/>
                  <a:gd name="T64" fmla="*/ 65 w 130"/>
                  <a:gd name="T65" fmla="*/ 162 h 205"/>
                  <a:gd name="T66" fmla="*/ 50 w 130"/>
                  <a:gd name="T67" fmla="*/ 148 h 205"/>
                  <a:gd name="T68" fmla="*/ 65 w 130"/>
                  <a:gd name="T69" fmla="*/ 133 h 205"/>
                  <a:gd name="T70" fmla="*/ 25 w 130"/>
                  <a:gd name="T71" fmla="*/ 148 h 205"/>
                  <a:gd name="T72" fmla="*/ 40 w 130"/>
                  <a:gd name="T73" fmla="*/ 162 h 205"/>
                  <a:gd name="T74" fmla="*/ 25 w 130"/>
                  <a:gd name="T75" fmla="*/ 162 h 205"/>
                  <a:gd name="T76" fmla="*/ 40 w 130"/>
                  <a:gd name="T77" fmla="*/ 173 h 205"/>
                  <a:gd name="T78" fmla="*/ 40 w 130"/>
                  <a:gd name="T79" fmla="*/ 191 h 205"/>
                  <a:gd name="T80" fmla="*/ 25 w 130"/>
                  <a:gd name="T81" fmla="*/ 205 h 205"/>
                  <a:gd name="T82" fmla="*/ 0 w 130"/>
                  <a:gd name="T83" fmla="*/ 4 h 205"/>
                  <a:gd name="T84" fmla="*/ 25 w 130"/>
                  <a:gd name="T85" fmla="*/ 205 h 205"/>
                  <a:gd name="T86" fmla="*/ 14 w 130"/>
                  <a:gd name="T87" fmla="*/ 191 h 205"/>
                  <a:gd name="T88" fmla="*/ 25 w 130"/>
                  <a:gd name="T89" fmla="*/ 173 h 205"/>
                  <a:gd name="T90" fmla="*/ 14 w 130"/>
                  <a:gd name="T91" fmla="*/ 162 h 205"/>
                  <a:gd name="T92" fmla="*/ 25 w 130"/>
                  <a:gd name="T93" fmla="*/ 148 h 205"/>
                  <a:gd name="T94" fmla="*/ 14 w 130"/>
                  <a:gd name="T95" fmla="*/ 133 h 205"/>
                  <a:gd name="T96" fmla="*/ 25 w 130"/>
                  <a:gd name="T97" fmla="*/ 1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205">
                    <a:moveTo>
                      <a:pt x="101" y="205"/>
                    </a:moveTo>
                    <a:lnTo>
                      <a:pt x="130" y="205"/>
                    </a:lnTo>
                    <a:lnTo>
                      <a:pt x="130" y="4"/>
                    </a:lnTo>
                    <a:lnTo>
                      <a:pt x="115" y="4"/>
                    </a:lnTo>
                    <a:lnTo>
                      <a:pt x="115" y="0"/>
                    </a:lnTo>
                    <a:lnTo>
                      <a:pt x="101" y="0"/>
                    </a:lnTo>
                    <a:lnTo>
                      <a:pt x="101" y="14"/>
                    </a:lnTo>
                    <a:lnTo>
                      <a:pt x="115" y="14"/>
                    </a:lnTo>
                    <a:lnTo>
                      <a:pt x="115" y="133"/>
                    </a:lnTo>
                    <a:lnTo>
                      <a:pt x="115" y="133"/>
                    </a:lnTo>
                    <a:lnTo>
                      <a:pt x="101" y="133"/>
                    </a:lnTo>
                    <a:lnTo>
                      <a:pt x="101" y="148"/>
                    </a:lnTo>
                    <a:lnTo>
                      <a:pt x="115" y="148"/>
                    </a:lnTo>
                    <a:lnTo>
                      <a:pt x="115" y="162"/>
                    </a:lnTo>
                    <a:lnTo>
                      <a:pt x="115" y="162"/>
                    </a:lnTo>
                    <a:lnTo>
                      <a:pt x="101" y="162"/>
                    </a:lnTo>
                    <a:lnTo>
                      <a:pt x="101" y="173"/>
                    </a:lnTo>
                    <a:lnTo>
                      <a:pt x="115" y="173"/>
                    </a:lnTo>
                    <a:lnTo>
                      <a:pt x="115" y="191"/>
                    </a:lnTo>
                    <a:lnTo>
                      <a:pt x="115" y="191"/>
                    </a:lnTo>
                    <a:lnTo>
                      <a:pt x="101" y="191"/>
                    </a:lnTo>
                    <a:lnTo>
                      <a:pt x="101" y="205"/>
                    </a:lnTo>
                    <a:close/>
                    <a:moveTo>
                      <a:pt x="90" y="0"/>
                    </a:moveTo>
                    <a:lnTo>
                      <a:pt x="90" y="4"/>
                    </a:lnTo>
                    <a:lnTo>
                      <a:pt x="65" y="4"/>
                    </a:lnTo>
                    <a:lnTo>
                      <a:pt x="65" y="14"/>
                    </a:lnTo>
                    <a:lnTo>
                      <a:pt x="101" y="14"/>
                    </a:lnTo>
                    <a:lnTo>
                      <a:pt x="101" y="0"/>
                    </a:lnTo>
                    <a:lnTo>
                      <a:pt x="90" y="0"/>
                    </a:lnTo>
                    <a:lnTo>
                      <a:pt x="90" y="0"/>
                    </a:lnTo>
                    <a:close/>
                    <a:moveTo>
                      <a:pt x="65" y="205"/>
                    </a:moveTo>
                    <a:lnTo>
                      <a:pt x="101" y="205"/>
                    </a:lnTo>
                    <a:lnTo>
                      <a:pt x="101" y="191"/>
                    </a:lnTo>
                    <a:lnTo>
                      <a:pt x="90" y="191"/>
                    </a:lnTo>
                    <a:lnTo>
                      <a:pt x="90" y="173"/>
                    </a:lnTo>
                    <a:lnTo>
                      <a:pt x="101" y="173"/>
                    </a:lnTo>
                    <a:lnTo>
                      <a:pt x="101" y="162"/>
                    </a:lnTo>
                    <a:lnTo>
                      <a:pt x="90" y="162"/>
                    </a:lnTo>
                    <a:lnTo>
                      <a:pt x="90" y="148"/>
                    </a:lnTo>
                    <a:lnTo>
                      <a:pt x="101" y="148"/>
                    </a:lnTo>
                    <a:lnTo>
                      <a:pt x="101" y="133"/>
                    </a:lnTo>
                    <a:lnTo>
                      <a:pt x="65" y="133"/>
                    </a:lnTo>
                    <a:lnTo>
                      <a:pt x="65" y="148"/>
                    </a:lnTo>
                    <a:lnTo>
                      <a:pt x="76" y="148"/>
                    </a:lnTo>
                    <a:lnTo>
                      <a:pt x="76" y="162"/>
                    </a:lnTo>
                    <a:lnTo>
                      <a:pt x="76" y="162"/>
                    </a:lnTo>
                    <a:lnTo>
                      <a:pt x="65" y="162"/>
                    </a:lnTo>
                    <a:lnTo>
                      <a:pt x="65" y="173"/>
                    </a:lnTo>
                    <a:lnTo>
                      <a:pt x="76" y="173"/>
                    </a:lnTo>
                    <a:lnTo>
                      <a:pt x="76" y="191"/>
                    </a:lnTo>
                    <a:lnTo>
                      <a:pt x="76" y="191"/>
                    </a:lnTo>
                    <a:lnTo>
                      <a:pt x="65" y="191"/>
                    </a:lnTo>
                    <a:lnTo>
                      <a:pt x="65" y="205"/>
                    </a:lnTo>
                    <a:close/>
                    <a:moveTo>
                      <a:pt x="65" y="4"/>
                    </a:moveTo>
                    <a:lnTo>
                      <a:pt x="25" y="4"/>
                    </a:lnTo>
                    <a:lnTo>
                      <a:pt x="25" y="14"/>
                    </a:lnTo>
                    <a:lnTo>
                      <a:pt x="65" y="14"/>
                    </a:lnTo>
                    <a:lnTo>
                      <a:pt x="65" y="4"/>
                    </a:lnTo>
                    <a:lnTo>
                      <a:pt x="65" y="4"/>
                    </a:lnTo>
                    <a:close/>
                    <a:moveTo>
                      <a:pt x="25" y="205"/>
                    </a:moveTo>
                    <a:lnTo>
                      <a:pt x="65" y="205"/>
                    </a:lnTo>
                    <a:lnTo>
                      <a:pt x="65" y="191"/>
                    </a:lnTo>
                    <a:lnTo>
                      <a:pt x="50" y="191"/>
                    </a:lnTo>
                    <a:lnTo>
                      <a:pt x="50" y="173"/>
                    </a:lnTo>
                    <a:lnTo>
                      <a:pt x="65" y="173"/>
                    </a:lnTo>
                    <a:lnTo>
                      <a:pt x="65" y="162"/>
                    </a:lnTo>
                    <a:lnTo>
                      <a:pt x="50" y="162"/>
                    </a:lnTo>
                    <a:lnTo>
                      <a:pt x="50" y="148"/>
                    </a:lnTo>
                    <a:lnTo>
                      <a:pt x="65" y="148"/>
                    </a:lnTo>
                    <a:lnTo>
                      <a:pt x="65" y="133"/>
                    </a:lnTo>
                    <a:lnTo>
                      <a:pt x="25" y="133"/>
                    </a:lnTo>
                    <a:lnTo>
                      <a:pt x="25" y="148"/>
                    </a:lnTo>
                    <a:lnTo>
                      <a:pt x="40" y="148"/>
                    </a:lnTo>
                    <a:lnTo>
                      <a:pt x="40" y="162"/>
                    </a:lnTo>
                    <a:lnTo>
                      <a:pt x="40" y="162"/>
                    </a:lnTo>
                    <a:lnTo>
                      <a:pt x="25" y="162"/>
                    </a:lnTo>
                    <a:lnTo>
                      <a:pt x="25" y="173"/>
                    </a:lnTo>
                    <a:lnTo>
                      <a:pt x="40" y="173"/>
                    </a:lnTo>
                    <a:lnTo>
                      <a:pt x="40" y="191"/>
                    </a:lnTo>
                    <a:lnTo>
                      <a:pt x="40" y="191"/>
                    </a:lnTo>
                    <a:lnTo>
                      <a:pt x="25" y="191"/>
                    </a:lnTo>
                    <a:lnTo>
                      <a:pt x="25" y="205"/>
                    </a:lnTo>
                    <a:close/>
                    <a:moveTo>
                      <a:pt x="25" y="4"/>
                    </a:moveTo>
                    <a:lnTo>
                      <a:pt x="0" y="4"/>
                    </a:lnTo>
                    <a:lnTo>
                      <a:pt x="0" y="205"/>
                    </a:lnTo>
                    <a:lnTo>
                      <a:pt x="25" y="205"/>
                    </a:lnTo>
                    <a:lnTo>
                      <a:pt x="25" y="191"/>
                    </a:lnTo>
                    <a:lnTo>
                      <a:pt x="14" y="191"/>
                    </a:lnTo>
                    <a:lnTo>
                      <a:pt x="14" y="173"/>
                    </a:lnTo>
                    <a:lnTo>
                      <a:pt x="25" y="173"/>
                    </a:lnTo>
                    <a:lnTo>
                      <a:pt x="25" y="162"/>
                    </a:lnTo>
                    <a:lnTo>
                      <a:pt x="14" y="162"/>
                    </a:lnTo>
                    <a:lnTo>
                      <a:pt x="14" y="148"/>
                    </a:lnTo>
                    <a:lnTo>
                      <a:pt x="25" y="148"/>
                    </a:lnTo>
                    <a:lnTo>
                      <a:pt x="25" y="133"/>
                    </a:lnTo>
                    <a:lnTo>
                      <a:pt x="14" y="133"/>
                    </a:lnTo>
                    <a:lnTo>
                      <a:pt x="14" y="14"/>
                    </a:lnTo>
                    <a:lnTo>
                      <a:pt x="25" y="14"/>
                    </a:lnTo>
                    <a:lnTo>
                      <a:pt x="25" y="4"/>
                    </a:lnTo>
                    <a:close/>
                  </a:path>
                </a:pathLst>
              </a:custGeom>
              <a:grpFill/>
              <a:ln>
                <a:noFill/>
              </a:ln>
            </p:spPr>
            <p:txBody>
              <a:bodyPr anchor="ctr"/>
              <a:lstStyle/>
              <a:p>
                <a:pPr algn="ctr"/>
                <a:endParaRPr/>
              </a:p>
            </p:txBody>
          </p:sp>
          <p:sp>
            <p:nvSpPr>
              <p:cNvPr id="63" name="Freeform: Shape 223">
                <a:extLst>
                  <a:ext uri="{FF2B5EF4-FFF2-40B4-BE49-F238E27FC236}">
                    <a16:creationId xmlns:a16="http://schemas.microsoft.com/office/drawing/2014/main" id="{0F3F5E97-767C-4D6D-88D7-6F43780F493D}"/>
                  </a:ext>
                </a:extLst>
              </p:cNvPr>
              <p:cNvSpPr>
                <a:spLocks/>
              </p:cNvSpPr>
              <p:nvPr/>
            </p:nvSpPr>
            <p:spPr bwMode="auto">
              <a:xfrm>
                <a:off x="5708865" y="1497977"/>
                <a:ext cx="145824" cy="145824"/>
              </a:xfrm>
              <a:custGeom>
                <a:avLst/>
                <a:gdLst>
                  <a:gd name="T0" fmla="*/ 16 w 33"/>
                  <a:gd name="T1" fmla="*/ 31 h 33"/>
                  <a:gd name="T2" fmla="*/ 19 w 33"/>
                  <a:gd name="T3" fmla="*/ 31 h 33"/>
                  <a:gd name="T4" fmla="*/ 20 w 33"/>
                  <a:gd name="T5" fmla="*/ 33 h 33"/>
                  <a:gd name="T6" fmla="*/ 26 w 33"/>
                  <a:gd name="T7" fmla="*/ 31 h 33"/>
                  <a:gd name="T8" fmla="*/ 25 w 33"/>
                  <a:gd name="T9" fmla="*/ 29 h 33"/>
                  <a:gd name="T10" fmla="*/ 28 w 33"/>
                  <a:gd name="T11" fmla="*/ 25 h 33"/>
                  <a:gd name="T12" fmla="*/ 30 w 33"/>
                  <a:gd name="T13" fmla="*/ 26 h 33"/>
                  <a:gd name="T14" fmla="*/ 33 w 33"/>
                  <a:gd name="T15" fmla="*/ 20 h 33"/>
                  <a:gd name="T16" fmla="*/ 30 w 33"/>
                  <a:gd name="T17" fmla="*/ 19 h 33"/>
                  <a:gd name="T18" fmla="*/ 30 w 33"/>
                  <a:gd name="T19" fmla="*/ 14 h 33"/>
                  <a:gd name="T20" fmla="*/ 33 w 33"/>
                  <a:gd name="T21" fmla="*/ 13 h 33"/>
                  <a:gd name="T22" fmla="*/ 30 w 33"/>
                  <a:gd name="T23" fmla="*/ 8 h 33"/>
                  <a:gd name="T24" fmla="*/ 28 w 33"/>
                  <a:gd name="T25" fmla="*/ 9 h 33"/>
                  <a:gd name="T26" fmla="*/ 24 w 33"/>
                  <a:gd name="T27" fmla="*/ 5 h 33"/>
                  <a:gd name="T28" fmla="*/ 25 w 33"/>
                  <a:gd name="T29" fmla="*/ 3 h 33"/>
                  <a:gd name="T30" fmla="*/ 20 w 33"/>
                  <a:gd name="T31" fmla="*/ 0 h 33"/>
                  <a:gd name="T32" fmla="*/ 19 w 33"/>
                  <a:gd name="T33" fmla="*/ 3 h 33"/>
                  <a:gd name="T34" fmla="*/ 16 w 33"/>
                  <a:gd name="T35" fmla="*/ 3 h 33"/>
                  <a:gd name="T36" fmla="*/ 16 w 33"/>
                  <a:gd name="T37" fmla="*/ 7 h 33"/>
                  <a:gd name="T38" fmla="*/ 25 w 33"/>
                  <a:gd name="T39" fmla="*/ 13 h 33"/>
                  <a:gd name="T40" fmla="*/ 20 w 33"/>
                  <a:gd name="T41" fmla="*/ 26 h 33"/>
                  <a:gd name="T42" fmla="*/ 16 w 33"/>
                  <a:gd name="T43" fmla="*/ 26 h 33"/>
                  <a:gd name="T44" fmla="*/ 16 w 33"/>
                  <a:gd name="T45" fmla="*/ 26 h 33"/>
                  <a:gd name="T46" fmla="*/ 16 w 33"/>
                  <a:gd name="T47" fmla="*/ 31 h 33"/>
                  <a:gd name="T48" fmla="*/ 2 w 33"/>
                  <a:gd name="T49" fmla="*/ 20 h 33"/>
                  <a:gd name="T50" fmla="*/ 0 w 33"/>
                  <a:gd name="T51" fmla="*/ 21 h 33"/>
                  <a:gd name="T52" fmla="*/ 2 w 33"/>
                  <a:gd name="T53" fmla="*/ 26 h 33"/>
                  <a:gd name="T54" fmla="*/ 5 w 33"/>
                  <a:gd name="T55" fmla="*/ 25 h 33"/>
                  <a:gd name="T56" fmla="*/ 8 w 33"/>
                  <a:gd name="T57" fmla="*/ 29 h 33"/>
                  <a:gd name="T58" fmla="*/ 7 w 33"/>
                  <a:gd name="T59" fmla="*/ 31 h 33"/>
                  <a:gd name="T60" fmla="*/ 13 w 33"/>
                  <a:gd name="T61" fmla="*/ 33 h 33"/>
                  <a:gd name="T62" fmla="*/ 14 w 33"/>
                  <a:gd name="T63" fmla="*/ 31 h 33"/>
                  <a:gd name="T64" fmla="*/ 16 w 33"/>
                  <a:gd name="T65" fmla="*/ 31 h 33"/>
                  <a:gd name="T66" fmla="*/ 16 w 33"/>
                  <a:gd name="T67" fmla="*/ 26 h 33"/>
                  <a:gd name="T68" fmla="*/ 8 w 33"/>
                  <a:gd name="T69" fmla="*/ 21 h 33"/>
                  <a:gd name="T70" fmla="*/ 13 w 33"/>
                  <a:gd name="T71" fmla="*/ 8 h 33"/>
                  <a:gd name="T72" fmla="*/ 13 w 33"/>
                  <a:gd name="T73" fmla="*/ 8 h 33"/>
                  <a:gd name="T74" fmla="*/ 16 w 33"/>
                  <a:gd name="T75" fmla="*/ 7 h 33"/>
                  <a:gd name="T76" fmla="*/ 16 w 33"/>
                  <a:gd name="T77" fmla="*/ 7 h 33"/>
                  <a:gd name="T78" fmla="*/ 16 w 33"/>
                  <a:gd name="T79" fmla="*/ 3 h 33"/>
                  <a:gd name="T80" fmla="*/ 14 w 33"/>
                  <a:gd name="T81" fmla="*/ 3 h 33"/>
                  <a:gd name="T82" fmla="*/ 13 w 33"/>
                  <a:gd name="T83" fmla="*/ 1 h 33"/>
                  <a:gd name="T84" fmla="*/ 7 w 33"/>
                  <a:gd name="T85" fmla="*/ 3 h 33"/>
                  <a:gd name="T86" fmla="*/ 8 w 33"/>
                  <a:gd name="T87" fmla="*/ 5 h 33"/>
                  <a:gd name="T88" fmla="*/ 5 w 33"/>
                  <a:gd name="T89" fmla="*/ 9 h 33"/>
                  <a:gd name="T90" fmla="*/ 2 w 33"/>
                  <a:gd name="T91" fmla="*/ 8 h 33"/>
                  <a:gd name="T92" fmla="*/ 0 w 33"/>
                  <a:gd name="T93" fmla="*/ 14 h 33"/>
                  <a:gd name="T94" fmla="*/ 2 w 33"/>
                  <a:gd name="T95" fmla="*/ 15 h 33"/>
                  <a:gd name="T96" fmla="*/ 2 w 33"/>
                  <a:gd name="T97"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33">
                    <a:moveTo>
                      <a:pt x="16" y="31"/>
                    </a:moveTo>
                    <a:cubicBezTo>
                      <a:pt x="17" y="31"/>
                      <a:pt x="18" y="31"/>
                      <a:pt x="19" y="31"/>
                    </a:cubicBezTo>
                    <a:cubicBezTo>
                      <a:pt x="20" y="33"/>
                      <a:pt x="20" y="33"/>
                      <a:pt x="20" y="33"/>
                    </a:cubicBezTo>
                    <a:cubicBezTo>
                      <a:pt x="26" y="31"/>
                      <a:pt x="26" y="31"/>
                      <a:pt x="26" y="31"/>
                    </a:cubicBezTo>
                    <a:cubicBezTo>
                      <a:pt x="25" y="29"/>
                      <a:pt x="25" y="29"/>
                      <a:pt x="25" y="29"/>
                    </a:cubicBezTo>
                    <a:cubicBezTo>
                      <a:pt x="26" y="28"/>
                      <a:pt x="27" y="26"/>
                      <a:pt x="28" y="25"/>
                    </a:cubicBezTo>
                    <a:cubicBezTo>
                      <a:pt x="30" y="26"/>
                      <a:pt x="30" y="26"/>
                      <a:pt x="30" y="26"/>
                    </a:cubicBezTo>
                    <a:cubicBezTo>
                      <a:pt x="33" y="20"/>
                      <a:pt x="33" y="20"/>
                      <a:pt x="33" y="20"/>
                    </a:cubicBezTo>
                    <a:cubicBezTo>
                      <a:pt x="30" y="19"/>
                      <a:pt x="30" y="19"/>
                      <a:pt x="30" y="19"/>
                    </a:cubicBezTo>
                    <a:cubicBezTo>
                      <a:pt x="31" y="18"/>
                      <a:pt x="31" y="16"/>
                      <a:pt x="30" y="14"/>
                    </a:cubicBezTo>
                    <a:cubicBezTo>
                      <a:pt x="33" y="13"/>
                      <a:pt x="33" y="13"/>
                      <a:pt x="33" y="13"/>
                    </a:cubicBezTo>
                    <a:cubicBezTo>
                      <a:pt x="30" y="8"/>
                      <a:pt x="30" y="8"/>
                      <a:pt x="30" y="8"/>
                    </a:cubicBezTo>
                    <a:cubicBezTo>
                      <a:pt x="28" y="9"/>
                      <a:pt x="28" y="9"/>
                      <a:pt x="28" y="9"/>
                    </a:cubicBezTo>
                    <a:cubicBezTo>
                      <a:pt x="27" y="7"/>
                      <a:pt x="26" y="6"/>
                      <a:pt x="24" y="5"/>
                    </a:cubicBezTo>
                    <a:cubicBezTo>
                      <a:pt x="25" y="3"/>
                      <a:pt x="25" y="3"/>
                      <a:pt x="25" y="3"/>
                    </a:cubicBezTo>
                    <a:cubicBezTo>
                      <a:pt x="20" y="0"/>
                      <a:pt x="20" y="0"/>
                      <a:pt x="20" y="0"/>
                    </a:cubicBezTo>
                    <a:cubicBezTo>
                      <a:pt x="19" y="3"/>
                      <a:pt x="19" y="3"/>
                      <a:pt x="19" y="3"/>
                    </a:cubicBezTo>
                    <a:cubicBezTo>
                      <a:pt x="18" y="3"/>
                      <a:pt x="17" y="3"/>
                      <a:pt x="16" y="3"/>
                    </a:cubicBezTo>
                    <a:cubicBezTo>
                      <a:pt x="16" y="7"/>
                      <a:pt x="16" y="7"/>
                      <a:pt x="16" y="7"/>
                    </a:cubicBezTo>
                    <a:cubicBezTo>
                      <a:pt x="20" y="7"/>
                      <a:pt x="24" y="10"/>
                      <a:pt x="25" y="13"/>
                    </a:cubicBezTo>
                    <a:cubicBezTo>
                      <a:pt x="27" y="18"/>
                      <a:pt x="25" y="24"/>
                      <a:pt x="20" y="26"/>
                    </a:cubicBezTo>
                    <a:cubicBezTo>
                      <a:pt x="19" y="26"/>
                      <a:pt x="18" y="26"/>
                      <a:pt x="16" y="26"/>
                    </a:cubicBezTo>
                    <a:cubicBezTo>
                      <a:pt x="16" y="26"/>
                      <a:pt x="16" y="26"/>
                      <a:pt x="16" y="26"/>
                    </a:cubicBezTo>
                    <a:lnTo>
                      <a:pt x="16" y="31"/>
                    </a:lnTo>
                    <a:close/>
                    <a:moveTo>
                      <a:pt x="2" y="20"/>
                    </a:moveTo>
                    <a:cubicBezTo>
                      <a:pt x="0" y="21"/>
                      <a:pt x="0" y="21"/>
                      <a:pt x="0" y="21"/>
                    </a:cubicBezTo>
                    <a:cubicBezTo>
                      <a:pt x="2" y="26"/>
                      <a:pt x="2" y="26"/>
                      <a:pt x="2" y="26"/>
                    </a:cubicBezTo>
                    <a:cubicBezTo>
                      <a:pt x="5" y="25"/>
                      <a:pt x="5" y="25"/>
                      <a:pt x="5" y="25"/>
                    </a:cubicBezTo>
                    <a:cubicBezTo>
                      <a:pt x="6" y="27"/>
                      <a:pt x="7" y="28"/>
                      <a:pt x="8" y="29"/>
                    </a:cubicBezTo>
                    <a:cubicBezTo>
                      <a:pt x="7" y="31"/>
                      <a:pt x="7" y="31"/>
                      <a:pt x="7" y="31"/>
                    </a:cubicBezTo>
                    <a:cubicBezTo>
                      <a:pt x="13" y="33"/>
                      <a:pt x="13" y="33"/>
                      <a:pt x="13" y="33"/>
                    </a:cubicBezTo>
                    <a:cubicBezTo>
                      <a:pt x="14" y="31"/>
                      <a:pt x="14" y="31"/>
                      <a:pt x="14" y="31"/>
                    </a:cubicBezTo>
                    <a:cubicBezTo>
                      <a:pt x="15" y="31"/>
                      <a:pt x="16" y="31"/>
                      <a:pt x="16" y="31"/>
                    </a:cubicBezTo>
                    <a:cubicBezTo>
                      <a:pt x="16" y="26"/>
                      <a:pt x="16" y="26"/>
                      <a:pt x="16" y="26"/>
                    </a:cubicBezTo>
                    <a:cubicBezTo>
                      <a:pt x="13" y="26"/>
                      <a:pt x="9" y="24"/>
                      <a:pt x="8" y="21"/>
                    </a:cubicBezTo>
                    <a:cubicBezTo>
                      <a:pt x="5" y="16"/>
                      <a:pt x="8" y="10"/>
                      <a:pt x="13" y="8"/>
                    </a:cubicBezTo>
                    <a:cubicBezTo>
                      <a:pt x="13" y="8"/>
                      <a:pt x="13" y="8"/>
                      <a:pt x="13" y="8"/>
                    </a:cubicBezTo>
                    <a:cubicBezTo>
                      <a:pt x="14" y="8"/>
                      <a:pt x="15" y="7"/>
                      <a:pt x="16" y="7"/>
                    </a:cubicBezTo>
                    <a:cubicBezTo>
                      <a:pt x="16" y="7"/>
                      <a:pt x="16" y="7"/>
                      <a:pt x="16" y="7"/>
                    </a:cubicBezTo>
                    <a:cubicBezTo>
                      <a:pt x="16" y="3"/>
                      <a:pt x="16" y="3"/>
                      <a:pt x="16" y="3"/>
                    </a:cubicBezTo>
                    <a:cubicBezTo>
                      <a:pt x="15" y="3"/>
                      <a:pt x="15" y="3"/>
                      <a:pt x="14" y="3"/>
                    </a:cubicBezTo>
                    <a:cubicBezTo>
                      <a:pt x="13" y="1"/>
                      <a:pt x="13" y="1"/>
                      <a:pt x="13" y="1"/>
                    </a:cubicBezTo>
                    <a:cubicBezTo>
                      <a:pt x="7" y="3"/>
                      <a:pt x="7" y="3"/>
                      <a:pt x="7" y="3"/>
                    </a:cubicBezTo>
                    <a:cubicBezTo>
                      <a:pt x="8" y="5"/>
                      <a:pt x="8" y="5"/>
                      <a:pt x="8" y="5"/>
                    </a:cubicBezTo>
                    <a:cubicBezTo>
                      <a:pt x="7" y="6"/>
                      <a:pt x="6" y="7"/>
                      <a:pt x="5" y="9"/>
                    </a:cubicBezTo>
                    <a:cubicBezTo>
                      <a:pt x="2" y="8"/>
                      <a:pt x="2" y="8"/>
                      <a:pt x="2" y="8"/>
                    </a:cubicBezTo>
                    <a:cubicBezTo>
                      <a:pt x="0" y="14"/>
                      <a:pt x="0" y="14"/>
                      <a:pt x="0" y="14"/>
                    </a:cubicBezTo>
                    <a:cubicBezTo>
                      <a:pt x="2" y="15"/>
                      <a:pt x="2" y="15"/>
                      <a:pt x="2" y="15"/>
                    </a:cubicBezTo>
                    <a:cubicBezTo>
                      <a:pt x="2" y="16"/>
                      <a:pt x="2" y="18"/>
                      <a:pt x="2" y="20"/>
                    </a:cubicBezTo>
                    <a:close/>
                  </a:path>
                </a:pathLst>
              </a:custGeom>
              <a:grpFill/>
              <a:ln>
                <a:noFill/>
              </a:ln>
            </p:spPr>
            <p:txBody>
              <a:bodyPr anchor="ctr"/>
              <a:lstStyle/>
              <a:p>
                <a:pPr algn="ctr"/>
                <a:endParaRPr/>
              </a:p>
            </p:txBody>
          </p:sp>
          <p:sp>
            <p:nvSpPr>
              <p:cNvPr id="64" name="Freeform: Shape 224">
                <a:extLst>
                  <a:ext uri="{FF2B5EF4-FFF2-40B4-BE49-F238E27FC236}">
                    <a16:creationId xmlns:a16="http://schemas.microsoft.com/office/drawing/2014/main" id="{B59389D6-B87A-43E9-8856-453C83540800}"/>
                  </a:ext>
                </a:extLst>
              </p:cNvPr>
              <p:cNvSpPr>
                <a:spLocks/>
              </p:cNvSpPr>
              <p:nvPr/>
            </p:nvSpPr>
            <p:spPr bwMode="auto">
              <a:xfrm>
                <a:off x="3876873" y="1241865"/>
                <a:ext cx="25734" cy="30635"/>
              </a:xfrm>
              <a:custGeom>
                <a:avLst/>
                <a:gdLst>
                  <a:gd name="T0" fmla="*/ 0 w 6"/>
                  <a:gd name="T1" fmla="*/ 0 h 7"/>
                  <a:gd name="T2" fmla="*/ 2 w 6"/>
                  <a:gd name="T3" fmla="*/ 7 h 7"/>
                  <a:gd name="T4" fmla="*/ 6 w 6"/>
                  <a:gd name="T5" fmla="*/ 0 h 7"/>
                  <a:gd name="T6" fmla="*/ 0 w 6"/>
                  <a:gd name="T7" fmla="*/ 0 h 7"/>
                </a:gdLst>
                <a:ahLst/>
                <a:cxnLst>
                  <a:cxn ang="0">
                    <a:pos x="T0" y="T1"/>
                  </a:cxn>
                  <a:cxn ang="0">
                    <a:pos x="T2" y="T3"/>
                  </a:cxn>
                  <a:cxn ang="0">
                    <a:pos x="T4" y="T5"/>
                  </a:cxn>
                  <a:cxn ang="0">
                    <a:pos x="T6" y="T7"/>
                  </a:cxn>
                </a:cxnLst>
                <a:rect l="0" t="0" r="r" b="b"/>
                <a:pathLst>
                  <a:path w="6" h="7">
                    <a:moveTo>
                      <a:pt x="0" y="0"/>
                    </a:moveTo>
                    <a:cubicBezTo>
                      <a:pt x="0" y="3"/>
                      <a:pt x="1" y="5"/>
                      <a:pt x="2" y="7"/>
                    </a:cubicBezTo>
                    <a:cubicBezTo>
                      <a:pt x="5" y="5"/>
                      <a:pt x="6" y="3"/>
                      <a:pt x="6" y="0"/>
                    </a:cubicBezTo>
                    <a:lnTo>
                      <a:pt x="0" y="0"/>
                    </a:lnTo>
                    <a:close/>
                  </a:path>
                </a:pathLst>
              </a:custGeom>
              <a:grpFill/>
              <a:ln>
                <a:noFill/>
              </a:ln>
            </p:spPr>
            <p:txBody>
              <a:bodyPr anchor="ctr"/>
              <a:lstStyle/>
              <a:p>
                <a:pPr algn="ctr"/>
                <a:endParaRPr/>
              </a:p>
            </p:txBody>
          </p:sp>
          <p:sp>
            <p:nvSpPr>
              <p:cNvPr id="65" name="Freeform: Shape 225">
                <a:extLst>
                  <a:ext uri="{FF2B5EF4-FFF2-40B4-BE49-F238E27FC236}">
                    <a16:creationId xmlns:a16="http://schemas.microsoft.com/office/drawing/2014/main" id="{4A53E251-2388-43F1-922D-A5060EE1BED5}"/>
                  </a:ext>
                </a:extLst>
              </p:cNvPr>
              <p:cNvSpPr>
                <a:spLocks/>
              </p:cNvSpPr>
              <p:nvPr/>
            </p:nvSpPr>
            <p:spPr bwMode="auto">
              <a:xfrm>
                <a:off x="3876873" y="1197751"/>
                <a:ext cx="25734" cy="34312"/>
              </a:xfrm>
              <a:custGeom>
                <a:avLst/>
                <a:gdLst>
                  <a:gd name="T0" fmla="*/ 2 w 6"/>
                  <a:gd name="T1" fmla="*/ 0 h 8"/>
                  <a:gd name="T2" fmla="*/ 0 w 6"/>
                  <a:gd name="T3" fmla="*/ 8 h 8"/>
                  <a:gd name="T4" fmla="*/ 6 w 6"/>
                  <a:gd name="T5" fmla="*/ 8 h 8"/>
                  <a:gd name="T6" fmla="*/ 2 w 6"/>
                  <a:gd name="T7" fmla="*/ 0 h 8"/>
                </a:gdLst>
                <a:ahLst/>
                <a:cxnLst>
                  <a:cxn ang="0">
                    <a:pos x="T0" y="T1"/>
                  </a:cxn>
                  <a:cxn ang="0">
                    <a:pos x="T2" y="T3"/>
                  </a:cxn>
                  <a:cxn ang="0">
                    <a:pos x="T4" y="T5"/>
                  </a:cxn>
                  <a:cxn ang="0">
                    <a:pos x="T6" y="T7"/>
                  </a:cxn>
                </a:cxnLst>
                <a:rect l="0" t="0" r="r" b="b"/>
                <a:pathLst>
                  <a:path w="6" h="8">
                    <a:moveTo>
                      <a:pt x="2" y="0"/>
                    </a:moveTo>
                    <a:cubicBezTo>
                      <a:pt x="1" y="2"/>
                      <a:pt x="0" y="5"/>
                      <a:pt x="0" y="8"/>
                    </a:cubicBezTo>
                    <a:cubicBezTo>
                      <a:pt x="6" y="8"/>
                      <a:pt x="6" y="8"/>
                      <a:pt x="6" y="8"/>
                    </a:cubicBezTo>
                    <a:cubicBezTo>
                      <a:pt x="6" y="5"/>
                      <a:pt x="5" y="2"/>
                      <a:pt x="2" y="0"/>
                    </a:cubicBezTo>
                    <a:close/>
                  </a:path>
                </a:pathLst>
              </a:custGeom>
              <a:grpFill/>
              <a:ln>
                <a:noFill/>
              </a:ln>
            </p:spPr>
            <p:txBody>
              <a:bodyPr anchor="ctr"/>
              <a:lstStyle/>
              <a:p>
                <a:pPr algn="ctr"/>
                <a:endParaRPr/>
              </a:p>
            </p:txBody>
          </p:sp>
          <p:sp>
            <p:nvSpPr>
              <p:cNvPr id="66" name="Freeform: Shape 226">
                <a:extLst>
                  <a:ext uri="{FF2B5EF4-FFF2-40B4-BE49-F238E27FC236}">
                    <a16:creationId xmlns:a16="http://schemas.microsoft.com/office/drawing/2014/main" id="{BEC03BAF-38BA-4AE1-A411-3F1F95013F4F}"/>
                  </a:ext>
                </a:extLst>
              </p:cNvPr>
              <p:cNvSpPr>
                <a:spLocks/>
              </p:cNvSpPr>
              <p:nvPr/>
            </p:nvSpPr>
            <p:spPr bwMode="auto">
              <a:xfrm>
                <a:off x="3854816" y="1184271"/>
                <a:ext cx="25734" cy="47791"/>
              </a:xfrm>
              <a:custGeom>
                <a:avLst/>
                <a:gdLst>
                  <a:gd name="T0" fmla="*/ 0 w 6"/>
                  <a:gd name="T1" fmla="*/ 0 h 11"/>
                  <a:gd name="T2" fmla="*/ 0 w 6"/>
                  <a:gd name="T3" fmla="*/ 11 h 11"/>
                  <a:gd name="T4" fmla="*/ 3 w 6"/>
                  <a:gd name="T5" fmla="*/ 11 h 11"/>
                  <a:gd name="T6" fmla="*/ 6 w 6"/>
                  <a:gd name="T7" fmla="*/ 2 h 11"/>
                  <a:gd name="T8" fmla="*/ 0 w 6"/>
                  <a:gd name="T9" fmla="*/ 0 h 11"/>
                </a:gdLst>
                <a:ahLst/>
                <a:cxnLst>
                  <a:cxn ang="0">
                    <a:pos x="T0" y="T1"/>
                  </a:cxn>
                  <a:cxn ang="0">
                    <a:pos x="T2" y="T3"/>
                  </a:cxn>
                  <a:cxn ang="0">
                    <a:pos x="T4" y="T5"/>
                  </a:cxn>
                  <a:cxn ang="0">
                    <a:pos x="T6" y="T7"/>
                  </a:cxn>
                  <a:cxn ang="0">
                    <a:pos x="T8" y="T9"/>
                  </a:cxn>
                </a:cxnLst>
                <a:rect l="0" t="0" r="r" b="b"/>
                <a:pathLst>
                  <a:path w="6" h="11">
                    <a:moveTo>
                      <a:pt x="0" y="0"/>
                    </a:moveTo>
                    <a:cubicBezTo>
                      <a:pt x="0" y="11"/>
                      <a:pt x="0" y="11"/>
                      <a:pt x="0" y="11"/>
                    </a:cubicBezTo>
                    <a:cubicBezTo>
                      <a:pt x="3" y="11"/>
                      <a:pt x="3" y="11"/>
                      <a:pt x="3" y="11"/>
                    </a:cubicBezTo>
                    <a:cubicBezTo>
                      <a:pt x="3" y="7"/>
                      <a:pt x="4" y="4"/>
                      <a:pt x="6" y="2"/>
                    </a:cubicBezTo>
                    <a:cubicBezTo>
                      <a:pt x="4" y="1"/>
                      <a:pt x="2" y="0"/>
                      <a:pt x="0" y="0"/>
                    </a:cubicBezTo>
                    <a:close/>
                  </a:path>
                </a:pathLst>
              </a:custGeom>
              <a:grpFill/>
              <a:ln>
                <a:noFill/>
              </a:ln>
            </p:spPr>
            <p:txBody>
              <a:bodyPr anchor="ctr"/>
              <a:lstStyle/>
              <a:p>
                <a:pPr algn="ctr"/>
                <a:endParaRPr/>
              </a:p>
            </p:txBody>
          </p:sp>
          <p:sp>
            <p:nvSpPr>
              <p:cNvPr id="67" name="Freeform: Shape 227">
                <a:extLst>
                  <a:ext uri="{FF2B5EF4-FFF2-40B4-BE49-F238E27FC236}">
                    <a16:creationId xmlns:a16="http://schemas.microsoft.com/office/drawing/2014/main" id="{7786D4C7-9ADE-4B59-B07F-B83D5743C6E1}"/>
                  </a:ext>
                </a:extLst>
              </p:cNvPr>
              <p:cNvSpPr>
                <a:spLocks/>
              </p:cNvSpPr>
              <p:nvPr/>
            </p:nvSpPr>
            <p:spPr bwMode="auto">
              <a:xfrm>
                <a:off x="3822955" y="1241865"/>
                <a:ext cx="26959" cy="44115"/>
              </a:xfrm>
              <a:custGeom>
                <a:avLst/>
                <a:gdLst>
                  <a:gd name="T0" fmla="*/ 6 w 6"/>
                  <a:gd name="T1" fmla="*/ 10 h 10"/>
                  <a:gd name="T2" fmla="*/ 6 w 6"/>
                  <a:gd name="T3" fmla="*/ 0 h 10"/>
                  <a:gd name="T4" fmla="*/ 3 w 6"/>
                  <a:gd name="T5" fmla="*/ 0 h 10"/>
                  <a:gd name="T6" fmla="*/ 0 w 6"/>
                  <a:gd name="T7" fmla="*/ 8 h 10"/>
                  <a:gd name="T8" fmla="*/ 6 w 6"/>
                  <a:gd name="T9" fmla="*/ 10 h 10"/>
                </a:gdLst>
                <a:ahLst/>
                <a:cxnLst>
                  <a:cxn ang="0">
                    <a:pos x="T0" y="T1"/>
                  </a:cxn>
                  <a:cxn ang="0">
                    <a:pos x="T2" y="T3"/>
                  </a:cxn>
                  <a:cxn ang="0">
                    <a:pos x="T4" y="T5"/>
                  </a:cxn>
                  <a:cxn ang="0">
                    <a:pos x="T6" y="T7"/>
                  </a:cxn>
                  <a:cxn ang="0">
                    <a:pos x="T8" y="T9"/>
                  </a:cxn>
                </a:cxnLst>
                <a:rect l="0" t="0" r="r" b="b"/>
                <a:pathLst>
                  <a:path w="6" h="10">
                    <a:moveTo>
                      <a:pt x="6" y="10"/>
                    </a:moveTo>
                    <a:cubicBezTo>
                      <a:pt x="6" y="0"/>
                      <a:pt x="6" y="0"/>
                      <a:pt x="6" y="0"/>
                    </a:cubicBezTo>
                    <a:cubicBezTo>
                      <a:pt x="3" y="0"/>
                      <a:pt x="3" y="0"/>
                      <a:pt x="3" y="0"/>
                    </a:cubicBezTo>
                    <a:cubicBezTo>
                      <a:pt x="3" y="3"/>
                      <a:pt x="2" y="6"/>
                      <a:pt x="0" y="8"/>
                    </a:cubicBezTo>
                    <a:cubicBezTo>
                      <a:pt x="2" y="9"/>
                      <a:pt x="4" y="10"/>
                      <a:pt x="6" y="10"/>
                    </a:cubicBezTo>
                    <a:close/>
                  </a:path>
                </a:pathLst>
              </a:custGeom>
              <a:grpFill/>
              <a:ln>
                <a:noFill/>
              </a:ln>
            </p:spPr>
            <p:txBody>
              <a:bodyPr anchor="ctr"/>
              <a:lstStyle/>
              <a:p>
                <a:pPr algn="ctr"/>
                <a:endParaRPr/>
              </a:p>
            </p:txBody>
          </p:sp>
          <p:sp>
            <p:nvSpPr>
              <p:cNvPr id="68" name="Freeform: Shape 228">
                <a:extLst>
                  <a:ext uri="{FF2B5EF4-FFF2-40B4-BE49-F238E27FC236}">
                    <a16:creationId xmlns:a16="http://schemas.microsoft.com/office/drawing/2014/main" id="{4C91B8A3-F47D-429B-87D7-5E1270176350}"/>
                  </a:ext>
                </a:extLst>
              </p:cNvPr>
              <p:cNvSpPr>
                <a:spLocks/>
              </p:cNvSpPr>
              <p:nvPr/>
            </p:nvSpPr>
            <p:spPr bwMode="auto">
              <a:xfrm>
                <a:off x="3822955" y="1184271"/>
                <a:ext cx="26959" cy="47791"/>
              </a:xfrm>
              <a:custGeom>
                <a:avLst/>
                <a:gdLst>
                  <a:gd name="T0" fmla="*/ 3 w 6"/>
                  <a:gd name="T1" fmla="*/ 11 h 11"/>
                  <a:gd name="T2" fmla="*/ 6 w 6"/>
                  <a:gd name="T3" fmla="*/ 11 h 11"/>
                  <a:gd name="T4" fmla="*/ 6 w 6"/>
                  <a:gd name="T5" fmla="*/ 0 h 11"/>
                  <a:gd name="T6" fmla="*/ 0 w 6"/>
                  <a:gd name="T7" fmla="*/ 2 h 11"/>
                  <a:gd name="T8" fmla="*/ 3 w 6"/>
                  <a:gd name="T9" fmla="*/ 11 h 11"/>
                </a:gdLst>
                <a:ahLst/>
                <a:cxnLst>
                  <a:cxn ang="0">
                    <a:pos x="T0" y="T1"/>
                  </a:cxn>
                  <a:cxn ang="0">
                    <a:pos x="T2" y="T3"/>
                  </a:cxn>
                  <a:cxn ang="0">
                    <a:pos x="T4" y="T5"/>
                  </a:cxn>
                  <a:cxn ang="0">
                    <a:pos x="T6" y="T7"/>
                  </a:cxn>
                  <a:cxn ang="0">
                    <a:pos x="T8" y="T9"/>
                  </a:cxn>
                </a:cxnLst>
                <a:rect l="0" t="0" r="r" b="b"/>
                <a:pathLst>
                  <a:path w="6" h="11">
                    <a:moveTo>
                      <a:pt x="3" y="11"/>
                    </a:moveTo>
                    <a:cubicBezTo>
                      <a:pt x="6" y="11"/>
                      <a:pt x="6" y="11"/>
                      <a:pt x="6" y="11"/>
                    </a:cubicBezTo>
                    <a:cubicBezTo>
                      <a:pt x="6" y="0"/>
                      <a:pt x="6" y="0"/>
                      <a:pt x="6" y="0"/>
                    </a:cubicBezTo>
                    <a:cubicBezTo>
                      <a:pt x="4" y="0"/>
                      <a:pt x="2" y="1"/>
                      <a:pt x="0" y="2"/>
                    </a:cubicBezTo>
                    <a:cubicBezTo>
                      <a:pt x="2" y="4"/>
                      <a:pt x="3" y="7"/>
                      <a:pt x="3" y="11"/>
                    </a:cubicBezTo>
                    <a:close/>
                  </a:path>
                </a:pathLst>
              </a:custGeom>
              <a:grpFill/>
              <a:ln>
                <a:noFill/>
              </a:ln>
            </p:spPr>
            <p:txBody>
              <a:bodyPr anchor="ctr"/>
              <a:lstStyle/>
              <a:p>
                <a:pPr algn="ctr"/>
                <a:endParaRPr/>
              </a:p>
            </p:txBody>
          </p:sp>
          <p:sp>
            <p:nvSpPr>
              <p:cNvPr id="69" name="Freeform: Shape 229">
                <a:extLst>
                  <a:ext uri="{FF2B5EF4-FFF2-40B4-BE49-F238E27FC236}">
                    <a16:creationId xmlns:a16="http://schemas.microsoft.com/office/drawing/2014/main" id="{BFE64742-72D9-4EBB-88FE-65F67D44BA9B}"/>
                  </a:ext>
                </a:extLst>
              </p:cNvPr>
              <p:cNvSpPr>
                <a:spLocks/>
              </p:cNvSpPr>
              <p:nvPr/>
            </p:nvSpPr>
            <p:spPr bwMode="auto">
              <a:xfrm>
                <a:off x="3800898" y="1241865"/>
                <a:ext cx="26959" cy="30635"/>
              </a:xfrm>
              <a:custGeom>
                <a:avLst/>
                <a:gdLst>
                  <a:gd name="T0" fmla="*/ 4 w 6"/>
                  <a:gd name="T1" fmla="*/ 7 h 7"/>
                  <a:gd name="T2" fmla="*/ 6 w 6"/>
                  <a:gd name="T3" fmla="*/ 0 h 7"/>
                  <a:gd name="T4" fmla="*/ 0 w 6"/>
                  <a:gd name="T5" fmla="*/ 0 h 7"/>
                  <a:gd name="T6" fmla="*/ 4 w 6"/>
                  <a:gd name="T7" fmla="*/ 7 h 7"/>
                </a:gdLst>
                <a:ahLst/>
                <a:cxnLst>
                  <a:cxn ang="0">
                    <a:pos x="T0" y="T1"/>
                  </a:cxn>
                  <a:cxn ang="0">
                    <a:pos x="T2" y="T3"/>
                  </a:cxn>
                  <a:cxn ang="0">
                    <a:pos x="T4" y="T5"/>
                  </a:cxn>
                  <a:cxn ang="0">
                    <a:pos x="T6" y="T7"/>
                  </a:cxn>
                </a:cxnLst>
                <a:rect l="0" t="0" r="r" b="b"/>
                <a:pathLst>
                  <a:path w="6" h="7">
                    <a:moveTo>
                      <a:pt x="4" y="7"/>
                    </a:moveTo>
                    <a:cubicBezTo>
                      <a:pt x="5" y="5"/>
                      <a:pt x="6" y="3"/>
                      <a:pt x="6" y="0"/>
                    </a:cubicBezTo>
                    <a:cubicBezTo>
                      <a:pt x="0" y="0"/>
                      <a:pt x="0" y="0"/>
                      <a:pt x="0" y="0"/>
                    </a:cubicBezTo>
                    <a:cubicBezTo>
                      <a:pt x="0" y="3"/>
                      <a:pt x="1" y="5"/>
                      <a:pt x="4" y="7"/>
                    </a:cubicBezTo>
                    <a:close/>
                  </a:path>
                </a:pathLst>
              </a:custGeom>
              <a:grpFill/>
              <a:ln>
                <a:noFill/>
              </a:ln>
            </p:spPr>
            <p:txBody>
              <a:bodyPr anchor="ctr"/>
              <a:lstStyle/>
              <a:p>
                <a:pPr algn="ctr"/>
                <a:endParaRPr/>
              </a:p>
            </p:txBody>
          </p:sp>
          <p:sp>
            <p:nvSpPr>
              <p:cNvPr id="70" name="Freeform: Shape 230">
                <a:extLst>
                  <a:ext uri="{FF2B5EF4-FFF2-40B4-BE49-F238E27FC236}">
                    <a16:creationId xmlns:a16="http://schemas.microsoft.com/office/drawing/2014/main" id="{B52A9CF4-597B-403E-8801-CA0074FA566F}"/>
                  </a:ext>
                </a:extLst>
              </p:cNvPr>
              <p:cNvSpPr>
                <a:spLocks/>
              </p:cNvSpPr>
              <p:nvPr/>
            </p:nvSpPr>
            <p:spPr bwMode="auto">
              <a:xfrm>
                <a:off x="3800898" y="1197751"/>
                <a:ext cx="26959" cy="34312"/>
              </a:xfrm>
              <a:custGeom>
                <a:avLst/>
                <a:gdLst>
                  <a:gd name="T0" fmla="*/ 4 w 6"/>
                  <a:gd name="T1" fmla="*/ 0 h 8"/>
                  <a:gd name="T2" fmla="*/ 0 w 6"/>
                  <a:gd name="T3" fmla="*/ 8 h 8"/>
                  <a:gd name="T4" fmla="*/ 6 w 6"/>
                  <a:gd name="T5" fmla="*/ 8 h 8"/>
                  <a:gd name="T6" fmla="*/ 4 w 6"/>
                  <a:gd name="T7" fmla="*/ 0 h 8"/>
                </a:gdLst>
                <a:ahLst/>
                <a:cxnLst>
                  <a:cxn ang="0">
                    <a:pos x="T0" y="T1"/>
                  </a:cxn>
                  <a:cxn ang="0">
                    <a:pos x="T2" y="T3"/>
                  </a:cxn>
                  <a:cxn ang="0">
                    <a:pos x="T4" y="T5"/>
                  </a:cxn>
                  <a:cxn ang="0">
                    <a:pos x="T6" y="T7"/>
                  </a:cxn>
                </a:cxnLst>
                <a:rect l="0" t="0" r="r" b="b"/>
                <a:pathLst>
                  <a:path w="6" h="8">
                    <a:moveTo>
                      <a:pt x="4" y="0"/>
                    </a:moveTo>
                    <a:cubicBezTo>
                      <a:pt x="1" y="2"/>
                      <a:pt x="0" y="5"/>
                      <a:pt x="0" y="8"/>
                    </a:cubicBezTo>
                    <a:cubicBezTo>
                      <a:pt x="6" y="8"/>
                      <a:pt x="6" y="8"/>
                      <a:pt x="6" y="8"/>
                    </a:cubicBezTo>
                    <a:cubicBezTo>
                      <a:pt x="6" y="5"/>
                      <a:pt x="5" y="2"/>
                      <a:pt x="4" y="0"/>
                    </a:cubicBezTo>
                    <a:close/>
                  </a:path>
                </a:pathLst>
              </a:custGeom>
              <a:grpFill/>
              <a:ln>
                <a:noFill/>
              </a:ln>
            </p:spPr>
            <p:txBody>
              <a:bodyPr anchor="ctr"/>
              <a:lstStyle/>
              <a:p>
                <a:pPr algn="ctr"/>
                <a:endParaRPr/>
              </a:p>
            </p:txBody>
          </p:sp>
          <p:sp>
            <p:nvSpPr>
              <p:cNvPr id="71" name="Freeform: Shape 231">
                <a:extLst>
                  <a:ext uri="{FF2B5EF4-FFF2-40B4-BE49-F238E27FC236}">
                    <a16:creationId xmlns:a16="http://schemas.microsoft.com/office/drawing/2014/main" id="{3F50AADB-7866-4566-A8DD-7D644BF7B920}"/>
                  </a:ext>
                </a:extLst>
              </p:cNvPr>
              <p:cNvSpPr>
                <a:spLocks/>
              </p:cNvSpPr>
              <p:nvPr/>
            </p:nvSpPr>
            <p:spPr bwMode="auto">
              <a:xfrm>
                <a:off x="3854816" y="1241865"/>
                <a:ext cx="25734" cy="44115"/>
              </a:xfrm>
              <a:custGeom>
                <a:avLst/>
                <a:gdLst>
                  <a:gd name="T0" fmla="*/ 0 w 6"/>
                  <a:gd name="T1" fmla="*/ 10 h 10"/>
                  <a:gd name="T2" fmla="*/ 6 w 6"/>
                  <a:gd name="T3" fmla="*/ 8 h 10"/>
                  <a:gd name="T4" fmla="*/ 3 w 6"/>
                  <a:gd name="T5" fmla="*/ 0 h 10"/>
                  <a:gd name="T6" fmla="*/ 0 w 6"/>
                  <a:gd name="T7" fmla="*/ 0 h 10"/>
                  <a:gd name="T8" fmla="*/ 0 w 6"/>
                  <a:gd name="T9" fmla="*/ 10 h 10"/>
                </a:gdLst>
                <a:ahLst/>
                <a:cxnLst>
                  <a:cxn ang="0">
                    <a:pos x="T0" y="T1"/>
                  </a:cxn>
                  <a:cxn ang="0">
                    <a:pos x="T2" y="T3"/>
                  </a:cxn>
                  <a:cxn ang="0">
                    <a:pos x="T4" y="T5"/>
                  </a:cxn>
                  <a:cxn ang="0">
                    <a:pos x="T6" y="T7"/>
                  </a:cxn>
                  <a:cxn ang="0">
                    <a:pos x="T8" y="T9"/>
                  </a:cxn>
                </a:cxnLst>
                <a:rect l="0" t="0" r="r" b="b"/>
                <a:pathLst>
                  <a:path w="6" h="10">
                    <a:moveTo>
                      <a:pt x="0" y="10"/>
                    </a:moveTo>
                    <a:cubicBezTo>
                      <a:pt x="2" y="10"/>
                      <a:pt x="4" y="9"/>
                      <a:pt x="6" y="8"/>
                    </a:cubicBezTo>
                    <a:cubicBezTo>
                      <a:pt x="4" y="6"/>
                      <a:pt x="3" y="3"/>
                      <a:pt x="3" y="0"/>
                    </a:cubicBezTo>
                    <a:cubicBezTo>
                      <a:pt x="0" y="0"/>
                      <a:pt x="0" y="0"/>
                      <a:pt x="0" y="0"/>
                    </a:cubicBezTo>
                    <a:lnTo>
                      <a:pt x="0" y="10"/>
                    </a:lnTo>
                    <a:close/>
                  </a:path>
                </a:pathLst>
              </a:custGeom>
              <a:grpFill/>
              <a:ln>
                <a:noFill/>
              </a:ln>
            </p:spPr>
            <p:txBody>
              <a:bodyPr anchor="ctr"/>
              <a:lstStyle/>
              <a:p>
                <a:pPr algn="ctr"/>
                <a:endParaRPr/>
              </a:p>
            </p:txBody>
          </p:sp>
          <p:sp>
            <p:nvSpPr>
              <p:cNvPr id="72" name="Freeform: Shape 232">
                <a:extLst>
                  <a:ext uri="{FF2B5EF4-FFF2-40B4-BE49-F238E27FC236}">
                    <a16:creationId xmlns:a16="http://schemas.microsoft.com/office/drawing/2014/main" id="{6AC845E4-6972-4495-A885-03BA442A1BE3}"/>
                  </a:ext>
                </a:extLst>
              </p:cNvPr>
              <p:cNvSpPr>
                <a:spLocks/>
              </p:cNvSpPr>
              <p:nvPr/>
            </p:nvSpPr>
            <p:spPr bwMode="auto">
              <a:xfrm>
                <a:off x="4543498" y="972275"/>
                <a:ext cx="115189" cy="110287"/>
              </a:xfrm>
              <a:custGeom>
                <a:avLst/>
                <a:gdLst>
                  <a:gd name="T0" fmla="*/ 26 w 26"/>
                  <a:gd name="T1" fmla="*/ 10 h 25"/>
                  <a:gd name="T2" fmla="*/ 21 w 26"/>
                  <a:gd name="T3" fmla="*/ 12 h 25"/>
                  <a:gd name="T4" fmla="*/ 19 w 26"/>
                  <a:gd name="T5" fmla="*/ 12 h 25"/>
                  <a:gd name="T6" fmla="*/ 18 w 26"/>
                  <a:gd name="T7" fmla="*/ 9 h 25"/>
                  <a:gd name="T8" fmla="*/ 19 w 26"/>
                  <a:gd name="T9" fmla="*/ 8 h 25"/>
                  <a:gd name="T10" fmla="*/ 24 w 26"/>
                  <a:gd name="T11" fmla="*/ 6 h 25"/>
                  <a:gd name="T12" fmla="*/ 22 w 26"/>
                  <a:gd name="T13" fmla="*/ 3 h 25"/>
                  <a:gd name="T14" fmla="*/ 19 w 26"/>
                  <a:gd name="T15" fmla="*/ 2 h 25"/>
                  <a:gd name="T16" fmla="*/ 18 w 26"/>
                  <a:gd name="T17" fmla="*/ 6 h 25"/>
                  <a:gd name="T18" fmla="*/ 16 w 26"/>
                  <a:gd name="T19" fmla="*/ 9 h 25"/>
                  <a:gd name="T20" fmla="*/ 16 w 26"/>
                  <a:gd name="T21" fmla="*/ 5 h 25"/>
                  <a:gd name="T22" fmla="*/ 14 w 26"/>
                  <a:gd name="T23" fmla="*/ 4 h 25"/>
                  <a:gd name="T24" fmla="*/ 14 w 26"/>
                  <a:gd name="T25" fmla="*/ 2 h 25"/>
                  <a:gd name="T26" fmla="*/ 13 w 26"/>
                  <a:gd name="T27" fmla="*/ 2 h 25"/>
                  <a:gd name="T28" fmla="*/ 13 w 26"/>
                  <a:gd name="T29" fmla="*/ 4 h 25"/>
                  <a:gd name="T30" fmla="*/ 11 w 26"/>
                  <a:gd name="T31" fmla="*/ 5 h 25"/>
                  <a:gd name="T32" fmla="*/ 11 w 26"/>
                  <a:gd name="T33" fmla="*/ 9 h 25"/>
                  <a:gd name="T34" fmla="*/ 9 w 26"/>
                  <a:gd name="T35" fmla="*/ 6 h 25"/>
                  <a:gd name="T36" fmla="*/ 8 w 26"/>
                  <a:gd name="T37" fmla="*/ 2 h 25"/>
                  <a:gd name="T38" fmla="*/ 5 w 26"/>
                  <a:gd name="T39" fmla="*/ 3 h 25"/>
                  <a:gd name="T40" fmla="*/ 2 w 26"/>
                  <a:gd name="T41" fmla="*/ 6 h 25"/>
                  <a:gd name="T42" fmla="*/ 8 w 26"/>
                  <a:gd name="T43" fmla="*/ 8 h 25"/>
                  <a:gd name="T44" fmla="*/ 9 w 26"/>
                  <a:gd name="T45" fmla="*/ 9 h 25"/>
                  <a:gd name="T46" fmla="*/ 8 w 26"/>
                  <a:gd name="T47" fmla="*/ 12 h 25"/>
                  <a:gd name="T48" fmla="*/ 6 w 26"/>
                  <a:gd name="T49" fmla="*/ 12 h 25"/>
                  <a:gd name="T50" fmla="*/ 1 w 26"/>
                  <a:gd name="T51" fmla="*/ 10 h 25"/>
                  <a:gd name="T52" fmla="*/ 0 w 26"/>
                  <a:gd name="T53" fmla="*/ 13 h 25"/>
                  <a:gd name="T54" fmla="*/ 2 w 26"/>
                  <a:gd name="T55" fmla="*/ 17 h 25"/>
                  <a:gd name="T56" fmla="*/ 5 w 26"/>
                  <a:gd name="T57" fmla="*/ 14 h 25"/>
                  <a:gd name="T58" fmla="*/ 9 w 26"/>
                  <a:gd name="T59" fmla="*/ 13 h 25"/>
                  <a:gd name="T60" fmla="*/ 6 w 26"/>
                  <a:gd name="T61" fmla="*/ 16 h 25"/>
                  <a:gd name="T62" fmla="*/ 7 w 26"/>
                  <a:gd name="T63" fmla="*/ 18 h 25"/>
                  <a:gd name="T64" fmla="*/ 6 w 26"/>
                  <a:gd name="T65" fmla="*/ 19 h 25"/>
                  <a:gd name="T66" fmla="*/ 7 w 26"/>
                  <a:gd name="T67" fmla="*/ 20 h 25"/>
                  <a:gd name="T68" fmla="*/ 8 w 26"/>
                  <a:gd name="T69" fmla="*/ 19 h 25"/>
                  <a:gd name="T70" fmla="*/ 10 w 26"/>
                  <a:gd name="T71" fmla="*/ 19 h 25"/>
                  <a:gd name="T72" fmla="*/ 13 w 26"/>
                  <a:gd name="T73" fmla="*/ 16 h 25"/>
                  <a:gd name="T74" fmla="*/ 12 w 26"/>
                  <a:gd name="T75" fmla="*/ 21 h 25"/>
                  <a:gd name="T76" fmla="*/ 9 w 26"/>
                  <a:gd name="T77" fmla="*/ 24 h 25"/>
                  <a:gd name="T78" fmla="*/ 13 w 26"/>
                  <a:gd name="T79" fmla="*/ 25 h 25"/>
                  <a:gd name="T80" fmla="*/ 16 w 26"/>
                  <a:gd name="T81" fmla="*/ 25 h 25"/>
                  <a:gd name="T82" fmla="*/ 14 w 26"/>
                  <a:gd name="T83" fmla="*/ 20 h 25"/>
                  <a:gd name="T84" fmla="*/ 14 w 26"/>
                  <a:gd name="T85" fmla="*/ 18 h 25"/>
                  <a:gd name="T86" fmla="*/ 17 w 26"/>
                  <a:gd name="T87" fmla="*/ 17 h 25"/>
                  <a:gd name="T88" fmla="*/ 18 w 26"/>
                  <a:gd name="T89" fmla="*/ 18 h 25"/>
                  <a:gd name="T90" fmla="*/ 20 w 26"/>
                  <a:gd name="T91" fmla="*/ 24 h 25"/>
                  <a:gd name="T92" fmla="*/ 23 w 26"/>
                  <a:gd name="T93" fmla="*/ 21 h 25"/>
                  <a:gd name="T94" fmla="*/ 24 w 26"/>
                  <a:gd name="T95" fmla="*/ 18 h 25"/>
                  <a:gd name="T96" fmla="*/ 20 w 26"/>
                  <a:gd name="T97" fmla="*/ 17 h 25"/>
                  <a:gd name="T98" fmla="*/ 17 w 26"/>
                  <a:gd name="T99" fmla="*/ 15 h 25"/>
                  <a:gd name="T100" fmla="*/ 20 w 26"/>
                  <a:gd name="T101" fmla="*/ 15 h 25"/>
                  <a:gd name="T102" fmla="*/ 22 w 26"/>
                  <a:gd name="T103" fmla="*/ 13 h 25"/>
                  <a:gd name="T104" fmla="*/ 24 w 26"/>
                  <a:gd name="T10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25">
                    <a:moveTo>
                      <a:pt x="26" y="12"/>
                    </a:moveTo>
                    <a:cubicBezTo>
                      <a:pt x="24" y="12"/>
                      <a:pt x="24" y="12"/>
                      <a:pt x="24" y="12"/>
                    </a:cubicBezTo>
                    <a:cubicBezTo>
                      <a:pt x="26" y="10"/>
                      <a:pt x="26" y="10"/>
                      <a:pt x="26" y="10"/>
                    </a:cubicBezTo>
                    <a:cubicBezTo>
                      <a:pt x="25" y="9"/>
                      <a:pt x="25" y="9"/>
                      <a:pt x="25" y="9"/>
                    </a:cubicBezTo>
                    <a:cubicBezTo>
                      <a:pt x="22" y="12"/>
                      <a:pt x="22" y="12"/>
                      <a:pt x="22" y="12"/>
                    </a:cubicBezTo>
                    <a:cubicBezTo>
                      <a:pt x="21" y="12"/>
                      <a:pt x="21" y="12"/>
                      <a:pt x="21" y="12"/>
                    </a:cubicBezTo>
                    <a:cubicBezTo>
                      <a:pt x="21" y="11"/>
                      <a:pt x="21" y="11"/>
                      <a:pt x="21" y="11"/>
                    </a:cubicBezTo>
                    <a:cubicBezTo>
                      <a:pt x="20" y="10"/>
                      <a:pt x="20" y="10"/>
                      <a:pt x="20" y="10"/>
                    </a:cubicBezTo>
                    <a:cubicBezTo>
                      <a:pt x="19" y="12"/>
                      <a:pt x="19" y="12"/>
                      <a:pt x="19" y="12"/>
                    </a:cubicBezTo>
                    <a:cubicBezTo>
                      <a:pt x="17" y="12"/>
                      <a:pt x="17" y="12"/>
                      <a:pt x="17" y="12"/>
                    </a:cubicBezTo>
                    <a:cubicBezTo>
                      <a:pt x="17" y="11"/>
                      <a:pt x="17" y="11"/>
                      <a:pt x="17" y="10"/>
                    </a:cubicBezTo>
                    <a:cubicBezTo>
                      <a:pt x="18" y="9"/>
                      <a:pt x="18" y="9"/>
                      <a:pt x="18" y="9"/>
                    </a:cubicBezTo>
                    <a:cubicBezTo>
                      <a:pt x="20" y="9"/>
                      <a:pt x="20" y="9"/>
                      <a:pt x="20" y="9"/>
                    </a:cubicBezTo>
                    <a:cubicBezTo>
                      <a:pt x="20" y="8"/>
                      <a:pt x="20" y="8"/>
                      <a:pt x="20" y="8"/>
                    </a:cubicBezTo>
                    <a:cubicBezTo>
                      <a:pt x="19" y="8"/>
                      <a:pt x="19" y="8"/>
                      <a:pt x="19" y="8"/>
                    </a:cubicBezTo>
                    <a:cubicBezTo>
                      <a:pt x="20" y="7"/>
                      <a:pt x="20" y="7"/>
                      <a:pt x="20" y="7"/>
                    </a:cubicBezTo>
                    <a:cubicBezTo>
                      <a:pt x="24" y="7"/>
                      <a:pt x="24" y="7"/>
                      <a:pt x="24" y="7"/>
                    </a:cubicBezTo>
                    <a:cubicBezTo>
                      <a:pt x="24" y="6"/>
                      <a:pt x="24" y="6"/>
                      <a:pt x="24" y="6"/>
                    </a:cubicBezTo>
                    <a:cubicBezTo>
                      <a:pt x="21" y="6"/>
                      <a:pt x="21" y="6"/>
                      <a:pt x="21" y="6"/>
                    </a:cubicBezTo>
                    <a:cubicBezTo>
                      <a:pt x="23" y="4"/>
                      <a:pt x="23" y="4"/>
                      <a:pt x="23" y="4"/>
                    </a:cubicBezTo>
                    <a:cubicBezTo>
                      <a:pt x="22" y="3"/>
                      <a:pt x="22" y="3"/>
                      <a:pt x="22" y="3"/>
                    </a:cubicBezTo>
                    <a:cubicBezTo>
                      <a:pt x="20" y="5"/>
                      <a:pt x="20" y="5"/>
                      <a:pt x="20" y="5"/>
                    </a:cubicBezTo>
                    <a:cubicBezTo>
                      <a:pt x="20" y="2"/>
                      <a:pt x="20" y="2"/>
                      <a:pt x="20" y="2"/>
                    </a:cubicBezTo>
                    <a:cubicBezTo>
                      <a:pt x="19" y="2"/>
                      <a:pt x="19" y="2"/>
                      <a:pt x="19" y="2"/>
                    </a:cubicBezTo>
                    <a:cubicBezTo>
                      <a:pt x="19" y="6"/>
                      <a:pt x="19" y="6"/>
                      <a:pt x="19" y="6"/>
                    </a:cubicBezTo>
                    <a:cubicBezTo>
                      <a:pt x="18" y="7"/>
                      <a:pt x="18" y="7"/>
                      <a:pt x="18" y="7"/>
                    </a:cubicBezTo>
                    <a:cubicBezTo>
                      <a:pt x="18" y="6"/>
                      <a:pt x="18" y="6"/>
                      <a:pt x="18" y="6"/>
                    </a:cubicBezTo>
                    <a:cubicBezTo>
                      <a:pt x="17" y="6"/>
                      <a:pt x="17" y="6"/>
                      <a:pt x="17" y="6"/>
                    </a:cubicBezTo>
                    <a:cubicBezTo>
                      <a:pt x="17" y="8"/>
                      <a:pt x="17" y="8"/>
                      <a:pt x="17" y="8"/>
                    </a:cubicBezTo>
                    <a:cubicBezTo>
                      <a:pt x="16" y="9"/>
                      <a:pt x="16" y="9"/>
                      <a:pt x="16" y="9"/>
                    </a:cubicBezTo>
                    <a:cubicBezTo>
                      <a:pt x="15" y="9"/>
                      <a:pt x="15" y="9"/>
                      <a:pt x="14" y="9"/>
                    </a:cubicBezTo>
                    <a:cubicBezTo>
                      <a:pt x="14" y="7"/>
                      <a:pt x="14" y="7"/>
                      <a:pt x="14" y="7"/>
                    </a:cubicBezTo>
                    <a:cubicBezTo>
                      <a:pt x="16" y="5"/>
                      <a:pt x="16" y="5"/>
                      <a:pt x="16" y="5"/>
                    </a:cubicBezTo>
                    <a:cubicBezTo>
                      <a:pt x="15" y="4"/>
                      <a:pt x="15" y="4"/>
                      <a:pt x="15" y="4"/>
                    </a:cubicBezTo>
                    <a:cubicBezTo>
                      <a:pt x="14" y="5"/>
                      <a:pt x="14" y="5"/>
                      <a:pt x="14" y="5"/>
                    </a:cubicBezTo>
                    <a:cubicBezTo>
                      <a:pt x="14" y="4"/>
                      <a:pt x="14" y="4"/>
                      <a:pt x="14" y="4"/>
                    </a:cubicBezTo>
                    <a:cubicBezTo>
                      <a:pt x="17" y="1"/>
                      <a:pt x="17" y="1"/>
                      <a:pt x="17" y="1"/>
                    </a:cubicBezTo>
                    <a:cubicBezTo>
                      <a:pt x="16" y="0"/>
                      <a:pt x="16" y="0"/>
                      <a:pt x="16" y="0"/>
                    </a:cubicBezTo>
                    <a:cubicBezTo>
                      <a:pt x="14" y="2"/>
                      <a:pt x="14" y="2"/>
                      <a:pt x="14" y="2"/>
                    </a:cubicBezTo>
                    <a:cubicBezTo>
                      <a:pt x="14" y="0"/>
                      <a:pt x="14" y="0"/>
                      <a:pt x="14" y="0"/>
                    </a:cubicBezTo>
                    <a:cubicBezTo>
                      <a:pt x="13" y="0"/>
                      <a:pt x="13" y="0"/>
                      <a:pt x="13" y="0"/>
                    </a:cubicBezTo>
                    <a:cubicBezTo>
                      <a:pt x="13" y="2"/>
                      <a:pt x="13" y="2"/>
                      <a:pt x="13" y="2"/>
                    </a:cubicBezTo>
                    <a:cubicBezTo>
                      <a:pt x="10" y="0"/>
                      <a:pt x="10" y="0"/>
                      <a:pt x="10" y="0"/>
                    </a:cubicBezTo>
                    <a:cubicBezTo>
                      <a:pt x="9" y="1"/>
                      <a:pt x="9" y="1"/>
                      <a:pt x="9" y="1"/>
                    </a:cubicBezTo>
                    <a:cubicBezTo>
                      <a:pt x="13" y="4"/>
                      <a:pt x="13" y="4"/>
                      <a:pt x="13" y="4"/>
                    </a:cubicBezTo>
                    <a:cubicBezTo>
                      <a:pt x="13" y="5"/>
                      <a:pt x="13" y="5"/>
                      <a:pt x="13" y="5"/>
                    </a:cubicBezTo>
                    <a:cubicBezTo>
                      <a:pt x="12" y="4"/>
                      <a:pt x="12" y="4"/>
                      <a:pt x="12" y="4"/>
                    </a:cubicBezTo>
                    <a:cubicBezTo>
                      <a:pt x="11" y="5"/>
                      <a:pt x="11" y="5"/>
                      <a:pt x="11" y="5"/>
                    </a:cubicBezTo>
                    <a:cubicBezTo>
                      <a:pt x="13" y="7"/>
                      <a:pt x="13" y="7"/>
                      <a:pt x="13" y="7"/>
                    </a:cubicBezTo>
                    <a:cubicBezTo>
                      <a:pt x="13" y="9"/>
                      <a:pt x="13" y="9"/>
                      <a:pt x="13" y="9"/>
                    </a:cubicBezTo>
                    <a:cubicBezTo>
                      <a:pt x="12" y="9"/>
                      <a:pt x="11" y="9"/>
                      <a:pt x="11" y="9"/>
                    </a:cubicBezTo>
                    <a:cubicBezTo>
                      <a:pt x="10" y="8"/>
                      <a:pt x="10" y="8"/>
                      <a:pt x="10" y="8"/>
                    </a:cubicBezTo>
                    <a:cubicBezTo>
                      <a:pt x="10" y="6"/>
                      <a:pt x="10" y="6"/>
                      <a:pt x="10" y="6"/>
                    </a:cubicBezTo>
                    <a:cubicBezTo>
                      <a:pt x="9" y="6"/>
                      <a:pt x="9" y="6"/>
                      <a:pt x="9" y="6"/>
                    </a:cubicBezTo>
                    <a:cubicBezTo>
                      <a:pt x="9" y="7"/>
                      <a:pt x="9" y="7"/>
                      <a:pt x="9" y="7"/>
                    </a:cubicBezTo>
                    <a:cubicBezTo>
                      <a:pt x="8" y="6"/>
                      <a:pt x="8" y="6"/>
                      <a:pt x="8" y="6"/>
                    </a:cubicBezTo>
                    <a:cubicBezTo>
                      <a:pt x="8" y="2"/>
                      <a:pt x="8" y="2"/>
                      <a:pt x="8" y="2"/>
                    </a:cubicBezTo>
                    <a:cubicBezTo>
                      <a:pt x="7" y="2"/>
                      <a:pt x="7" y="2"/>
                      <a:pt x="7" y="2"/>
                    </a:cubicBezTo>
                    <a:cubicBezTo>
                      <a:pt x="7" y="5"/>
                      <a:pt x="7" y="5"/>
                      <a:pt x="7" y="5"/>
                    </a:cubicBezTo>
                    <a:cubicBezTo>
                      <a:pt x="5" y="3"/>
                      <a:pt x="5" y="3"/>
                      <a:pt x="5" y="3"/>
                    </a:cubicBezTo>
                    <a:cubicBezTo>
                      <a:pt x="4" y="4"/>
                      <a:pt x="4" y="4"/>
                      <a:pt x="4" y="4"/>
                    </a:cubicBezTo>
                    <a:cubicBezTo>
                      <a:pt x="6" y="6"/>
                      <a:pt x="6" y="6"/>
                      <a:pt x="6" y="6"/>
                    </a:cubicBezTo>
                    <a:cubicBezTo>
                      <a:pt x="2" y="6"/>
                      <a:pt x="2" y="6"/>
                      <a:pt x="2" y="6"/>
                    </a:cubicBezTo>
                    <a:cubicBezTo>
                      <a:pt x="2" y="7"/>
                      <a:pt x="2" y="7"/>
                      <a:pt x="2" y="7"/>
                    </a:cubicBezTo>
                    <a:cubicBezTo>
                      <a:pt x="7" y="7"/>
                      <a:pt x="7" y="7"/>
                      <a:pt x="7" y="7"/>
                    </a:cubicBezTo>
                    <a:cubicBezTo>
                      <a:pt x="8" y="8"/>
                      <a:pt x="8" y="8"/>
                      <a:pt x="8" y="8"/>
                    </a:cubicBezTo>
                    <a:cubicBezTo>
                      <a:pt x="6" y="8"/>
                      <a:pt x="6" y="8"/>
                      <a:pt x="6" y="8"/>
                    </a:cubicBezTo>
                    <a:cubicBezTo>
                      <a:pt x="6" y="9"/>
                      <a:pt x="6" y="9"/>
                      <a:pt x="6" y="9"/>
                    </a:cubicBezTo>
                    <a:cubicBezTo>
                      <a:pt x="9" y="9"/>
                      <a:pt x="9" y="9"/>
                      <a:pt x="9" y="9"/>
                    </a:cubicBezTo>
                    <a:cubicBezTo>
                      <a:pt x="10" y="10"/>
                      <a:pt x="10" y="10"/>
                      <a:pt x="10" y="10"/>
                    </a:cubicBezTo>
                    <a:cubicBezTo>
                      <a:pt x="10" y="11"/>
                      <a:pt x="9" y="11"/>
                      <a:pt x="9" y="12"/>
                    </a:cubicBezTo>
                    <a:cubicBezTo>
                      <a:pt x="8" y="12"/>
                      <a:pt x="8" y="12"/>
                      <a:pt x="8" y="12"/>
                    </a:cubicBezTo>
                    <a:cubicBezTo>
                      <a:pt x="6" y="10"/>
                      <a:pt x="6" y="10"/>
                      <a:pt x="6" y="10"/>
                    </a:cubicBezTo>
                    <a:cubicBezTo>
                      <a:pt x="5" y="11"/>
                      <a:pt x="5" y="11"/>
                      <a:pt x="5" y="11"/>
                    </a:cubicBezTo>
                    <a:cubicBezTo>
                      <a:pt x="6" y="12"/>
                      <a:pt x="6" y="12"/>
                      <a:pt x="6" y="12"/>
                    </a:cubicBezTo>
                    <a:cubicBezTo>
                      <a:pt x="5" y="12"/>
                      <a:pt x="5" y="12"/>
                      <a:pt x="5" y="12"/>
                    </a:cubicBezTo>
                    <a:cubicBezTo>
                      <a:pt x="2" y="9"/>
                      <a:pt x="2" y="9"/>
                      <a:pt x="2" y="9"/>
                    </a:cubicBezTo>
                    <a:cubicBezTo>
                      <a:pt x="1" y="10"/>
                      <a:pt x="1" y="10"/>
                      <a:pt x="1" y="10"/>
                    </a:cubicBezTo>
                    <a:cubicBezTo>
                      <a:pt x="3" y="12"/>
                      <a:pt x="3" y="12"/>
                      <a:pt x="3" y="12"/>
                    </a:cubicBezTo>
                    <a:cubicBezTo>
                      <a:pt x="0" y="12"/>
                      <a:pt x="0" y="12"/>
                      <a:pt x="0" y="12"/>
                    </a:cubicBezTo>
                    <a:cubicBezTo>
                      <a:pt x="0" y="13"/>
                      <a:pt x="0" y="13"/>
                      <a:pt x="0" y="13"/>
                    </a:cubicBezTo>
                    <a:cubicBezTo>
                      <a:pt x="3" y="13"/>
                      <a:pt x="3" y="13"/>
                      <a:pt x="3" y="13"/>
                    </a:cubicBezTo>
                    <a:cubicBezTo>
                      <a:pt x="1" y="16"/>
                      <a:pt x="1" y="16"/>
                      <a:pt x="1" y="16"/>
                    </a:cubicBezTo>
                    <a:cubicBezTo>
                      <a:pt x="2" y="17"/>
                      <a:pt x="2" y="17"/>
                      <a:pt x="2" y="17"/>
                    </a:cubicBezTo>
                    <a:cubicBezTo>
                      <a:pt x="5" y="13"/>
                      <a:pt x="5" y="13"/>
                      <a:pt x="5" y="13"/>
                    </a:cubicBezTo>
                    <a:cubicBezTo>
                      <a:pt x="6" y="13"/>
                      <a:pt x="6" y="13"/>
                      <a:pt x="6" y="13"/>
                    </a:cubicBezTo>
                    <a:cubicBezTo>
                      <a:pt x="5" y="14"/>
                      <a:pt x="5" y="14"/>
                      <a:pt x="5" y="14"/>
                    </a:cubicBezTo>
                    <a:cubicBezTo>
                      <a:pt x="6" y="15"/>
                      <a:pt x="6" y="15"/>
                      <a:pt x="6" y="15"/>
                    </a:cubicBezTo>
                    <a:cubicBezTo>
                      <a:pt x="8" y="13"/>
                      <a:pt x="8" y="13"/>
                      <a:pt x="8" y="13"/>
                    </a:cubicBezTo>
                    <a:cubicBezTo>
                      <a:pt x="9" y="13"/>
                      <a:pt x="9" y="13"/>
                      <a:pt x="9" y="13"/>
                    </a:cubicBezTo>
                    <a:cubicBezTo>
                      <a:pt x="9" y="14"/>
                      <a:pt x="10" y="14"/>
                      <a:pt x="10" y="15"/>
                    </a:cubicBezTo>
                    <a:cubicBezTo>
                      <a:pt x="9" y="16"/>
                      <a:pt x="9" y="16"/>
                      <a:pt x="9" y="16"/>
                    </a:cubicBezTo>
                    <a:cubicBezTo>
                      <a:pt x="6" y="16"/>
                      <a:pt x="6" y="16"/>
                      <a:pt x="6" y="16"/>
                    </a:cubicBezTo>
                    <a:cubicBezTo>
                      <a:pt x="6" y="17"/>
                      <a:pt x="6" y="17"/>
                      <a:pt x="6" y="17"/>
                    </a:cubicBezTo>
                    <a:cubicBezTo>
                      <a:pt x="8" y="17"/>
                      <a:pt x="8" y="17"/>
                      <a:pt x="8" y="17"/>
                    </a:cubicBezTo>
                    <a:cubicBezTo>
                      <a:pt x="7" y="18"/>
                      <a:pt x="7" y="18"/>
                      <a:pt x="7" y="18"/>
                    </a:cubicBezTo>
                    <a:cubicBezTo>
                      <a:pt x="2" y="18"/>
                      <a:pt x="2" y="18"/>
                      <a:pt x="2" y="18"/>
                    </a:cubicBezTo>
                    <a:cubicBezTo>
                      <a:pt x="2" y="19"/>
                      <a:pt x="2" y="19"/>
                      <a:pt x="2" y="19"/>
                    </a:cubicBezTo>
                    <a:cubicBezTo>
                      <a:pt x="6" y="19"/>
                      <a:pt x="6" y="19"/>
                      <a:pt x="6" y="19"/>
                    </a:cubicBezTo>
                    <a:cubicBezTo>
                      <a:pt x="4" y="21"/>
                      <a:pt x="4" y="21"/>
                      <a:pt x="4" y="21"/>
                    </a:cubicBezTo>
                    <a:cubicBezTo>
                      <a:pt x="5" y="22"/>
                      <a:pt x="5" y="22"/>
                      <a:pt x="5" y="22"/>
                    </a:cubicBezTo>
                    <a:cubicBezTo>
                      <a:pt x="7" y="20"/>
                      <a:pt x="7" y="20"/>
                      <a:pt x="7" y="20"/>
                    </a:cubicBezTo>
                    <a:cubicBezTo>
                      <a:pt x="7" y="24"/>
                      <a:pt x="7" y="24"/>
                      <a:pt x="7" y="24"/>
                    </a:cubicBezTo>
                    <a:cubicBezTo>
                      <a:pt x="8" y="24"/>
                      <a:pt x="8" y="24"/>
                      <a:pt x="8" y="24"/>
                    </a:cubicBezTo>
                    <a:cubicBezTo>
                      <a:pt x="8" y="19"/>
                      <a:pt x="8" y="19"/>
                      <a:pt x="8" y="19"/>
                    </a:cubicBezTo>
                    <a:cubicBezTo>
                      <a:pt x="9" y="18"/>
                      <a:pt x="9" y="18"/>
                      <a:pt x="9" y="18"/>
                    </a:cubicBezTo>
                    <a:cubicBezTo>
                      <a:pt x="9" y="19"/>
                      <a:pt x="9" y="19"/>
                      <a:pt x="9" y="19"/>
                    </a:cubicBezTo>
                    <a:cubicBezTo>
                      <a:pt x="10" y="19"/>
                      <a:pt x="10" y="19"/>
                      <a:pt x="10" y="19"/>
                    </a:cubicBezTo>
                    <a:cubicBezTo>
                      <a:pt x="10" y="17"/>
                      <a:pt x="10" y="17"/>
                      <a:pt x="10" y="17"/>
                    </a:cubicBezTo>
                    <a:cubicBezTo>
                      <a:pt x="11" y="16"/>
                      <a:pt x="11" y="16"/>
                      <a:pt x="11" y="16"/>
                    </a:cubicBezTo>
                    <a:cubicBezTo>
                      <a:pt x="11" y="16"/>
                      <a:pt x="12" y="16"/>
                      <a:pt x="13" y="16"/>
                    </a:cubicBezTo>
                    <a:cubicBezTo>
                      <a:pt x="13" y="18"/>
                      <a:pt x="13" y="18"/>
                      <a:pt x="13" y="18"/>
                    </a:cubicBezTo>
                    <a:cubicBezTo>
                      <a:pt x="11" y="20"/>
                      <a:pt x="11" y="20"/>
                      <a:pt x="11" y="20"/>
                    </a:cubicBezTo>
                    <a:cubicBezTo>
                      <a:pt x="12" y="21"/>
                      <a:pt x="12" y="21"/>
                      <a:pt x="12" y="21"/>
                    </a:cubicBezTo>
                    <a:cubicBezTo>
                      <a:pt x="13" y="20"/>
                      <a:pt x="13" y="20"/>
                      <a:pt x="13" y="20"/>
                    </a:cubicBezTo>
                    <a:cubicBezTo>
                      <a:pt x="13" y="21"/>
                      <a:pt x="13" y="21"/>
                      <a:pt x="13" y="21"/>
                    </a:cubicBezTo>
                    <a:cubicBezTo>
                      <a:pt x="9" y="24"/>
                      <a:pt x="9" y="24"/>
                      <a:pt x="9" y="24"/>
                    </a:cubicBezTo>
                    <a:cubicBezTo>
                      <a:pt x="10" y="25"/>
                      <a:pt x="10" y="25"/>
                      <a:pt x="10" y="25"/>
                    </a:cubicBezTo>
                    <a:cubicBezTo>
                      <a:pt x="13" y="23"/>
                      <a:pt x="13" y="23"/>
                      <a:pt x="13" y="23"/>
                    </a:cubicBezTo>
                    <a:cubicBezTo>
                      <a:pt x="13" y="25"/>
                      <a:pt x="13" y="25"/>
                      <a:pt x="13" y="25"/>
                    </a:cubicBezTo>
                    <a:cubicBezTo>
                      <a:pt x="14" y="25"/>
                      <a:pt x="14" y="25"/>
                      <a:pt x="14" y="25"/>
                    </a:cubicBezTo>
                    <a:cubicBezTo>
                      <a:pt x="14" y="23"/>
                      <a:pt x="14" y="23"/>
                      <a:pt x="14" y="23"/>
                    </a:cubicBezTo>
                    <a:cubicBezTo>
                      <a:pt x="16" y="25"/>
                      <a:pt x="16" y="25"/>
                      <a:pt x="16" y="25"/>
                    </a:cubicBezTo>
                    <a:cubicBezTo>
                      <a:pt x="17" y="24"/>
                      <a:pt x="17" y="24"/>
                      <a:pt x="17" y="24"/>
                    </a:cubicBezTo>
                    <a:cubicBezTo>
                      <a:pt x="14" y="21"/>
                      <a:pt x="14" y="21"/>
                      <a:pt x="14" y="21"/>
                    </a:cubicBezTo>
                    <a:cubicBezTo>
                      <a:pt x="14" y="20"/>
                      <a:pt x="14" y="20"/>
                      <a:pt x="14" y="20"/>
                    </a:cubicBezTo>
                    <a:cubicBezTo>
                      <a:pt x="15" y="21"/>
                      <a:pt x="15" y="21"/>
                      <a:pt x="15" y="21"/>
                    </a:cubicBezTo>
                    <a:cubicBezTo>
                      <a:pt x="16" y="20"/>
                      <a:pt x="16" y="20"/>
                      <a:pt x="16" y="20"/>
                    </a:cubicBezTo>
                    <a:cubicBezTo>
                      <a:pt x="14" y="18"/>
                      <a:pt x="14" y="18"/>
                      <a:pt x="14" y="18"/>
                    </a:cubicBezTo>
                    <a:cubicBezTo>
                      <a:pt x="14" y="16"/>
                      <a:pt x="14" y="16"/>
                      <a:pt x="14" y="16"/>
                    </a:cubicBezTo>
                    <a:cubicBezTo>
                      <a:pt x="15" y="16"/>
                      <a:pt x="15" y="16"/>
                      <a:pt x="16" y="16"/>
                    </a:cubicBezTo>
                    <a:cubicBezTo>
                      <a:pt x="17" y="17"/>
                      <a:pt x="17" y="17"/>
                      <a:pt x="17" y="17"/>
                    </a:cubicBezTo>
                    <a:cubicBezTo>
                      <a:pt x="17" y="19"/>
                      <a:pt x="17" y="19"/>
                      <a:pt x="17" y="19"/>
                    </a:cubicBezTo>
                    <a:cubicBezTo>
                      <a:pt x="18" y="19"/>
                      <a:pt x="18" y="19"/>
                      <a:pt x="18" y="19"/>
                    </a:cubicBezTo>
                    <a:cubicBezTo>
                      <a:pt x="18" y="18"/>
                      <a:pt x="18" y="18"/>
                      <a:pt x="18" y="18"/>
                    </a:cubicBezTo>
                    <a:cubicBezTo>
                      <a:pt x="19" y="19"/>
                      <a:pt x="19" y="19"/>
                      <a:pt x="19" y="19"/>
                    </a:cubicBezTo>
                    <a:cubicBezTo>
                      <a:pt x="19" y="24"/>
                      <a:pt x="19" y="24"/>
                      <a:pt x="19" y="24"/>
                    </a:cubicBezTo>
                    <a:cubicBezTo>
                      <a:pt x="20" y="24"/>
                      <a:pt x="20" y="24"/>
                      <a:pt x="20" y="24"/>
                    </a:cubicBezTo>
                    <a:cubicBezTo>
                      <a:pt x="20" y="20"/>
                      <a:pt x="20" y="20"/>
                      <a:pt x="20" y="20"/>
                    </a:cubicBezTo>
                    <a:cubicBezTo>
                      <a:pt x="22" y="22"/>
                      <a:pt x="22" y="22"/>
                      <a:pt x="22" y="22"/>
                    </a:cubicBezTo>
                    <a:cubicBezTo>
                      <a:pt x="23" y="21"/>
                      <a:pt x="23" y="21"/>
                      <a:pt x="23" y="21"/>
                    </a:cubicBezTo>
                    <a:cubicBezTo>
                      <a:pt x="21" y="19"/>
                      <a:pt x="21" y="19"/>
                      <a:pt x="21" y="19"/>
                    </a:cubicBezTo>
                    <a:cubicBezTo>
                      <a:pt x="24" y="19"/>
                      <a:pt x="24" y="19"/>
                      <a:pt x="24" y="19"/>
                    </a:cubicBezTo>
                    <a:cubicBezTo>
                      <a:pt x="24" y="18"/>
                      <a:pt x="24" y="18"/>
                      <a:pt x="24" y="18"/>
                    </a:cubicBezTo>
                    <a:cubicBezTo>
                      <a:pt x="20" y="18"/>
                      <a:pt x="20" y="18"/>
                      <a:pt x="20" y="18"/>
                    </a:cubicBezTo>
                    <a:cubicBezTo>
                      <a:pt x="19" y="17"/>
                      <a:pt x="19" y="17"/>
                      <a:pt x="19" y="17"/>
                    </a:cubicBezTo>
                    <a:cubicBezTo>
                      <a:pt x="20" y="17"/>
                      <a:pt x="20" y="17"/>
                      <a:pt x="20" y="17"/>
                    </a:cubicBezTo>
                    <a:cubicBezTo>
                      <a:pt x="20" y="16"/>
                      <a:pt x="20" y="16"/>
                      <a:pt x="20" y="16"/>
                    </a:cubicBezTo>
                    <a:cubicBezTo>
                      <a:pt x="18" y="16"/>
                      <a:pt x="18" y="16"/>
                      <a:pt x="18" y="16"/>
                    </a:cubicBezTo>
                    <a:cubicBezTo>
                      <a:pt x="17" y="15"/>
                      <a:pt x="17" y="15"/>
                      <a:pt x="17" y="15"/>
                    </a:cubicBezTo>
                    <a:cubicBezTo>
                      <a:pt x="17" y="14"/>
                      <a:pt x="17" y="14"/>
                      <a:pt x="17" y="13"/>
                    </a:cubicBezTo>
                    <a:cubicBezTo>
                      <a:pt x="19" y="13"/>
                      <a:pt x="19" y="13"/>
                      <a:pt x="19" y="13"/>
                    </a:cubicBezTo>
                    <a:cubicBezTo>
                      <a:pt x="20" y="15"/>
                      <a:pt x="20" y="15"/>
                      <a:pt x="20" y="15"/>
                    </a:cubicBezTo>
                    <a:cubicBezTo>
                      <a:pt x="21" y="14"/>
                      <a:pt x="21" y="14"/>
                      <a:pt x="21" y="14"/>
                    </a:cubicBezTo>
                    <a:cubicBezTo>
                      <a:pt x="21" y="13"/>
                      <a:pt x="21" y="13"/>
                      <a:pt x="21" y="13"/>
                    </a:cubicBezTo>
                    <a:cubicBezTo>
                      <a:pt x="22" y="13"/>
                      <a:pt x="22" y="13"/>
                      <a:pt x="22" y="13"/>
                    </a:cubicBezTo>
                    <a:cubicBezTo>
                      <a:pt x="25" y="17"/>
                      <a:pt x="25" y="17"/>
                      <a:pt x="25" y="17"/>
                    </a:cubicBezTo>
                    <a:cubicBezTo>
                      <a:pt x="26" y="16"/>
                      <a:pt x="26" y="16"/>
                      <a:pt x="26" y="16"/>
                    </a:cubicBezTo>
                    <a:cubicBezTo>
                      <a:pt x="24" y="13"/>
                      <a:pt x="24" y="13"/>
                      <a:pt x="24" y="13"/>
                    </a:cubicBezTo>
                    <a:cubicBezTo>
                      <a:pt x="26" y="13"/>
                      <a:pt x="26" y="13"/>
                      <a:pt x="26" y="13"/>
                    </a:cubicBezTo>
                    <a:lnTo>
                      <a:pt x="26" y="12"/>
                    </a:lnTo>
                    <a:close/>
                  </a:path>
                </a:pathLst>
              </a:custGeom>
              <a:grpFill/>
              <a:ln>
                <a:noFill/>
              </a:ln>
            </p:spPr>
            <p:txBody>
              <a:bodyPr anchor="ctr"/>
              <a:lstStyle/>
              <a:p>
                <a:pPr algn="ctr"/>
                <a:endParaRPr/>
              </a:p>
            </p:txBody>
          </p:sp>
          <p:sp>
            <p:nvSpPr>
              <p:cNvPr id="73" name="Freeform: Shape 233">
                <a:extLst>
                  <a:ext uri="{FF2B5EF4-FFF2-40B4-BE49-F238E27FC236}">
                    <a16:creationId xmlns:a16="http://schemas.microsoft.com/office/drawing/2014/main" id="{ACCC81B8-030A-4441-BDBD-94C51809738F}"/>
                  </a:ext>
                </a:extLst>
              </p:cNvPr>
              <p:cNvSpPr>
                <a:spLocks/>
              </p:cNvSpPr>
              <p:nvPr/>
            </p:nvSpPr>
            <p:spPr bwMode="auto">
              <a:xfrm>
                <a:off x="3015408" y="2124163"/>
                <a:ext cx="220574" cy="164205"/>
              </a:xfrm>
              <a:custGeom>
                <a:avLst/>
                <a:gdLst>
                  <a:gd name="T0" fmla="*/ 25 w 50"/>
                  <a:gd name="T1" fmla="*/ 0 h 37"/>
                  <a:gd name="T2" fmla="*/ 0 w 50"/>
                  <a:gd name="T3" fmla="*/ 25 h 37"/>
                  <a:gd name="T4" fmla="*/ 3 w 50"/>
                  <a:gd name="T5" fmla="*/ 37 h 37"/>
                  <a:gd name="T6" fmla="*/ 3 w 50"/>
                  <a:gd name="T7" fmla="*/ 30 h 37"/>
                  <a:gd name="T8" fmla="*/ 4 w 50"/>
                  <a:gd name="T9" fmla="*/ 27 h 37"/>
                  <a:gd name="T10" fmla="*/ 4 w 50"/>
                  <a:gd name="T11" fmla="*/ 25 h 37"/>
                  <a:gd name="T12" fmla="*/ 25 w 50"/>
                  <a:gd name="T13" fmla="*/ 4 h 37"/>
                  <a:gd name="T14" fmla="*/ 46 w 50"/>
                  <a:gd name="T15" fmla="*/ 25 h 37"/>
                  <a:gd name="T16" fmla="*/ 46 w 50"/>
                  <a:gd name="T17" fmla="*/ 27 h 37"/>
                  <a:gd name="T18" fmla="*/ 47 w 50"/>
                  <a:gd name="T19" fmla="*/ 30 h 37"/>
                  <a:gd name="T20" fmla="*/ 47 w 50"/>
                  <a:gd name="T21" fmla="*/ 37 h 37"/>
                  <a:gd name="T22" fmla="*/ 50 w 50"/>
                  <a:gd name="T23" fmla="*/ 25 h 37"/>
                  <a:gd name="T24" fmla="*/ 25 w 50"/>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7">
                    <a:moveTo>
                      <a:pt x="25" y="0"/>
                    </a:moveTo>
                    <a:cubicBezTo>
                      <a:pt x="11" y="0"/>
                      <a:pt x="0" y="11"/>
                      <a:pt x="0" y="25"/>
                    </a:cubicBezTo>
                    <a:cubicBezTo>
                      <a:pt x="0" y="29"/>
                      <a:pt x="1" y="33"/>
                      <a:pt x="3" y="37"/>
                    </a:cubicBezTo>
                    <a:cubicBezTo>
                      <a:pt x="3" y="30"/>
                      <a:pt x="3" y="30"/>
                      <a:pt x="3" y="30"/>
                    </a:cubicBezTo>
                    <a:cubicBezTo>
                      <a:pt x="3" y="29"/>
                      <a:pt x="3" y="28"/>
                      <a:pt x="4" y="27"/>
                    </a:cubicBezTo>
                    <a:cubicBezTo>
                      <a:pt x="4" y="26"/>
                      <a:pt x="4" y="26"/>
                      <a:pt x="4" y="25"/>
                    </a:cubicBezTo>
                    <a:cubicBezTo>
                      <a:pt x="4" y="14"/>
                      <a:pt x="13" y="4"/>
                      <a:pt x="25" y="4"/>
                    </a:cubicBezTo>
                    <a:cubicBezTo>
                      <a:pt x="36" y="4"/>
                      <a:pt x="46" y="14"/>
                      <a:pt x="46" y="25"/>
                    </a:cubicBezTo>
                    <a:cubicBezTo>
                      <a:pt x="46" y="26"/>
                      <a:pt x="46" y="27"/>
                      <a:pt x="46" y="27"/>
                    </a:cubicBezTo>
                    <a:cubicBezTo>
                      <a:pt x="46" y="28"/>
                      <a:pt x="47" y="29"/>
                      <a:pt x="47" y="30"/>
                    </a:cubicBezTo>
                    <a:cubicBezTo>
                      <a:pt x="47" y="37"/>
                      <a:pt x="47" y="37"/>
                      <a:pt x="47" y="37"/>
                    </a:cubicBezTo>
                    <a:cubicBezTo>
                      <a:pt x="49" y="34"/>
                      <a:pt x="50" y="29"/>
                      <a:pt x="50" y="25"/>
                    </a:cubicBezTo>
                    <a:cubicBezTo>
                      <a:pt x="50" y="11"/>
                      <a:pt x="39" y="0"/>
                      <a:pt x="25" y="0"/>
                    </a:cubicBezTo>
                    <a:close/>
                  </a:path>
                </a:pathLst>
              </a:custGeom>
              <a:grpFill/>
              <a:ln>
                <a:noFill/>
              </a:ln>
            </p:spPr>
            <p:txBody>
              <a:bodyPr anchor="ctr"/>
              <a:lstStyle/>
              <a:p>
                <a:pPr algn="ctr"/>
                <a:endParaRPr/>
              </a:p>
            </p:txBody>
          </p:sp>
          <p:sp>
            <p:nvSpPr>
              <p:cNvPr id="74" name="Freeform: Shape 234">
                <a:extLst>
                  <a:ext uri="{FF2B5EF4-FFF2-40B4-BE49-F238E27FC236}">
                    <a16:creationId xmlns:a16="http://schemas.microsoft.com/office/drawing/2014/main" id="{01B0311B-A15E-420F-A681-0E48C36485FB}"/>
                  </a:ext>
                </a:extLst>
              </p:cNvPr>
              <p:cNvSpPr>
                <a:spLocks/>
              </p:cNvSpPr>
              <p:nvPr/>
            </p:nvSpPr>
            <p:spPr bwMode="auto">
              <a:xfrm>
                <a:off x="3032564" y="2234450"/>
                <a:ext cx="49017" cy="89455"/>
              </a:xfrm>
              <a:custGeom>
                <a:avLst/>
                <a:gdLst>
                  <a:gd name="T0" fmla="*/ 1 w 11"/>
                  <a:gd name="T1" fmla="*/ 4 h 20"/>
                  <a:gd name="T2" fmla="*/ 0 w 11"/>
                  <a:gd name="T3" fmla="*/ 5 h 20"/>
                  <a:gd name="T4" fmla="*/ 0 w 11"/>
                  <a:gd name="T5" fmla="*/ 12 h 20"/>
                  <a:gd name="T6" fmla="*/ 0 w 11"/>
                  <a:gd name="T7" fmla="*/ 15 h 20"/>
                  <a:gd name="T8" fmla="*/ 8 w 11"/>
                  <a:gd name="T9" fmla="*/ 20 h 20"/>
                  <a:gd name="T10" fmla="*/ 11 w 11"/>
                  <a:gd name="T11" fmla="*/ 20 h 20"/>
                  <a:gd name="T12" fmla="*/ 11 w 11"/>
                  <a:gd name="T13" fmla="*/ 0 h 20"/>
                  <a:gd name="T14" fmla="*/ 8 w 11"/>
                  <a:gd name="T15" fmla="*/ 0 h 20"/>
                  <a:gd name="T16" fmla="*/ 1 w 11"/>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1" y="4"/>
                    </a:moveTo>
                    <a:cubicBezTo>
                      <a:pt x="0" y="5"/>
                      <a:pt x="0" y="5"/>
                      <a:pt x="0" y="5"/>
                    </a:cubicBezTo>
                    <a:cubicBezTo>
                      <a:pt x="0" y="12"/>
                      <a:pt x="0" y="12"/>
                      <a:pt x="0" y="12"/>
                    </a:cubicBezTo>
                    <a:cubicBezTo>
                      <a:pt x="0" y="15"/>
                      <a:pt x="0" y="15"/>
                      <a:pt x="0" y="15"/>
                    </a:cubicBezTo>
                    <a:cubicBezTo>
                      <a:pt x="0" y="18"/>
                      <a:pt x="4" y="20"/>
                      <a:pt x="8" y="20"/>
                    </a:cubicBezTo>
                    <a:cubicBezTo>
                      <a:pt x="11" y="20"/>
                      <a:pt x="11" y="20"/>
                      <a:pt x="11" y="20"/>
                    </a:cubicBezTo>
                    <a:cubicBezTo>
                      <a:pt x="11" y="0"/>
                      <a:pt x="11" y="0"/>
                      <a:pt x="11" y="0"/>
                    </a:cubicBezTo>
                    <a:cubicBezTo>
                      <a:pt x="8" y="0"/>
                      <a:pt x="8" y="0"/>
                      <a:pt x="8" y="0"/>
                    </a:cubicBezTo>
                    <a:cubicBezTo>
                      <a:pt x="4" y="0"/>
                      <a:pt x="1" y="2"/>
                      <a:pt x="1" y="4"/>
                    </a:cubicBezTo>
                    <a:close/>
                  </a:path>
                </a:pathLst>
              </a:custGeom>
              <a:grpFill/>
              <a:ln>
                <a:noFill/>
              </a:ln>
            </p:spPr>
            <p:txBody>
              <a:bodyPr anchor="ctr"/>
              <a:lstStyle/>
              <a:p>
                <a:pPr algn="ctr"/>
                <a:endParaRPr/>
              </a:p>
            </p:txBody>
          </p:sp>
          <p:sp>
            <p:nvSpPr>
              <p:cNvPr id="75" name="Freeform: Shape 235">
                <a:extLst>
                  <a:ext uri="{FF2B5EF4-FFF2-40B4-BE49-F238E27FC236}">
                    <a16:creationId xmlns:a16="http://schemas.microsoft.com/office/drawing/2014/main" id="{8C34D9A7-2603-4C93-B8C9-65A24F2AEB4F}"/>
                  </a:ext>
                </a:extLst>
              </p:cNvPr>
              <p:cNvSpPr>
                <a:spLocks/>
              </p:cNvSpPr>
              <p:nvPr/>
            </p:nvSpPr>
            <p:spPr bwMode="auto">
              <a:xfrm>
                <a:off x="3166134" y="2234450"/>
                <a:ext cx="47791" cy="89455"/>
              </a:xfrm>
              <a:custGeom>
                <a:avLst/>
                <a:gdLst>
                  <a:gd name="T0" fmla="*/ 11 w 11"/>
                  <a:gd name="T1" fmla="*/ 15 h 20"/>
                  <a:gd name="T2" fmla="*/ 11 w 11"/>
                  <a:gd name="T3" fmla="*/ 12 h 20"/>
                  <a:gd name="T4" fmla="*/ 11 w 11"/>
                  <a:gd name="T5" fmla="*/ 5 h 20"/>
                  <a:gd name="T6" fmla="*/ 11 w 11"/>
                  <a:gd name="T7" fmla="*/ 5 h 20"/>
                  <a:gd name="T8" fmla="*/ 4 w 11"/>
                  <a:gd name="T9" fmla="*/ 0 h 20"/>
                  <a:gd name="T10" fmla="*/ 0 w 11"/>
                  <a:gd name="T11" fmla="*/ 0 h 20"/>
                  <a:gd name="T12" fmla="*/ 0 w 11"/>
                  <a:gd name="T13" fmla="*/ 20 h 20"/>
                  <a:gd name="T14" fmla="*/ 4 w 11"/>
                  <a:gd name="T15" fmla="*/ 20 h 20"/>
                  <a:gd name="T16" fmla="*/ 11 w 11"/>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11" y="15"/>
                    </a:moveTo>
                    <a:cubicBezTo>
                      <a:pt x="11" y="12"/>
                      <a:pt x="11" y="12"/>
                      <a:pt x="11" y="12"/>
                    </a:cubicBezTo>
                    <a:cubicBezTo>
                      <a:pt x="11" y="5"/>
                      <a:pt x="11" y="5"/>
                      <a:pt x="11" y="5"/>
                    </a:cubicBezTo>
                    <a:cubicBezTo>
                      <a:pt x="11" y="5"/>
                      <a:pt x="11" y="5"/>
                      <a:pt x="11" y="5"/>
                    </a:cubicBezTo>
                    <a:cubicBezTo>
                      <a:pt x="11" y="2"/>
                      <a:pt x="7" y="0"/>
                      <a:pt x="4" y="0"/>
                    </a:cubicBezTo>
                    <a:cubicBezTo>
                      <a:pt x="0" y="0"/>
                      <a:pt x="0" y="0"/>
                      <a:pt x="0" y="0"/>
                    </a:cubicBezTo>
                    <a:cubicBezTo>
                      <a:pt x="0" y="20"/>
                      <a:pt x="0" y="20"/>
                      <a:pt x="0" y="20"/>
                    </a:cubicBezTo>
                    <a:cubicBezTo>
                      <a:pt x="4" y="20"/>
                      <a:pt x="4" y="20"/>
                      <a:pt x="4" y="20"/>
                    </a:cubicBezTo>
                    <a:cubicBezTo>
                      <a:pt x="8" y="20"/>
                      <a:pt x="11" y="18"/>
                      <a:pt x="11" y="15"/>
                    </a:cubicBezTo>
                    <a:close/>
                  </a:path>
                </a:pathLst>
              </a:custGeom>
              <a:grpFill/>
              <a:ln>
                <a:noFill/>
              </a:ln>
            </p:spPr>
            <p:txBody>
              <a:bodyPr anchor="ctr"/>
              <a:lstStyle/>
              <a:p>
                <a:pPr algn="ctr"/>
                <a:endParaRPr/>
              </a:p>
            </p:txBody>
          </p:sp>
          <p:sp>
            <p:nvSpPr>
              <p:cNvPr id="76" name="Freeform: Shape 236">
                <a:extLst>
                  <a:ext uri="{FF2B5EF4-FFF2-40B4-BE49-F238E27FC236}">
                    <a16:creationId xmlns:a16="http://schemas.microsoft.com/office/drawing/2014/main" id="{D8236DAB-B2D6-467E-AE2C-A61405F8185E}"/>
                  </a:ext>
                </a:extLst>
              </p:cNvPr>
              <p:cNvSpPr>
                <a:spLocks/>
              </p:cNvSpPr>
              <p:nvPr/>
            </p:nvSpPr>
            <p:spPr bwMode="auto">
              <a:xfrm>
                <a:off x="3712668" y="3687789"/>
                <a:ext cx="177685" cy="164205"/>
              </a:xfrm>
              <a:custGeom>
                <a:avLst/>
                <a:gdLst>
                  <a:gd name="T0" fmla="*/ 32 w 40"/>
                  <a:gd name="T1" fmla="*/ 16 h 37"/>
                  <a:gd name="T2" fmla="*/ 31 w 40"/>
                  <a:gd name="T3" fmla="*/ 13 h 37"/>
                  <a:gd name="T4" fmla="*/ 25 w 40"/>
                  <a:gd name="T5" fmla="*/ 14 h 37"/>
                  <a:gd name="T6" fmla="*/ 25 w 40"/>
                  <a:gd name="T7" fmla="*/ 9 h 37"/>
                  <a:gd name="T8" fmla="*/ 21 w 40"/>
                  <a:gd name="T9" fmla="*/ 11 h 37"/>
                  <a:gd name="T10" fmla="*/ 19 w 40"/>
                  <a:gd name="T11" fmla="*/ 5 h 37"/>
                  <a:gd name="T12" fmla="*/ 16 w 40"/>
                  <a:gd name="T13" fmla="*/ 6 h 37"/>
                  <a:gd name="T14" fmla="*/ 17 w 40"/>
                  <a:gd name="T15" fmla="*/ 12 h 37"/>
                  <a:gd name="T16" fmla="*/ 13 w 40"/>
                  <a:gd name="T17" fmla="*/ 6 h 37"/>
                  <a:gd name="T18" fmla="*/ 12 w 40"/>
                  <a:gd name="T19" fmla="*/ 0 h 37"/>
                  <a:gd name="T20" fmla="*/ 7 w 40"/>
                  <a:gd name="T21" fmla="*/ 2 h 37"/>
                  <a:gd name="T22" fmla="*/ 3 w 40"/>
                  <a:gd name="T23" fmla="*/ 7 h 37"/>
                  <a:gd name="T24" fmla="*/ 11 w 40"/>
                  <a:gd name="T25" fmla="*/ 10 h 37"/>
                  <a:gd name="T26" fmla="*/ 14 w 40"/>
                  <a:gd name="T27" fmla="*/ 12 h 37"/>
                  <a:gd name="T28" fmla="*/ 12 w 40"/>
                  <a:gd name="T29" fmla="*/ 16 h 37"/>
                  <a:gd name="T30" fmla="*/ 9 w 40"/>
                  <a:gd name="T31" fmla="*/ 16 h 37"/>
                  <a:gd name="T32" fmla="*/ 1 w 40"/>
                  <a:gd name="T33" fmla="*/ 12 h 37"/>
                  <a:gd name="T34" fmla="*/ 0 w 40"/>
                  <a:gd name="T35" fmla="*/ 18 h 37"/>
                  <a:gd name="T36" fmla="*/ 2 w 40"/>
                  <a:gd name="T37" fmla="*/ 23 h 37"/>
                  <a:gd name="T38" fmla="*/ 7 w 40"/>
                  <a:gd name="T39" fmla="*/ 19 h 37"/>
                  <a:gd name="T40" fmla="*/ 14 w 40"/>
                  <a:gd name="T41" fmla="*/ 18 h 37"/>
                  <a:gd name="T42" fmla="*/ 9 w 40"/>
                  <a:gd name="T43" fmla="*/ 22 h 37"/>
                  <a:gd name="T44" fmla="*/ 10 w 40"/>
                  <a:gd name="T45" fmla="*/ 25 h 37"/>
                  <a:gd name="T46" fmla="*/ 8 w 40"/>
                  <a:gd name="T47" fmla="*/ 27 h 37"/>
                  <a:gd name="T48" fmla="*/ 10 w 40"/>
                  <a:gd name="T49" fmla="*/ 29 h 37"/>
                  <a:gd name="T50" fmla="*/ 12 w 40"/>
                  <a:gd name="T51" fmla="*/ 27 h 37"/>
                  <a:gd name="T52" fmla="*/ 15 w 40"/>
                  <a:gd name="T53" fmla="*/ 28 h 37"/>
                  <a:gd name="T54" fmla="*/ 19 w 40"/>
                  <a:gd name="T55" fmla="*/ 23 h 37"/>
                  <a:gd name="T56" fmla="*/ 18 w 40"/>
                  <a:gd name="T57" fmla="*/ 30 h 37"/>
                  <a:gd name="T58" fmla="*/ 14 w 40"/>
                  <a:gd name="T59" fmla="*/ 35 h 37"/>
                  <a:gd name="T60" fmla="*/ 19 w 40"/>
                  <a:gd name="T61" fmla="*/ 37 h 37"/>
                  <a:gd name="T62" fmla="*/ 25 w 40"/>
                  <a:gd name="T63" fmla="*/ 36 h 37"/>
                  <a:gd name="T64" fmla="*/ 21 w 40"/>
                  <a:gd name="T65" fmla="*/ 28 h 37"/>
                  <a:gd name="T66" fmla="*/ 21 w 40"/>
                  <a:gd name="T67" fmla="*/ 25 h 37"/>
                  <a:gd name="T68" fmla="*/ 25 w 40"/>
                  <a:gd name="T69" fmla="*/ 24 h 37"/>
                  <a:gd name="T70" fmla="*/ 27 w 40"/>
                  <a:gd name="T71" fmla="*/ 26 h 37"/>
                  <a:gd name="T72" fmla="*/ 31 w 40"/>
                  <a:gd name="T73" fmla="*/ 34 h 37"/>
                  <a:gd name="T74" fmla="*/ 35 w 40"/>
                  <a:gd name="T75" fmla="*/ 30 h 37"/>
                  <a:gd name="T76" fmla="*/ 37 w 40"/>
                  <a:gd name="T77" fmla="*/ 25 h 37"/>
                  <a:gd name="T78" fmla="*/ 31 w 40"/>
                  <a:gd name="T79" fmla="*/ 24 h 37"/>
                  <a:gd name="T80" fmla="*/ 25 w 40"/>
                  <a:gd name="T81" fmla="*/ 21 h 37"/>
                  <a:gd name="T82" fmla="*/ 31 w 40"/>
                  <a:gd name="T83" fmla="*/ 21 h 37"/>
                  <a:gd name="T84" fmla="*/ 33 w 40"/>
                  <a:gd name="T85" fmla="*/ 18 h 37"/>
                  <a:gd name="T86" fmla="*/ 36 w 40"/>
                  <a:gd name="T87"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37">
                    <a:moveTo>
                      <a:pt x="34" y="15"/>
                    </a:moveTo>
                    <a:cubicBezTo>
                      <a:pt x="33" y="16"/>
                      <a:pt x="33" y="16"/>
                      <a:pt x="33" y="16"/>
                    </a:cubicBezTo>
                    <a:cubicBezTo>
                      <a:pt x="32" y="16"/>
                      <a:pt x="32" y="16"/>
                      <a:pt x="32" y="16"/>
                    </a:cubicBezTo>
                    <a:cubicBezTo>
                      <a:pt x="33" y="15"/>
                      <a:pt x="33" y="15"/>
                      <a:pt x="33" y="15"/>
                    </a:cubicBezTo>
                    <a:cubicBezTo>
                      <a:pt x="32" y="14"/>
                      <a:pt x="32" y="14"/>
                      <a:pt x="32" y="14"/>
                    </a:cubicBezTo>
                    <a:cubicBezTo>
                      <a:pt x="32" y="14"/>
                      <a:pt x="31" y="13"/>
                      <a:pt x="31" y="13"/>
                    </a:cubicBezTo>
                    <a:cubicBezTo>
                      <a:pt x="28" y="16"/>
                      <a:pt x="28" y="16"/>
                      <a:pt x="28" y="16"/>
                    </a:cubicBezTo>
                    <a:cubicBezTo>
                      <a:pt x="26" y="16"/>
                      <a:pt x="26" y="16"/>
                      <a:pt x="26" y="16"/>
                    </a:cubicBezTo>
                    <a:cubicBezTo>
                      <a:pt x="26" y="15"/>
                      <a:pt x="26" y="14"/>
                      <a:pt x="25" y="14"/>
                    </a:cubicBezTo>
                    <a:cubicBezTo>
                      <a:pt x="27" y="12"/>
                      <a:pt x="27" y="12"/>
                      <a:pt x="27" y="12"/>
                    </a:cubicBezTo>
                    <a:cubicBezTo>
                      <a:pt x="29" y="12"/>
                      <a:pt x="29" y="12"/>
                      <a:pt x="29" y="12"/>
                    </a:cubicBezTo>
                    <a:cubicBezTo>
                      <a:pt x="28" y="11"/>
                      <a:pt x="27" y="10"/>
                      <a:pt x="25" y="9"/>
                    </a:cubicBezTo>
                    <a:cubicBezTo>
                      <a:pt x="25" y="10"/>
                      <a:pt x="25" y="10"/>
                      <a:pt x="25" y="10"/>
                    </a:cubicBezTo>
                    <a:cubicBezTo>
                      <a:pt x="24" y="12"/>
                      <a:pt x="24" y="12"/>
                      <a:pt x="24" y="12"/>
                    </a:cubicBezTo>
                    <a:cubicBezTo>
                      <a:pt x="23" y="11"/>
                      <a:pt x="22" y="11"/>
                      <a:pt x="21" y="11"/>
                    </a:cubicBezTo>
                    <a:cubicBezTo>
                      <a:pt x="21" y="9"/>
                      <a:pt x="21" y="9"/>
                      <a:pt x="21" y="9"/>
                    </a:cubicBezTo>
                    <a:cubicBezTo>
                      <a:pt x="22" y="8"/>
                      <a:pt x="22" y="8"/>
                      <a:pt x="22" y="8"/>
                    </a:cubicBezTo>
                    <a:cubicBezTo>
                      <a:pt x="21" y="7"/>
                      <a:pt x="20" y="6"/>
                      <a:pt x="19" y="5"/>
                    </a:cubicBezTo>
                    <a:cubicBezTo>
                      <a:pt x="19" y="6"/>
                      <a:pt x="19" y="6"/>
                      <a:pt x="19" y="6"/>
                    </a:cubicBezTo>
                    <a:cubicBezTo>
                      <a:pt x="18" y="4"/>
                      <a:pt x="18" y="4"/>
                      <a:pt x="18" y="4"/>
                    </a:cubicBezTo>
                    <a:cubicBezTo>
                      <a:pt x="16" y="6"/>
                      <a:pt x="16" y="6"/>
                      <a:pt x="16" y="6"/>
                    </a:cubicBezTo>
                    <a:cubicBezTo>
                      <a:pt x="19" y="9"/>
                      <a:pt x="19" y="9"/>
                      <a:pt x="19" y="9"/>
                    </a:cubicBezTo>
                    <a:cubicBezTo>
                      <a:pt x="19" y="11"/>
                      <a:pt x="19" y="11"/>
                      <a:pt x="19" y="11"/>
                    </a:cubicBezTo>
                    <a:cubicBezTo>
                      <a:pt x="18" y="11"/>
                      <a:pt x="17" y="11"/>
                      <a:pt x="17" y="12"/>
                    </a:cubicBezTo>
                    <a:cubicBezTo>
                      <a:pt x="15" y="10"/>
                      <a:pt x="15" y="10"/>
                      <a:pt x="15" y="10"/>
                    </a:cubicBezTo>
                    <a:cubicBezTo>
                      <a:pt x="15" y="6"/>
                      <a:pt x="15" y="6"/>
                      <a:pt x="15" y="6"/>
                    </a:cubicBezTo>
                    <a:cubicBezTo>
                      <a:pt x="13" y="6"/>
                      <a:pt x="13" y="6"/>
                      <a:pt x="13" y="6"/>
                    </a:cubicBezTo>
                    <a:cubicBezTo>
                      <a:pt x="13" y="8"/>
                      <a:pt x="13" y="8"/>
                      <a:pt x="13" y="8"/>
                    </a:cubicBezTo>
                    <a:cubicBezTo>
                      <a:pt x="12" y="7"/>
                      <a:pt x="12" y="7"/>
                      <a:pt x="12" y="7"/>
                    </a:cubicBezTo>
                    <a:cubicBezTo>
                      <a:pt x="12" y="0"/>
                      <a:pt x="12" y="0"/>
                      <a:pt x="12" y="0"/>
                    </a:cubicBezTo>
                    <a:cubicBezTo>
                      <a:pt x="10" y="0"/>
                      <a:pt x="10" y="0"/>
                      <a:pt x="10" y="0"/>
                    </a:cubicBezTo>
                    <a:cubicBezTo>
                      <a:pt x="10" y="5"/>
                      <a:pt x="10" y="5"/>
                      <a:pt x="10" y="5"/>
                    </a:cubicBezTo>
                    <a:cubicBezTo>
                      <a:pt x="7" y="2"/>
                      <a:pt x="7" y="2"/>
                      <a:pt x="7" y="2"/>
                    </a:cubicBezTo>
                    <a:cubicBezTo>
                      <a:pt x="5" y="4"/>
                      <a:pt x="5" y="4"/>
                      <a:pt x="5" y="4"/>
                    </a:cubicBezTo>
                    <a:cubicBezTo>
                      <a:pt x="8" y="7"/>
                      <a:pt x="8" y="7"/>
                      <a:pt x="8" y="7"/>
                    </a:cubicBezTo>
                    <a:cubicBezTo>
                      <a:pt x="3" y="7"/>
                      <a:pt x="3" y="7"/>
                      <a:pt x="3" y="7"/>
                    </a:cubicBezTo>
                    <a:cubicBezTo>
                      <a:pt x="3" y="9"/>
                      <a:pt x="3" y="9"/>
                      <a:pt x="3" y="9"/>
                    </a:cubicBezTo>
                    <a:cubicBezTo>
                      <a:pt x="10" y="9"/>
                      <a:pt x="10" y="9"/>
                      <a:pt x="10" y="9"/>
                    </a:cubicBezTo>
                    <a:cubicBezTo>
                      <a:pt x="11" y="10"/>
                      <a:pt x="11" y="10"/>
                      <a:pt x="11" y="10"/>
                    </a:cubicBezTo>
                    <a:cubicBezTo>
                      <a:pt x="9" y="10"/>
                      <a:pt x="9" y="10"/>
                      <a:pt x="9" y="10"/>
                    </a:cubicBezTo>
                    <a:cubicBezTo>
                      <a:pt x="9" y="12"/>
                      <a:pt x="9" y="12"/>
                      <a:pt x="9" y="12"/>
                    </a:cubicBezTo>
                    <a:cubicBezTo>
                      <a:pt x="14" y="12"/>
                      <a:pt x="14" y="12"/>
                      <a:pt x="14" y="12"/>
                    </a:cubicBezTo>
                    <a:cubicBezTo>
                      <a:pt x="15" y="14"/>
                      <a:pt x="15" y="14"/>
                      <a:pt x="15" y="14"/>
                    </a:cubicBezTo>
                    <a:cubicBezTo>
                      <a:pt x="15" y="14"/>
                      <a:pt x="14" y="15"/>
                      <a:pt x="14" y="16"/>
                    </a:cubicBezTo>
                    <a:cubicBezTo>
                      <a:pt x="12" y="16"/>
                      <a:pt x="12" y="16"/>
                      <a:pt x="12" y="16"/>
                    </a:cubicBezTo>
                    <a:cubicBezTo>
                      <a:pt x="9" y="13"/>
                      <a:pt x="9" y="13"/>
                      <a:pt x="9" y="13"/>
                    </a:cubicBezTo>
                    <a:cubicBezTo>
                      <a:pt x="7" y="15"/>
                      <a:pt x="7" y="15"/>
                      <a:pt x="7" y="15"/>
                    </a:cubicBezTo>
                    <a:cubicBezTo>
                      <a:pt x="9" y="16"/>
                      <a:pt x="9" y="16"/>
                      <a:pt x="9" y="16"/>
                    </a:cubicBezTo>
                    <a:cubicBezTo>
                      <a:pt x="7" y="16"/>
                      <a:pt x="7" y="16"/>
                      <a:pt x="7" y="16"/>
                    </a:cubicBezTo>
                    <a:cubicBezTo>
                      <a:pt x="2" y="11"/>
                      <a:pt x="2" y="11"/>
                      <a:pt x="2" y="11"/>
                    </a:cubicBezTo>
                    <a:cubicBezTo>
                      <a:pt x="1" y="12"/>
                      <a:pt x="1" y="12"/>
                      <a:pt x="1" y="12"/>
                    </a:cubicBezTo>
                    <a:cubicBezTo>
                      <a:pt x="4" y="16"/>
                      <a:pt x="4" y="16"/>
                      <a:pt x="4" y="16"/>
                    </a:cubicBezTo>
                    <a:cubicBezTo>
                      <a:pt x="0" y="16"/>
                      <a:pt x="0" y="16"/>
                      <a:pt x="0" y="16"/>
                    </a:cubicBezTo>
                    <a:cubicBezTo>
                      <a:pt x="0" y="18"/>
                      <a:pt x="0" y="18"/>
                      <a:pt x="0" y="18"/>
                    </a:cubicBezTo>
                    <a:cubicBezTo>
                      <a:pt x="4" y="18"/>
                      <a:pt x="4" y="18"/>
                      <a:pt x="4" y="18"/>
                    </a:cubicBezTo>
                    <a:cubicBezTo>
                      <a:pt x="1" y="22"/>
                      <a:pt x="1" y="22"/>
                      <a:pt x="1" y="22"/>
                    </a:cubicBezTo>
                    <a:cubicBezTo>
                      <a:pt x="2" y="23"/>
                      <a:pt x="2" y="23"/>
                      <a:pt x="2" y="23"/>
                    </a:cubicBezTo>
                    <a:cubicBezTo>
                      <a:pt x="7" y="18"/>
                      <a:pt x="7" y="18"/>
                      <a:pt x="7" y="18"/>
                    </a:cubicBezTo>
                    <a:cubicBezTo>
                      <a:pt x="9" y="18"/>
                      <a:pt x="9" y="18"/>
                      <a:pt x="9" y="18"/>
                    </a:cubicBezTo>
                    <a:cubicBezTo>
                      <a:pt x="7" y="19"/>
                      <a:pt x="7" y="19"/>
                      <a:pt x="7" y="19"/>
                    </a:cubicBezTo>
                    <a:cubicBezTo>
                      <a:pt x="9" y="21"/>
                      <a:pt x="9" y="21"/>
                      <a:pt x="9" y="21"/>
                    </a:cubicBezTo>
                    <a:cubicBezTo>
                      <a:pt x="12" y="18"/>
                      <a:pt x="12" y="18"/>
                      <a:pt x="12" y="18"/>
                    </a:cubicBezTo>
                    <a:cubicBezTo>
                      <a:pt x="14" y="18"/>
                      <a:pt x="14" y="18"/>
                      <a:pt x="14" y="18"/>
                    </a:cubicBezTo>
                    <a:cubicBezTo>
                      <a:pt x="14" y="19"/>
                      <a:pt x="15" y="20"/>
                      <a:pt x="15" y="21"/>
                    </a:cubicBezTo>
                    <a:cubicBezTo>
                      <a:pt x="14" y="22"/>
                      <a:pt x="14" y="22"/>
                      <a:pt x="14" y="22"/>
                    </a:cubicBezTo>
                    <a:cubicBezTo>
                      <a:pt x="9" y="22"/>
                      <a:pt x="9" y="22"/>
                      <a:pt x="9" y="22"/>
                    </a:cubicBezTo>
                    <a:cubicBezTo>
                      <a:pt x="9" y="24"/>
                      <a:pt x="9" y="24"/>
                      <a:pt x="9" y="24"/>
                    </a:cubicBezTo>
                    <a:cubicBezTo>
                      <a:pt x="11" y="24"/>
                      <a:pt x="11" y="24"/>
                      <a:pt x="11" y="24"/>
                    </a:cubicBezTo>
                    <a:cubicBezTo>
                      <a:pt x="10" y="25"/>
                      <a:pt x="10" y="25"/>
                      <a:pt x="10" y="25"/>
                    </a:cubicBezTo>
                    <a:cubicBezTo>
                      <a:pt x="3" y="25"/>
                      <a:pt x="3" y="25"/>
                      <a:pt x="3" y="25"/>
                    </a:cubicBezTo>
                    <a:cubicBezTo>
                      <a:pt x="3" y="27"/>
                      <a:pt x="3" y="27"/>
                      <a:pt x="3" y="27"/>
                    </a:cubicBezTo>
                    <a:cubicBezTo>
                      <a:pt x="8" y="27"/>
                      <a:pt x="8" y="27"/>
                      <a:pt x="8" y="27"/>
                    </a:cubicBezTo>
                    <a:cubicBezTo>
                      <a:pt x="5" y="30"/>
                      <a:pt x="5" y="30"/>
                      <a:pt x="5" y="30"/>
                    </a:cubicBezTo>
                    <a:cubicBezTo>
                      <a:pt x="7" y="32"/>
                      <a:pt x="7" y="32"/>
                      <a:pt x="7" y="32"/>
                    </a:cubicBezTo>
                    <a:cubicBezTo>
                      <a:pt x="10" y="29"/>
                      <a:pt x="10" y="29"/>
                      <a:pt x="10" y="29"/>
                    </a:cubicBezTo>
                    <a:cubicBezTo>
                      <a:pt x="10" y="34"/>
                      <a:pt x="10" y="34"/>
                      <a:pt x="10" y="34"/>
                    </a:cubicBezTo>
                    <a:cubicBezTo>
                      <a:pt x="12" y="34"/>
                      <a:pt x="12" y="34"/>
                      <a:pt x="12" y="34"/>
                    </a:cubicBezTo>
                    <a:cubicBezTo>
                      <a:pt x="12" y="27"/>
                      <a:pt x="12" y="27"/>
                      <a:pt x="12" y="27"/>
                    </a:cubicBezTo>
                    <a:cubicBezTo>
                      <a:pt x="13" y="26"/>
                      <a:pt x="13" y="26"/>
                      <a:pt x="13" y="26"/>
                    </a:cubicBezTo>
                    <a:cubicBezTo>
                      <a:pt x="13" y="28"/>
                      <a:pt x="13" y="28"/>
                      <a:pt x="13" y="28"/>
                    </a:cubicBezTo>
                    <a:cubicBezTo>
                      <a:pt x="15" y="28"/>
                      <a:pt x="15" y="28"/>
                      <a:pt x="15" y="28"/>
                    </a:cubicBezTo>
                    <a:cubicBezTo>
                      <a:pt x="15" y="24"/>
                      <a:pt x="15" y="24"/>
                      <a:pt x="15" y="24"/>
                    </a:cubicBezTo>
                    <a:cubicBezTo>
                      <a:pt x="17" y="22"/>
                      <a:pt x="17" y="22"/>
                      <a:pt x="17" y="22"/>
                    </a:cubicBezTo>
                    <a:cubicBezTo>
                      <a:pt x="17" y="23"/>
                      <a:pt x="18" y="23"/>
                      <a:pt x="19" y="23"/>
                    </a:cubicBezTo>
                    <a:cubicBezTo>
                      <a:pt x="19" y="25"/>
                      <a:pt x="19" y="25"/>
                      <a:pt x="19" y="25"/>
                    </a:cubicBezTo>
                    <a:cubicBezTo>
                      <a:pt x="16" y="28"/>
                      <a:pt x="16" y="28"/>
                      <a:pt x="16" y="28"/>
                    </a:cubicBezTo>
                    <a:cubicBezTo>
                      <a:pt x="18" y="30"/>
                      <a:pt x="18" y="30"/>
                      <a:pt x="18" y="30"/>
                    </a:cubicBezTo>
                    <a:cubicBezTo>
                      <a:pt x="19" y="28"/>
                      <a:pt x="19" y="28"/>
                      <a:pt x="19" y="28"/>
                    </a:cubicBezTo>
                    <a:cubicBezTo>
                      <a:pt x="19" y="30"/>
                      <a:pt x="19" y="30"/>
                      <a:pt x="19" y="30"/>
                    </a:cubicBezTo>
                    <a:cubicBezTo>
                      <a:pt x="14" y="35"/>
                      <a:pt x="14" y="35"/>
                      <a:pt x="14" y="35"/>
                    </a:cubicBezTo>
                    <a:cubicBezTo>
                      <a:pt x="16" y="36"/>
                      <a:pt x="16" y="36"/>
                      <a:pt x="16" y="36"/>
                    </a:cubicBezTo>
                    <a:cubicBezTo>
                      <a:pt x="19" y="33"/>
                      <a:pt x="19" y="33"/>
                      <a:pt x="19" y="33"/>
                    </a:cubicBezTo>
                    <a:cubicBezTo>
                      <a:pt x="19" y="37"/>
                      <a:pt x="19" y="37"/>
                      <a:pt x="19" y="37"/>
                    </a:cubicBezTo>
                    <a:cubicBezTo>
                      <a:pt x="21" y="37"/>
                      <a:pt x="21" y="37"/>
                      <a:pt x="21" y="37"/>
                    </a:cubicBezTo>
                    <a:cubicBezTo>
                      <a:pt x="21" y="33"/>
                      <a:pt x="21" y="33"/>
                      <a:pt x="21" y="33"/>
                    </a:cubicBezTo>
                    <a:cubicBezTo>
                      <a:pt x="25" y="36"/>
                      <a:pt x="25" y="36"/>
                      <a:pt x="25" y="36"/>
                    </a:cubicBezTo>
                    <a:cubicBezTo>
                      <a:pt x="26" y="35"/>
                      <a:pt x="26" y="35"/>
                      <a:pt x="26" y="35"/>
                    </a:cubicBezTo>
                    <a:cubicBezTo>
                      <a:pt x="21" y="30"/>
                      <a:pt x="21" y="30"/>
                      <a:pt x="21" y="30"/>
                    </a:cubicBezTo>
                    <a:cubicBezTo>
                      <a:pt x="21" y="28"/>
                      <a:pt x="21" y="28"/>
                      <a:pt x="21" y="28"/>
                    </a:cubicBezTo>
                    <a:cubicBezTo>
                      <a:pt x="23" y="30"/>
                      <a:pt x="23" y="30"/>
                      <a:pt x="23" y="30"/>
                    </a:cubicBezTo>
                    <a:cubicBezTo>
                      <a:pt x="24" y="28"/>
                      <a:pt x="24" y="28"/>
                      <a:pt x="24" y="28"/>
                    </a:cubicBezTo>
                    <a:cubicBezTo>
                      <a:pt x="21" y="25"/>
                      <a:pt x="21" y="25"/>
                      <a:pt x="21" y="25"/>
                    </a:cubicBezTo>
                    <a:cubicBezTo>
                      <a:pt x="21" y="23"/>
                      <a:pt x="21" y="23"/>
                      <a:pt x="21" y="23"/>
                    </a:cubicBezTo>
                    <a:cubicBezTo>
                      <a:pt x="22" y="23"/>
                      <a:pt x="23" y="23"/>
                      <a:pt x="24" y="22"/>
                    </a:cubicBezTo>
                    <a:cubicBezTo>
                      <a:pt x="25" y="24"/>
                      <a:pt x="25" y="24"/>
                      <a:pt x="25" y="24"/>
                    </a:cubicBezTo>
                    <a:cubicBezTo>
                      <a:pt x="25" y="28"/>
                      <a:pt x="25" y="28"/>
                      <a:pt x="25" y="28"/>
                    </a:cubicBezTo>
                    <a:cubicBezTo>
                      <a:pt x="27" y="28"/>
                      <a:pt x="27" y="28"/>
                      <a:pt x="27" y="28"/>
                    </a:cubicBezTo>
                    <a:cubicBezTo>
                      <a:pt x="27" y="26"/>
                      <a:pt x="27" y="26"/>
                      <a:pt x="27" y="26"/>
                    </a:cubicBezTo>
                    <a:cubicBezTo>
                      <a:pt x="28" y="27"/>
                      <a:pt x="28" y="27"/>
                      <a:pt x="28" y="27"/>
                    </a:cubicBezTo>
                    <a:cubicBezTo>
                      <a:pt x="28" y="34"/>
                      <a:pt x="28" y="34"/>
                      <a:pt x="28" y="34"/>
                    </a:cubicBezTo>
                    <a:cubicBezTo>
                      <a:pt x="31" y="34"/>
                      <a:pt x="31" y="34"/>
                      <a:pt x="31" y="34"/>
                    </a:cubicBezTo>
                    <a:cubicBezTo>
                      <a:pt x="31" y="29"/>
                      <a:pt x="31" y="29"/>
                      <a:pt x="31" y="29"/>
                    </a:cubicBezTo>
                    <a:cubicBezTo>
                      <a:pt x="34" y="32"/>
                      <a:pt x="34" y="32"/>
                      <a:pt x="34" y="32"/>
                    </a:cubicBezTo>
                    <a:cubicBezTo>
                      <a:pt x="35" y="30"/>
                      <a:pt x="35" y="30"/>
                      <a:pt x="35" y="30"/>
                    </a:cubicBezTo>
                    <a:cubicBezTo>
                      <a:pt x="32" y="27"/>
                      <a:pt x="32" y="27"/>
                      <a:pt x="32" y="27"/>
                    </a:cubicBezTo>
                    <a:cubicBezTo>
                      <a:pt x="37" y="27"/>
                      <a:pt x="37" y="27"/>
                      <a:pt x="37" y="27"/>
                    </a:cubicBezTo>
                    <a:cubicBezTo>
                      <a:pt x="37" y="25"/>
                      <a:pt x="37" y="25"/>
                      <a:pt x="37" y="25"/>
                    </a:cubicBezTo>
                    <a:cubicBezTo>
                      <a:pt x="30" y="25"/>
                      <a:pt x="30" y="25"/>
                      <a:pt x="30" y="25"/>
                    </a:cubicBezTo>
                    <a:cubicBezTo>
                      <a:pt x="29" y="24"/>
                      <a:pt x="29" y="24"/>
                      <a:pt x="29" y="24"/>
                    </a:cubicBezTo>
                    <a:cubicBezTo>
                      <a:pt x="31" y="24"/>
                      <a:pt x="31" y="24"/>
                      <a:pt x="31" y="24"/>
                    </a:cubicBezTo>
                    <a:cubicBezTo>
                      <a:pt x="31" y="22"/>
                      <a:pt x="31" y="22"/>
                      <a:pt x="31" y="22"/>
                    </a:cubicBezTo>
                    <a:cubicBezTo>
                      <a:pt x="27" y="22"/>
                      <a:pt x="27" y="22"/>
                      <a:pt x="27" y="22"/>
                    </a:cubicBezTo>
                    <a:cubicBezTo>
                      <a:pt x="25" y="21"/>
                      <a:pt x="25" y="21"/>
                      <a:pt x="25" y="21"/>
                    </a:cubicBezTo>
                    <a:cubicBezTo>
                      <a:pt x="26" y="20"/>
                      <a:pt x="26" y="19"/>
                      <a:pt x="26" y="18"/>
                    </a:cubicBezTo>
                    <a:cubicBezTo>
                      <a:pt x="28" y="18"/>
                      <a:pt x="28" y="18"/>
                      <a:pt x="28" y="18"/>
                    </a:cubicBezTo>
                    <a:cubicBezTo>
                      <a:pt x="31" y="21"/>
                      <a:pt x="31" y="21"/>
                      <a:pt x="31" y="21"/>
                    </a:cubicBezTo>
                    <a:cubicBezTo>
                      <a:pt x="33" y="19"/>
                      <a:pt x="33" y="19"/>
                      <a:pt x="33" y="19"/>
                    </a:cubicBezTo>
                    <a:cubicBezTo>
                      <a:pt x="32" y="18"/>
                      <a:pt x="32" y="18"/>
                      <a:pt x="32" y="18"/>
                    </a:cubicBezTo>
                    <a:cubicBezTo>
                      <a:pt x="33" y="18"/>
                      <a:pt x="33" y="18"/>
                      <a:pt x="33" y="18"/>
                    </a:cubicBezTo>
                    <a:cubicBezTo>
                      <a:pt x="38" y="23"/>
                      <a:pt x="38" y="23"/>
                      <a:pt x="38" y="23"/>
                    </a:cubicBezTo>
                    <a:cubicBezTo>
                      <a:pt x="40" y="22"/>
                      <a:pt x="40" y="22"/>
                      <a:pt x="40" y="22"/>
                    </a:cubicBezTo>
                    <a:cubicBezTo>
                      <a:pt x="36" y="18"/>
                      <a:pt x="36" y="18"/>
                      <a:pt x="36" y="18"/>
                    </a:cubicBezTo>
                    <a:cubicBezTo>
                      <a:pt x="39" y="18"/>
                      <a:pt x="39" y="18"/>
                      <a:pt x="39" y="18"/>
                    </a:cubicBezTo>
                    <a:cubicBezTo>
                      <a:pt x="37" y="17"/>
                      <a:pt x="36" y="16"/>
                      <a:pt x="34" y="15"/>
                    </a:cubicBezTo>
                    <a:close/>
                  </a:path>
                </a:pathLst>
              </a:custGeom>
              <a:grpFill/>
              <a:ln>
                <a:noFill/>
              </a:ln>
            </p:spPr>
            <p:txBody>
              <a:bodyPr anchor="ctr"/>
              <a:lstStyle/>
              <a:p>
                <a:pPr algn="ctr"/>
                <a:endParaRPr/>
              </a:p>
            </p:txBody>
          </p:sp>
          <p:sp>
            <p:nvSpPr>
              <p:cNvPr id="77" name="Freeform: Shape 237">
                <a:extLst>
                  <a:ext uri="{FF2B5EF4-FFF2-40B4-BE49-F238E27FC236}">
                    <a16:creationId xmlns:a16="http://schemas.microsoft.com/office/drawing/2014/main" id="{385D3973-62F2-4D9D-9715-791EEE1A5DEC}"/>
                  </a:ext>
                </a:extLst>
              </p:cNvPr>
              <p:cNvSpPr>
                <a:spLocks/>
              </p:cNvSpPr>
              <p:nvPr/>
            </p:nvSpPr>
            <p:spPr bwMode="auto">
              <a:xfrm>
                <a:off x="3329114" y="1475919"/>
                <a:ext cx="115189" cy="113963"/>
              </a:xfrm>
              <a:custGeom>
                <a:avLst/>
                <a:gdLst>
                  <a:gd name="T0" fmla="*/ 25 w 26"/>
                  <a:gd name="T1" fmla="*/ 10 h 26"/>
                  <a:gd name="T2" fmla="*/ 20 w 26"/>
                  <a:gd name="T3" fmla="*/ 12 h 26"/>
                  <a:gd name="T4" fmla="*/ 18 w 26"/>
                  <a:gd name="T5" fmla="*/ 12 h 26"/>
                  <a:gd name="T6" fmla="*/ 17 w 26"/>
                  <a:gd name="T7" fmla="*/ 10 h 26"/>
                  <a:gd name="T8" fmla="*/ 18 w 26"/>
                  <a:gd name="T9" fmla="*/ 8 h 26"/>
                  <a:gd name="T10" fmla="*/ 24 w 26"/>
                  <a:gd name="T11" fmla="*/ 6 h 26"/>
                  <a:gd name="T12" fmla="*/ 21 w 26"/>
                  <a:gd name="T13" fmla="*/ 3 h 26"/>
                  <a:gd name="T14" fmla="*/ 18 w 26"/>
                  <a:gd name="T15" fmla="*/ 2 h 26"/>
                  <a:gd name="T16" fmla="*/ 17 w 26"/>
                  <a:gd name="T17" fmla="*/ 6 h 26"/>
                  <a:gd name="T18" fmla="*/ 15 w 26"/>
                  <a:gd name="T19" fmla="*/ 10 h 26"/>
                  <a:gd name="T20" fmla="*/ 15 w 26"/>
                  <a:gd name="T21" fmla="*/ 6 h 26"/>
                  <a:gd name="T22" fmla="*/ 13 w 26"/>
                  <a:gd name="T23" fmla="*/ 5 h 26"/>
                  <a:gd name="T24" fmla="*/ 13 w 26"/>
                  <a:gd name="T25" fmla="*/ 3 h 26"/>
                  <a:gd name="T26" fmla="*/ 12 w 26"/>
                  <a:gd name="T27" fmla="*/ 3 h 26"/>
                  <a:gd name="T28" fmla="*/ 12 w 26"/>
                  <a:gd name="T29" fmla="*/ 5 h 26"/>
                  <a:gd name="T30" fmla="*/ 10 w 26"/>
                  <a:gd name="T31" fmla="*/ 6 h 26"/>
                  <a:gd name="T32" fmla="*/ 10 w 26"/>
                  <a:gd name="T33" fmla="*/ 10 h 26"/>
                  <a:gd name="T34" fmla="*/ 8 w 26"/>
                  <a:gd name="T35" fmla="*/ 6 h 26"/>
                  <a:gd name="T36" fmla="*/ 7 w 26"/>
                  <a:gd name="T37" fmla="*/ 2 h 26"/>
                  <a:gd name="T38" fmla="*/ 4 w 26"/>
                  <a:gd name="T39" fmla="*/ 3 h 26"/>
                  <a:gd name="T40" fmla="*/ 2 w 26"/>
                  <a:gd name="T41" fmla="*/ 6 h 26"/>
                  <a:gd name="T42" fmla="*/ 7 w 26"/>
                  <a:gd name="T43" fmla="*/ 8 h 26"/>
                  <a:gd name="T44" fmla="*/ 8 w 26"/>
                  <a:gd name="T45" fmla="*/ 10 h 26"/>
                  <a:gd name="T46" fmla="*/ 7 w 26"/>
                  <a:gd name="T47" fmla="*/ 12 h 26"/>
                  <a:gd name="T48" fmla="*/ 5 w 26"/>
                  <a:gd name="T49" fmla="*/ 12 h 26"/>
                  <a:gd name="T50" fmla="*/ 0 w 26"/>
                  <a:gd name="T51" fmla="*/ 10 h 26"/>
                  <a:gd name="T52" fmla="*/ 0 w 26"/>
                  <a:gd name="T53" fmla="*/ 14 h 26"/>
                  <a:gd name="T54" fmla="*/ 1 w 26"/>
                  <a:gd name="T55" fmla="*/ 17 h 26"/>
                  <a:gd name="T56" fmla="*/ 4 w 26"/>
                  <a:gd name="T57" fmla="*/ 15 h 26"/>
                  <a:gd name="T58" fmla="*/ 9 w 26"/>
                  <a:gd name="T59" fmla="*/ 14 h 26"/>
                  <a:gd name="T60" fmla="*/ 6 w 26"/>
                  <a:gd name="T61" fmla="*/ 16 h 26"/>
                  <a:gd name="T62" fmla="*/ 6 w 26"/>
                  <a:gd name="T63" fmla="*/ 18 h 26"/>
                  <a:gd name="T64" fmla="*/ 5 w 26"/>
                  <a:gd name="T65" fmla="*/ 20 h 26"/>
                  <a:gd name="T66" fmla="*/ 6 w 26"/>
                  <a:gd name="T67" fmla="*/ 21 h 26"/>
                  <a:gd name="T68" fmla="*/ 7 w 26"/>
                  <a:gd name="T69" fmla="*/ 19 h 26"/>
                  <a:gd name="T70" fmla="*/ 9 w 26"/>
                  <a:gd name="T71" fmla="*/ 20 h 26"/>
                  <a:gd name="T72" fmla="*/ 12 w 26"/>
                  <a:gd name="T73" fmla="*/ 17 h 26"/>
                  <a:gd name="T74" fmla="*/ 11 w 26"/>
                  <a:gd name="T75" fmla="*/ 21 h 26"/>
                  <a:gd name="T76" fmla="*/ 9 w 26"/>
                  <a:gd name="T77" fmla="*/ 25 h 26"/>
                  <a:gd name="T78" fmla="*/ 12 w 26"/>
                  <a:gd name="T79" fmla="*/ 26 h 26"/>
                  <a:gd name="T80" fmla="*/ 16 w 26"/>
                  <a:gd name="T81" fmla="*/ 26 h 26"/>
                  <a:gd name="T82" fmla="*/ 13 w 26"/>
                  <a:gd name="T83" fmla="*/ 20 h 26"/>
                  <a:gd name="T84" fmla="*/ 13 w 26"/>
                  <a:gd name="T85" fmla="*/ 18 h 26"/>
                  <a:gd name="T86" fmla="*/ 16 w 26"/>
                  <a:gd name="T87" fmla="*/ 17 h 26"/>
                  <a:gd name="T88" fmla="*/ 17 w 26"/>
                  <a:gd name="T89" fmla="*/ 19 h 26"/>
                  <a:gd name="T90" fmla="*/ 19 w 26"/>
                  <a:gd name="T91" fmla="*/ 24 h 26"/>
                  <a:gd name="T92" fmla="*/ 22 w 26"/>
                  <a:gd name="T93" fmla="*/ 22 h 26"/>
                  <a:gd name="T94" fmla="*/ 24 w 26"/>
                  <a:gd name="T95" fmla="*/ 18 h 26"/>
                  <a:gd name="T96" fmla="*/ 19 w 26"/>
                  <a:gd name="T97" fmla="*/ 18 h 26"/>
                  <a:gd name="T98" fmla="*/ 16 w 26"/>
                  <a:gd name="T99" fmla="*/ 15 h 26"/>
                  <a:gd name="T100" fmla="*/ 20 w 26"/>
                  <a:gd name="T101" fmla="*/ 16 h 26"/>
                  <a:gd name="T102" fmla="*/ 21 w 26"/>
                  <a:gd name="T103" fmla="*/ 14 h 26"/>
                  <a:gd name="T104" fmla="*/ 23 w 26"/>
                  <a:gd name="T105"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26">
                    <a:moveTo>
                      <a:pt x="26" y="12"/>
                    </a:moveTo>
                    <a:cubicBezTo>
                      <a:pt x="23" y="12"/>
                      <a:pt x="23" y="12"/>
                      <a:pt x="23" y="12"/>
                    </a:cubicBezTo>
                    <a:cubicBezTo>
                      <a:pt x="25" y="10"/>
                      <a:pt x="25" y="10"/>
                      <a:pt x="25" y="10"/>
                    </a:cubicBezTo>
                    <a:cubicBezTo>
                      <a:pt x="24" y="9"/>
                      <a:pt x="24" y="9"/>
                      <a:pt x="24" y="9"/>
                    </a:cubicBezTo>
                    <a:cubicBezTo>
                      <a:pt x="21" y="12"/>
                      <a:pt x="21" y="12"/>
                      <a:pt x="21" y="12"/>
                    </a:cubicBezTo>
                    <a:cubicBezTo>
                      <a:pt x="20" y="12"/>
                      <a:pt x="20" y="12"/>
                      <a:pt x="20" y="12"/>
                    </a:cubicBezTo>
                    <a:cubicBezTo>
                      <a:pt x="21" y="12"/>
                      <a:pt x="21" y="12"/>
                      <a:pt x="21" y="12"/>
                    </a:cubicBezTo>
                    <a:cubicBezTo>
                      <a:pt x="20" y="11"/>
                      <a:pt x="20" y="11"/>
                      <a:pt x="20" y="11"/>
                    </a:cubicBezTo>
                    <a:cubicBezTo>
                      <a:pt x="18" y="12"/>
                      <a:pt x="18" y="12"/>
                      <a:pt x="18" y="12"/>
                    </a:cubicBezTo>
                    <a:cubicBezTo>
                      <a:pt x="17" y="12"/>
                      <a:pt x="17" y="12"/>
                      <a:pt x="17" y="12"/>
                    </a:cubicBezTo>
                    <a:cubicBezTo>
                      <a:pt x="16" y="12"/>
                      <a:pt x="16" y="11"/>
                      <a:pt x="16" y="11"/>
                    </a:cubicBezTo>
                    <a:cubicBezTo>
                      <a:pt x="17" y="10"/>
                      <a:pt x="17" y="10"/>
                      <a:pt x="17" y="10"/>
                    </a:cubicBezTo>
                    <a:cubicBezTo>
                      <a:pt x="19" y="10"/>
                      <a:pt x="19" y="10"/>
                      <a:pt x="19" y="10"/>
                    </a:cubicBezTo>
                    <a:cubicBezTo>
                      <a:pt x="19" y="8"/>
                      <a:pt x="19" y="8"/>
                      <a:pt x="19" y="8"/>
                    </a:cubicBezTo>
                    <a:cubicBezTo>
                      <a:pt x="18" y="8"/>
                      <a:pt x="18" y="8"/>
                      <a:pt x="18" y="8"/>
                    </a:cubicBezTo>
                    <a:cubicBezTo>
                      <a:pt x="19" y="8"/>
                      <a:pt x="19" y="8"/>
                      <a:pt x="19" y="8"/>
                    </a:cubicBezTo>
                    <a:cubicBezTo>
                      <a:pt x="24" y="8"/>
                      <a:pt x="24" y="8"/>
                      <a:pt x="24" y="8"/>
                    </a:cubicBezTo>
                    <a:cubicBezTo>
                      <a:pt x="24" y="6"/>
                      <a:pt x="24" y="6"/>
                      <a:pt x="24" y="6"/>
                    </a:cubicBezTo>
                    <a:cubicBezTo>
                      <a:pt x="20" y="6"/>
                      <a:pt x="20" y="6"/>
                      <a:pt x="20" y="6"/>
                    </a:cubicBezTo>
                    <a:cubicBezTo>
                      <a:pt x="22" y="4"/>
                      <a:pt x="22" y="4"/>
                      <a:pt x="22" y="4"/>
                    </a:cubicBezTo>
                    <a:cubicBezTo>
                      <a:pt x="21" y="3"/>
                      <a:pt x="21" y="3"/>
                      <a:pt x="21" y="3"/>
                    </a:cubicBezTo>
                    <a:cubicBezTo>
                      <a:pt x="19" y="5"/>
                      <a:pt x="19" y="5"/>
                      <a:pt x="19" y="5"/>
                    </a:cubicBezTo>
                    <a:cubicBezTo>
                      <a:pt x="19" y="2"/>
                      <a:pt x="19" y="2"/>
                      <a:pt x="19" y="2"/>
                    </a:cubicBezTo>
                    <a:cubicBezTo>
                      <a:pt x="18" y="2"/>
                      <a:pt x="18" y="2"/>
                      <a:pt x="18" y="2"/>
                    </a:cubicBezTo>
                    <a:cubicBezTo>
                      <a:pt x="18" y="7"/>
                      <a:pt x="18" y="7"/>
                      <a:pt x="18" y="7"/>
                    </a:cubicBezTo>
                    <a:cubicBezTo>
                      <a:pt x="17" y="7"/>
                      <a:pt x="17" y="7"/>
                      <a:pt x="17" y="7"/>
                    </a:cubicBezTo>
                    <a:cubicBezTo>
                      <a:pt x="17" y="6"/>
                      <a:pt x="17" y="6"/>
                      <a:pt x="17" y="6"/>
                    </a:cubicBezTo>
                    <a:cubicBezTo>
                      <a:pt x="16" y="6"/>
                      <a:pt x="16" y="6"/>
                      <a:pt x="16" y="6"/>
                    </a:cubicBezTo>
                    <a:cubicBezTo>
                      <a:pt x="16" y="9"/>
                      <a:pt x="16" y="9"/>
                      <a:pt x="16" y="9"/>
                    </a:cubicBezTo>
                    <a:cubicBezTo>
                      <a:pt x="15" y="10"/>
                      <a:pt x="15" y="10"/>
                      <a:pt x="15" y="10"/>
                    </a:cubicBezTo>
                    <a:cubicBezTo>
                      <a:pt x="14" y="10"/>
                      <a:pt x="14" y="9"/>
                      <a:pt x="13" y="9"/>
                    </a:cubicBezTo>
                    <a:cubicBezTo>
                      <a:pt x="13" y="8"/>
                      <a:pt x="13" y="8"/>
                      <a:pt x="13" y="8"/>
                    </a:cubicBezTo>
                    <a:cubicBezTo>
                      <a:pt x="15" y="6"/>
                      <a:pt x="15" y="6"/>
                      <a:pt x="15" y="6"/>
                    </a:cubicBezTo>
                    <a:cubicBezTo>
                      <a:pt x="14" y="5"/>
                      <a:pt x="14" y="5"/>
                      <a:pt x="14" y="5"/>
                    </a:cubicBezTo>
                    <a:cubicBezTo>
                      <a:pt x="13" y="6"/>
                      <a:pt x="13" y="6"/>
                      <a:pt x="13" y="6"/>
                    </a:cubicBezTo>
                    <a:cubicBezTo>
                      <a:pt x="13" y="5"/>
                      <a:pt x="13" y="5"/>
                      <a:pt x="13" y="5"/>
                    </a:cubicBezTo>
                    <a:cubicBezTo>
                      <a:pt x="17" y="2"/>
                      <a:pt x="17" y="2"/>
                      <a:pt x="17" y="2"/>
                    </a:cubicBezTo>
                    <a:cubicBezTo>
                      <a:pt x="16" y="1"/>
                      <a:pt x="16" y="1"/>
                      <a:pt x="16" y="1"/>
                    </a:cubicBezTo>
                    <a:cubicBezTo>
                      <a:pt x="13" y="3"/>
                      <a:pt x="13" y="3"/>
                      <a:pt x="13" y="3"/>
                    </a:cubicBezTo>
                    <a:cubicBezTo>
                      <a:pt x="13" y="0"/>
                      <a:pt x="13" y="0"/>
                      <a:pt x="13" y="0"/>
                    </a:cubicBezTo>
                    <a:cubicBezTo>
                      <a:pt x="12" y="0"/>
                      <a:pt x="12" y="0"/>
                      <a:pt x="12" y="0"/>
                    </a:cubicBezTo>
                    <a:cubicBezTo>
                      <a:pt x="12" y="3"/>
                      <a:pt x="12" y="3"/>
                      <a:pt x="12" y="3"/>
                    </a:cubicBezTo>
                    <a:cubicBezTo>
                      <a:pt x="10" y="1"/>
                      <a:pt x="10" y="1"/>
                      <a:pt x="10" y="1"/>
                    </a:cubicBezTo>
                    <a:cubicBezTo>
                      <a:pt x="9" y="2"/>
                      <a:pt x="9" y="2"/>
                      <a:pt x="9" y="2"/>
                    </a:cubicBezTo>
                    <a:cubicBezTo>
                      <a:pt x="12" y="5"/>
                      <a:pt x="12" y="5"/>
                      <a:pt x="12" y="5"/>
                    </a:cubicBezTo>
                    <a:cubicBezTo>
                      <a:pt x="12" y="6"/>
                      <a:pt x="12" y="6"/>
                      <a:pt x="12" y="6"/>
                    </a:cubicBezTo>
                    <a:cubicBezTo>
                      <a:pt x="11" y="5"/>
                      <a:pt x="11" y="5"/>
                      <a:pt x="11" y="5"/>
                    </a:cubicBezTo>
                    <a:cubicBezTo>
                      <a:pt x="10" y="6"/>
                      <a:pt x="10" y="6"/>
                      <a:pt x="10" y="6"/>
                    </a:cubicBezTo>
                    <a:cubicBezTo>
                      <a:pt x="12" y="8"/>
                      <a:pt x="12" y="8"/>
                      <a:pt x="12" y="8"/>
                    </a:cubicBezTo>
                    <a:cubicBezTo>
                      <a:pt x="12" y="9"/>
                      <a:pt x="12" y="9"/>
                      <a:pt x="12" y="9"/>
                    </a:cubicBezTo>
                    <a:cubicBezTo>
                      <a:pt x="11" y="9"/>
                      <a:pt x="11" y="10"/>
                      <a:pt x="10" y="10"/>
                    </a:cubicBezTo>
                    <a:cubicBezTo>
                      <a:pt x="9" y="9"/>
                      <a:pt x="9" y="9"/>
                      <a:pt x="9" y="9"/>
                    </a:cubicBezTo>
                    <a:cubicBezTo>
                      <a:pt x="9" y="6"/>
                      <a:pt x="9" y="6"/>
                      <a:pt x="9" y="6"/>
                    </a:cubicBezTo>
                    <a:cubicBezTo>
                      <a:pt x="8" y="6"/>
                      <a:pt x="8" y="6"/>
                      <a:pt x="8" y="6"/>
                    </a:cubicBezTo>
                    <a:cubicBezTo>
                      <a:pt x="8" y="7"/>
                      <a:pt x="8" y="7"/>
                      <a:pt x="8" y="7"/>
                    </a:cubicBezTo>
                    <a:cubicBezTo>
                      <a:pt x="7" y="7"/>
                      <a:pt x="7" y="7"/>
                      <a:pt x="7" y="7"/>
                    </a:cubicBezTo>
                    <a:cubicBezTo>
                      <a:pt x="7" y="2"/>
                      <a:pt x="7" y="2"/>
                      <a:pt x="7" y="2"/>
                    </a:cubicBezTo>
                    <a:cubicBezTo>
                      <a:pt x="6" y="2"/>
                      <a:pt x="6" y="2"/>
                      <a:pt x="6" y="2"/>
                    </a:cubicBezTo>
                    <a:cubicBezTo>
                      <a:pt x="6" y="5"/>
                      <a:pt x="6" y="5"/>
                      <a:pt x="6" y="5"/>
                    </a:cubicBezTo>
                    <a:cubicBezTo>
                      <a:pt x="4" y="3"/>
                      <a:pt x="4" y="3"/>
                      <a:pt x="4" y="3"/>
                    </a:cubicBezTo>
                    <a:cubicBezTo>
                      <a:pt x="3" y="4"/>
                      <a:pt x="3" y="4"/>
                      <a:pt x="3" y="4"/>
                    </a:cubicBezTo>
                    <a:cubicBezTo>
                      <a:pt x="5" y="6"/>
                      <a:pt x="5" y="6"/>
                      <a:pt x="5" y="6"/>
                    </a:cubicBezTo>
                    <a:cubicBezTo>
                      <a:pt x="2" y="6"/>
                      <a:pt x="2" y="6"/>
                      <a:pt x="2" y="6"/>
                    </a:cubicBezTo>
                    <a:cubicBezTo>
                      <a:pt x="2" y="8"/>
                      <a:pt x="2" y="8"/>
                      <a:pt x="2" y="8"/>
                    </a:cubicBezTo>
                    <a:cubicBezTo>
                      <a:pt x="6" y="8"/>
                      <a:pt x="6" y="8"/>
                      <a:pt x="6" y="8"/>
                    </a:cubicBezTo>
                    <a:cubicBezTo>
                      <a:pt x="7" y="8"/>
                      <a:pt x="7" y="8"/>
                      <a:pt x="7" y="8"/>
                    </a:cubicBezTo>
                    <a:cubicBezTo>
                      <a:pt x="6" y="8"/>
                      <a:pt x="6" y="8"/>
                      <a:pt x="6" y="8"/>
                    </a:cubicBezTo>
                    <a:cubicBezTo>
                      <a:pt x="6" y="10"/>
                      <a:pt x="6" y="10"/>
                      <a:pt x="6" y="10"/>
                    </a:cubicBezTo>
                    <a:cubicBezTo>
                      <a:pt x="8" y="10"/>
                      <a:pt x="8" y="10"/>
                      <a:pt x="8" y="10"/>
                    </a:cubicBezTo>
                    <a:cubicBezTo>
                      <a:pt x="9" y="11"/>
                      <a:pt x="9" y="11"/>
                      <a:pt x="9" y="11"/>
                    </a:cubicBezTo>
                    <a:cubicBezTo>
                      <a:pt x="9" y="11"/>
                      <a:pt x="9" y="12"/>
                      <a:pt x="9" y="12"/>
                    </a:cubicBezTo>
                    <a:cubicBezTo>
                      <a:pt x="7" y="12"/>
                      <a:pt x="7" y="12"/>
                      <a:pt x="7" y="12"/>
                    </a:cubicBezTo>
                    <a:cubicBezTo>
                      <a:pt x="5" y="11"/>
                      <a:pt x="5" y="11"/>
                      <a:pt x="5" y="11"/>
                    </a:cubicBezTo>
                    <a:cubicBezTo>
                      <a:pt x="4" y="12"/>
                      <a:pt x="4" y="12"/>
                      <a:pt x="4" y="12"/>
                    </a:cubicBezTo>
                    <a:cubicBezTo>
                      <a:pt x="5" y="12"/>
                      <a:pt x="5" y="12"/>
                      <a:pt x="5" y="12"/>
                    </a:cubicBezTo>
                    <a:cubicBezTo>
                      <a:pt x="4" y="12"/>
                      <a:pt x="4" y="12"/>
                      <a:pt x="4" y="12"/>
                    </a:cubicBezTo>
                    <a:cubicBezTo>
                      <a:pt x="1" y="9"/>
                      <a:pt x="1" y="9"/>
                      <a:pt x="1" y="9"/>
                    </a:cubicBezTo>
                    <a:cubicBezTo>
                      <a:pt x="0" y="10"/>
                      <a:pt x="0" y="10"/>
                      <a:pt x="0" y="10"/>
                    </a:cubicBezTo>
                    <a:cubicBezTo>
                      <a:pt x="2" y="12"/>
                      <a:pt x="2" y="12"/>
                      <a:pt x="2" y="12"/>
                    </a:cubicBezTo>
                    <a:cubicBezTo>
                      <a:pt x="0" y="12"/>
                      <a:pt x="0" y="12"/>
                      <a:pt x="0" y="12"/>
                    </a:cubicBezTo>
                    <a:cubicBezTo>
                      <a:pt x="0" y="14"/>
                      <a:pt x="0" y="14"/>
                      <a:pt x="0" y="14"/>
                    </a:cubicBezTo>
                    <a:cubicBezTo>
                      <a:pt x="2" y="14"/>
                      <a:pt x="2" y="14"/>
                      <a:pt x="2" y="14"/>
                    </a:cubicBezTo>
                    <a:cubicBezTo>
                      <a:pt x="0" y="16"/>
                      <a:pt x="0" y="16"/>
                      <a:pt x="0" y="16"/>
                    </a:cubicBezTo>
                    <a:cubicBezTo>
                      <a:pt x="1" y="17"/>
                      <a:pt x="1" y="17"/>
                      <a:pt x="1" y="17"/>
                    </a:cubicBezTo>
                    <a:cubicBezTo>
                      <a:pt x="4" y="14"/>
                      <a:pt x="4" y="14"/>
                      <a:pt x="4" y="14"/>
                    </a:cubicBezTo>
                    <a:cubicBezTo>
                      <a:pt x="5" y="14"/>
                      <a:pt x="5" y="14"/>
                      <a:pt x="5" y="14"/>
                    </a:cubicBezTo>
                    <a:cubicBezTo>
                      <a:pt x="4" y="15"/>
                      <a:pt x="4" y="15"/>
                      <a:pt x="4" y="15"/>
                    </a:cubicBezTo>
                    <a:cubicBezTo>
                      <a:pt x="5" y="16"/>
                      <a:pt x="5" y="16"/>
                      <a:pt x="5" y="16"/>
                    </a:cubicBezTo>
                    <a:cubicBezTo>
                      <a:pt x="7" y="14"/>
                      <a:pt x="7" y="14"/>
                      <a:pt x="7" y="14"/>
                    </a:cubicBezTo>
                    <a:cubicBezTo>
                      <a:pt x="9" y="14"/>
                      <a:pt x="9" y="14"/>
                      <a:pt x="9" y="14"/>
                    </a:cubicBezTo>
                    <a:cubicBezTo>
                      <a:pt x="9" y="14"/>
                      <a:pt x="9" y="15"/>
                      <a:pt x="9" y="15"/>
                    </a:cubicBezTo>
                    <a:cubicBezTo>
                      <a:pt x="8" y="16"/>
                      <a:pt x="8" y="16"/>
                      <a:pt x="8" y="16"/>
                    </a:cubicBezTo>
                    <a:cubicBezTo>
                      <a:pt x="6" y="16"/>
                      <a:pt x="6" y="16"/>
                      <a:pt x="6" y="16"/>
                    </a:cubicBezTo>
                    <a:cubicBezTo>
                      <a:pt x="6" y="18"/>
                      <a:pt x="6" y="18"/>
                      <a:pt x="6" y="18"/>
                    </a:cubicBezTo>
                    <a:cubicBezTo>
                      <a:pt x="7" y="18"/>
                      <a:pt x="7" y="18"/>
                      <a:pt x="7" y="18"/>
                    </a:cubicBezTo>
                    <a:cubicBezTo>
                      <a:pt x="6" y="18"/>
                      <a:pt x="6" y="18"/>
                      <a:pt x="6" y="18"/>
                    </a:cubicBezTo>
                    <a:cubicBezTo>
                      <a:pt x="2" y="18"/>
                      <a:pt x="2" y="18"/>
                      <a:pt x="2" y="18"/>
                    </a:cubicBezTo>
                    <a:cubicBezTo>
                      <a:pt x="2" y="20"/>
                      <a:pt x="2" y="20"/>
                      <a:pt x="2" y="20"/>
                    </a:cubicBezTo>
                    <a:cubicBezTo>
                      <a:pt x="5" y="20"/>
                      <a:pt x="5" y="20"/>
                      <a:pt x="5" y="20"/>
                    </a:cubicBezTo>
                    <a:cubicBezTo>
                      <a:pt x="3" y="22"/>
                      <a:pt x="3" y="22"/>
                      <a:pt x="3" y="22"/>
                    </a:cubicBezTo>
                    <a:cubicBezTo>
                      <a:pt x="4" y="23"/>
                      <a:pt x="4" y="23"/>
                      <a:pt x="4" y="23"/>
                    </a:cubicBezTo>
                    <a:cubicBezTo>
                      <a:pt x="6" y="21"/>
                      <a:pt x="6" y="21"/>
                      <a:pt x="6" y="21"/>
                    </a:cubicBezTo>
                    <a:cubicBezTo>
                      <a:pt x="6" y="24"/>
                      <a:pt x="6" y="24"/>
                      <a:pt x="6" y="24"/>
                    </a:cubicBezTo>
                    <a:cubicBezTo>
                      <a:pt x="7" y="24"/>
                      <a:pt x="7" y="24"/>
                      <a:pt x="7" y="24"/>
                    </a:cubicBezTo>
                    <a:cubicBezTo>
                      <a:pt x="7" y="19"/>
                      <a:pt x="7" y="19"/>
                      <a:pt x="7" y="19"/>
                    </a:cubicBezTo>
                    <a:cubicBezTo>
                      <a:pt x="8" y="19"/>
                      <a:pt x="8" y="19"/>
                      <a:pt x="8" y="19"/>
                    </a:cubicBezTo>
                    <a:cubicBezTo>
                      <a:pt x="8" y="20"/>
                      <a:pt x="8" y="20"/>
                      <a:pt x="8" y="20"/>
                    </a:cubicBezTo>
                    <a:cubicBezTo>
                      <a:pt x="9" y="20"/>
                      <a:pt x="9" y="20"/>
                      <a:pt x="9" y="20"/>
                    </a:cubicBezTo>
                    <a:cubicBezTo>
                      <a:pt x="9" y="17"/>
                      <a:pt x="9" y="17"/>
                      <a:pt x="9" y="17"/>
                    </a:cubicBezTo>
                    <a:cubicBezTo>
                      <a:pt x="10" y="16"/>
                      <a:pt x="10" y="16"/>
                      <a:pt x="10" y="16"/>
                    </a:cubicBezTo>
                    <a:cubicBezTo>
                      <a:pt x="11" y="17"/>
                      <a:pt x="11" y="17"/>
                      <a:pt x="12" y="17"/>
                    </a:cubicBezTo>
                    <a:cubicBezTo>
                      <a:pt x="12" y="18"/>
                      <a:pt x="12" y="18"/>
                      <a:pt x="12" y="18"/>
                    </a:cubicBezTo>
                    <a:cubicBezTo>
                      <a:pt x="10" y="20"/>
                      <a:pt x="10" y="20"/>
                      <a:pt x="10" y="20"/>
                    </a:cubicBezTo>
                    <a:cubicBezTo>
                      <a:pt x="11" y="21"/>
                      <a:pt x="11" y="21"/>
                      <a:pt x="11" y="21"/>
                    </a:cubicBezTo>
                    <a:cubicBezTo>
                      <a:pt x="12" y="20"/>
                      <a:pt x="12" y="20"/>
                      <a:pt x="12" y="20"/>
                    </a:cubicBezTo>
                    <a:cubicBezTo>
                      <a:pt x="12" y="21"/>
                      <a:pt x="12" y="21"/>
                      <a:pt x="12" y="21"/>
                    </a:cubicBezTo>
                    <a:cubicBezTo>
                      <a:pt x="9" y="25"/>
                      <a:pt x="9" y="25"/>
                      <a:pt x="9" y="25"/>
                    </a:cubicBezTo>
                    <a:cubicBezTo>
                      <a:pt x="10" y="26"/>
                      <a:pt x="10" y="26"/>
                      <a:pt x="10" y="26"/>
                    </a:cubicBezTo>
                    <a:cubicBezTo>
                      <a:pt x="12" y="23"/>
                      <a:pt x="12" y="23"/>
                      <a:pt x="12" y="23"/>
                    </a:cubicBezTo>
                    <a:cubicBezTo>
                      <a:pt x="12" y="26"/>
                      <a:pt x="12" y="26"/>
                      <a:pt x="12" y="26"/>
                    </a:cubicBezTo>
                    <a:cubicBezTo>
                      <a:pt x="13" y="26"/>
                      <a:pt x="13" y="26"/>
                      <a:pt x="13" y="26"/>
                    </a:cubicBezTo>
                    <a:cubicBezTo>
                      <a:pt x="13" y="23"/>
                      <a:pt x="13" y="23"/>
                      <a:pt x="13" y="23"/>
                    </a:cubicBezTo>
                    <a:cubicBezTo>
                      <a:pt x="16" y="26"/>
                      <a:pt x="16" y="26"/>
                      <a:pt x="16" y="26"/>
                    </a:cubicBezTo>
                    <a:cubicBezTo>
                      <a:pt x="17" y="25"/>
                      <a:pt x="17" y="25"/>
                      <a:pt x="17" y="25"/>
                    </a:cubicBezTo>
                    <a:cubicBezTo>
                      <a:pt x="13" y="21"/>
                      <a:pt x="13" y="21"/>
                      <a:pt x="13" y="21"/>
                    </a:cubicBezTo>
                    <a:cubicBezTo>
                      <a:pt x="13" y="20"/>
                      <a:pt x="13" y="20"/>
                      <a:pt x="13" y="20"/>
                    </a:cubicBezTo>
                    <a:cubicBezTo>
                      <a:pt x="14" y="21"/>
                      <a:pt x="14" y="21"/>
                      <a:pt x="14" y="21"/>
                    </a:cubicBezTo>
                    <a:cubicBezTo>
                      <a:pt x="15" y="20"/>
                      <a:pt x="15" y="20"/>
                      <a:pt x="15" y="20"/>
                    </a:cubicBezTo>
                    <a:cubicBezTo>
                      <a:pt x="13" y="18"/>
                      <a:pt x="13" y="18"/>
                      <a:pt x="13" y="18"/>
                    </a:cubicBezTo>
                    <a:cubicBezTo>
                      <a:pt x="13" y="17"/>
                      <a:pt x="13" y="17"/>
                      <a:pt x="13" y="17"/>
                    </a:cubicBezTo>
                    <a:cubicBezTo>
                      <a:pt x="14" y="17"/>
                      <a:pt x="14" y="17"/>
                      <a:pt x="15" y="16"/>
                    </a:cubicBezTo>
                    <a:cubicBezTo>
                      <a:pt x="16" y="17"/>
                      <a:pt x="16" y="17"/>
                      <a:pt x="16" y="17"/>
                    </a:cubicBezTo>
                    <a:cubicBezTo>
                      <a:pt x="16" y="20"/>
                      <a:pt x="16" y="20"/>
                      <a:pt x="16" y="20"/>
                    </a:cubicBezTo>
                    <a:cubicBezTo>
                      <a:pt x="17" y="20"/>
                      <a:pt x="17" y="20"/>
                      <a:pt x="17" y="20"/>
                    </a:cubicBezTo>
                    <a:cubicBezTo>
                      <a:pt x="17" y="19"/>
                      <a:pt x="17" y="19"/>
                      <a:pt x="17" y="19"/>
                    </a:cubicBezTo>
                    <a:cubicBezTo>
                      <a:pt x="18" y="19"/>
                      <a:pt x="18" y="19"/>
                      <a:pt x="18" y="19"/>
                    </a:cubicBezTo>
                    <a:cubicBezTo>
                      <a:pt x="18" y="24"/>
                      <a:pt x="18" y="24"/>
                      <a:pt x="18" y="24"/>
                    </a:cubicBezTo>
                    <a:cubicBezTo>
                      <a:pt x="19" y="24"/>
                      <a:pt x="19" y="24"/>
                      <a:pt x="19" y="24"/>
                    </a:cubicBezTo>
                    <a:cubicBezTo>
                      <a:pt x="19" y="21"/>
                      <a:pt x="19" y="21"/>
                      <a:pt x="19" y="21"/>
                    </a:cubicBezTo>
                    <a:cubicBezTo>
                      <a:pt x="21" y="23"/>
                      <a:pt x="21" y="23"/>
                      <a:pt x="21" y="23"/>
                    </a:cubicBezTo>
                    <a:cubicBezTo>
                      <a:pt x="22" y="22"/>
                      <a:pt x="22" y="22"/>
                      <a:pt x="22" y="22"/>
                    </a:cubicBezTo>
                    <a:cubicBezTo>
                      <a:pt x="20" y="20"/>
                      <a:pt x="20" y="20"/>
                      <a:pt x="20" y="20"/>
                    </a:cubicBezTo>
                    <a:cubicBezTo>
                      <a:pt x="24" y="20"/>
                      <a:pt x="24" y="20"/>
                      <a:pt x="24" y="20"/>
                    </a:cubicBezTo>
                    <a:cubicBezTo>
                      <a:pt x="24" y="18"/>
                      <a:pt x="24" y="18"/>
                      <a:pt x="24" y="18"/>
                    </a:cubicBezTo>
                    <a:cubicBezTo>
                      <a:pt x="19" y="18"/>
                      <a:pt x="19" y="18"/>
                      <a:pt x="19" y="18"/>
                    </a:cubicBezTo>
                    <a:cubicBezTo>
                      <a:pt x="18" y="18"/>
                      <a:pt x="18" y="18"/>
                      <a:pt x="18" y="18"/>
                    </a:cubicBezTo>
                    <a:cubicBezTo>
                      <a:pt x="19" y="18"/>
                      <a:pt x="19" y="18"/>
                      <a:pt x="19" y="18"/>
                    </a:cubicBezTo>
                    <a:cubicBezTo>
                      <a:pt x="19" y="16"/>
                      <a:pt x="19" y="16"/>
                      <a:pt x="19" y="16"/>
                    </a:cubicBezTo>
                    <a:cubicBezTo>
                      <a:pt x="17" y="16"/>
                      <a:pt x="17" y="16"/>
                      <a:pt x="17" y="16"/>
                    </a:cubicBezTo>
                    <a:cubicBezTo>
                      <a:pt x="16" y="15"/>
                      <a:pt x="16" y="15"/>
                      <a:pt x="16" y="15"/>
                    </a:cubicBezTo>
                    <a:cubicBezTo>
                      <a:pt x="16" y="15"/>
                      <a:pt x="16" y="14"/>
                      <a:pt x="17" y="14"/>
                    </a:cubicBezTo>
                    <a:cubicBezTo>
                      <a:pt x="18" y="14"/>
                      <a:pt x="18" y="14"/>
                      <a:pt x="18" y="14"/>
                    </a:cubicBezTo>
                    <a:cubicBezTo>
                      <a:pt x="20" y="16"/>
                      <a:pt x="20" y="16"/>
                      <a:pt x="20" y="16"/>
                    </a:cubicBezTo>
                    <a:cubicBezTo>
                      <a:pt x="21" y="15"/>
                      <a:pt x="21" y="15"/>
                      <a:pt x="21" y="15"/>
                    </a:cubicBezTo>
                    <a:cubicBezTo>
                      <a:pt x="20" y="14"/>
                      <a:pt x="20" y="14"/>
                      <a:pt x="20" y="14"/>
                    </a:cubicBezTo>
                    <a:cubicBezTo>
                      <a:pt x="21" y="14"/>
                      <a:pt x="21" y="14"/>
                      <a:pt x="21" y="14"/>
                    </a:cubicBezTo>
                    <a:cubicBezTo>
                      <a:pt x="24" y="17"/>
                      <a:pt x="24" y="17"/>
                      <a:pt x="24" y="17"/>
                    </a:cubicBezTo>
                    <a:cubicBezTo>
                      <a:pt x="25" y="16"/>
                      <a:pt x="25" y="16"/>
                      <a:pt x="25" y="16"/>
                    </a:cubicBezTo>
                    <a:cubicBezTo>
                      <a:pt x="23" y="14"/>
                      <a:pt x="23" y="14"/>
                      <a:pt x="23" y="14"/>
                    </a:cubicBezTo>
                    <a:cubicBezTo>
                      <a:pt x="26" y="14"/>
                      <a:pt x="26" y="14"/>
                      <a:pt x="26" y="14"/>
                    </a:cubicBezTo>
                    <a:lnTo>
                      <a:pt x="26" y="12"/>
                    </a:lnTo>
                    <a:close/>
                  </a:path>
                </a:pathLst>
              </a:custGeom>
              <a:grpFill/>
              <a:ln>
                <a:noFill/>
              </a:ln>
            </p:spPr>
            <p:txBody>
              <a:bodyPr anchor="ctr"/>
              <a:lstStyle/>
              <a:p>
                <a:pPr algn="ctr"/>
                <a:endParaRPr/>
              </a:p>
            </p:txBody>
          </p:sp>
          <p:sp>
            <p:nvSpPr>
              <p:cNvPr id="78" name="Freeform: Shape 238">
                <a:extLst>
                  <a:ext uri="{FF2B5EF4-FFF2-40B4-BE49-F238E27FC236}">
                    <a16:creationId xmlns:a16="http://schemas.microsoft.com/office/drawing/2014/main" id="{43741B5B-51F1-4F4B-B5E1-D9F595ED2F54}"/>
                  </a:ext>
                </a:extLst>
              </p:cNvPr>
              <p:cNvSpPr>
                <a:spLocks/>
              </p:cNvSpPr>
              <p:nvPr/>
            </p:nvSpPr>
            <p:spPr bwMode="auto">
              <a:xfrm>
                <a:off x="4764072" y="3984339"/>
                <a:ext cx="278169" cy="136021"/>
              </a:xfrm>
              <a:custGeom>
                <a:avLst/>
                <a:gdLst>
                  <a:gd name="T0" fmla="*/ 54 w 63"/>
                  <a:gd name="T1" fmla="*/ 22 h 31"/>
                  <a:gd name="T2" fmla="*/ 63 w 63"/>
                  <a:gd name="T3" fmla="*/ 11 h 31"/>
                  <a:gd name="T4" fmla="*/ 54 w 63"/>
                  <a:gd name="T5" fmla="*/ 0 h 31"/>
                  <a:gd name="T6" fmla="*/ 54 w 63"/>
                  <a:gd name="T7" fmla="*/ 5 h 31"/>
                  <a:gd name="T8" fmla="*/ 58 w 63"/>
                  <a:gd name="T9" fmla="*/ 11 h 31"/>
                  <a:gd name="T10" fmla="*/ 54 w 63"/>
                  <a:gd name="T11" fmla="*/ 17 h 31"/>
                  <a:gd name="T12" fmla="*/ 54 w 63"/>
                  <a:gd name="T13" fmla="*/ 22 h 31"/>
                  <a:gd name="T14" fmla="*/ 26 w 63"/>
                  <a:gd name="T15" fmla="*/ 31 h 31"/>
                  <a:gd name="T16" fmla="*/ 47 w 63"/>
                  <a:gd name="T17" fmla="*/ 21 h 31"/>
                  <a:gd name="T18" fmla="*/ 52 w 63"/>
                  <a:gd name="T19" fmla="*/ 22 h 31"/>
                  <a:gd name="T20" fmla="*/ 54 w 63"/>
                  <a:gd name="T21" fmla="*/ 22 h 31"/>
                  <a:gd name="T22" fmla="*/ 54 w 63"/>
                  <a:gd name="T23" fmla="*/ 17 h 31"/>
                  <a:gd name="T24" fmla="*/ 52 w 63"/>
                  <a:gd name="T25" fmla="*/ 17 h 31"/>
                  <a:gd name="T26" fmla="*/ 50 w 63"/>
                  <a:gd name="T27" fmla="*/ 17 h 31"/>
                  <a:gd name="T28" fmla="*/ 53 w 63"/>
                  <a:gd name="T29" fmla="*/ 5 h 31"/>
                  <a:gd name="T30" fmla="*/ 53 w 63"/>
                  <a:gd name="T31" fmla="*/ 5 h 31"/>
                  <a:gd name="T32" fmla="*/ 53 w 63"/>
                  <a:gd name="T33" fmla="*/ 5 h 31"/>
                  <a:gd name="T34" fmla="*/ 54 w 63"/>
                  <a:gd name="T35" fmla="*/ 5 h 31"/>
                  <a:gd name="T36" fmla="*/ 54 w 63"/>
                  <a:gd name="T37" fmla="*/ 0 h 31"/>
                  <a:gd name="T38" fmla="*/ 52 w 63"/>
                  <a:gd name="T39" fmla="*/ 0 h 31"/>
                  <a:gd name="T40" fmla="*/ 52 w 63"/>
                  <a:gd name="T41" fmla="*/ 0 h 31"/>
                  <a:gd name="T42" fmla="*/ 0 w 63"/>
                  <a:gd name="T43" fmla="*/ 0 h 31"/>
                  <a:gd name="T44" fmla="*/ 0 w 63"/>
                  <a:gd name="T45" fmla="*/ 5 h 31"/>
                  <a:gd name="T46" fmla="*/ 26 w 63"/>
                  <a:gd name="T4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31">
                    <a:moveTo>
                      <a:pt x="54" y="22"/>
                    </a:moveTo>
                    <a:cubicBezTo>
                      <a:pt x="59" y="21"/>
                      <a:pt x="63" y="16"/>
                      <a:pt x="63" y="11"/>
                    </a:cubicBezTo>
                    <a:cubicBezTo>
                      <a:pt x="63" y="5"/>
                      <a:pt x="59" y="1"/>
                      <a:pt x="54" y="0"/>
                    </a:cubicBezTo>
                    <a:cubicBezTo>
                      <a:pt x="54" y="5"/>
                      <a:pt x="54" y="5"/>
                      <a:pt x="54" y="5"/>
                    </a:cubicBezTo>
                    <a:cubicBezTo>
                      <a:pt x="56" y="6"/>
                      <a:pt x="58" y="8"/>
                      <a:pt x="58" y="11"/>
                    </a:cubicBezTo>
                    <a:cubicBezTo>
                      <a:pt x="58" y="14"/>
                      <a:pt x="56" y="16"/>
                      <a:pt x="54" y="17"/>
                    </a:cubicBezTo>
                    <a:lnTo>
                      <a:pt x="54" y="22"/>
                    </a:lnTo>
                    <a:close/>
                    <a:moveTo>
                      <a:pt x="26" y="31"/>
                    </a:moveTo>
                    <a:cubicBezTo>
                      <a:pt x="35" y="31"/>
                      <a:pt x="42" y="27"/>
                      <a:pt x="47" y="21"/>
                    </a:cubicBezTo>
                    <a:cubicBezTo>
                      <a:pt x="49" y="22"/>
                      <a:pt x="50" y="22"/>
                      <a:pt x="52" y="22"/>
                    </a:cubicBezTo>
                    <a:cubicBezTo>
                      <a:pt x="53" y="22"/>
                      <a:pt x="53" y="22"/>
                      <a:pt x="54" y="22"/>
                    </a:cubicBezTo>
                    <a:cubicBezTo>
                      <a:pt x="54" y="17"/>
                      <a:pt x="54" y="17"/>
                      <a:pt x="54" y="17"/>
                    </a:cubicBezTo>
                    <a:cubicBezTo>
                      <a:pt x="53" y="17"/>
                      <a:pt x="53" y="17"/>
                      <a:pt x="52" y="17"/>
                    </a:cubicBezTo>
                    <a:cubicBezTo>
                      <a:pt x="51" y="17"/>
                      <a:pt x="50" y="17"/>
                      <a:pt x="50" y="17"/>
                    </a:cubicBezTo>
                    <a:cubicBezTo>
                      <a:pt x="52" y="13"/>
                      <a:pt x="53" y="9"/>
                      <a:pt x="53" y="5"/>
                    </a:cubicBezTo>
                    <a:cubicBezTo>
                      <a:pt x="53" y="5"/>
                      <a:pt x="53" y="5"/>
                      <a:pt x="53" y="5"/>
                    </a:cubicBezTo>
                    <a:cubicBezTo>
                      <a:pt x="53" y="5"/>
                      <a:pt x="53" y="5"/>
                      <a:pt x="53" y="5"/>
                    </a:cubicBezTo>
                    <a:cubicBezTo>
                      <a:pt x="53" y="5"/>
                      <a:pt x="54" y="5"/>
                      <a:pt x="54" y="5"/>
                    </a:cubicBezTo>
                    <a:cubicBezTo>
                      <a:pt x="54" y="0"/>
                      <a:pt x="54" y="0"/>
                      <a:pt x="54" y="0"/>
                    </a:cubicBezTo>
                    <a:cubicBezTo>
                      <a:pt x="54" y="0"/>
                      <a:pt x="53" y="0"/>
                      <a:pt x="52" y="0"/>
                    </a:cubicBezTo>
                    <a:cubicBezTo>
                      <a:pt x="52" y="0"/>
                      <a:pt x="52" y="0"/>
                      <a:pt x="52" y="0"/>
                    </a:cubicBezTo>
                    <a:cubicBezTo>
                      <a:pt x="0" y="0"/>
                      <a:pt x="0" y="0"/>
                      <a:pt x="0" y="0"/>
                    </a:cubicBezTo>
                    <a:cubicBezTo>
                      <a:pt x="0" y="1"/>
                      <a:pt x="0" y="3"/>
                      <a:pt x="0" y="5"/>
                    </a:cubicBezTo>
                    <a:cubicBezTo>
                      <a:pt x="0" y="19"/>
                      <a:pt x="12" y="31"/>
                      <a:pt x="26" y="31"/>
                    </a:cubicBezTo>
                    <a:close/>
                  </a:path>
                </a:pathLst>
              </a:custGeom>
              <a:grpFill/>
              <a:ln>
                <a:noFill/>
              </a:ln>
            </p:spPr>
            <p:txBody>
              <a:bodyPr anchor="ctr"/>
              <a:lstStyle/>
              <a:p>
                <a:pPr algn="ctr"/>
                <a:endParaRPr/>
              </a:p>
            </p:txBody>
          </p:sp>
          <p:sp>
            <p:nvSpPr>
              <p:cNvPr id="79" name="Rectangle 239">
                <a:extLst>
                  <a:ext uri="{FF2B5EF4-FFF2-40B4-BE49-F238E27FC236}">
                    <a16:creationId xmlns:a16="http://schemas.microsoft.com/office/drawing/2014/main" id="{B339328E-7B64-4679-A3ED-28AB34CE7B8E}"/>
                  </a:ext>
                </a:extLst>
              </p:cNvPr>
              <p:cNvSpPr>
                <a:spLocks/>
              </p:cNvSpPr>
              <p:nvPr/>
            </p:nvSpPr>
            <p:spPr bwMode="auto">
              <a:xfrm>
                <a:off x="4764072" y="4133840"/>
                <a:ext cx="251210" cy="22057"/>
              </a:xfrm>
              <a:prstGeom prst="rect">
                <a:avLst/>
              </a:prstGeom>
              <a:grpFill/>
              <a:ln>
                <a:noFill/>
              </a:ln>
            </p:spPr>
            <p:txBody>
              <a:bodyPr anchor="ctr"/>
              <a:lstStyle/>
              <a:p>
                <a:pPr algn="ctr"/>
                <a:endParaRPr/>
              </a:p>
            </p:txBody>
          </p:sp>
          <p:sp>
            <p:nvSpPr>
              <p:cNvPr id="80" name="Freeform: Shape 240">
                <a:extLst>
                  <a:ext uri="{FF2B5EF4-FFF2-40B4-BE49-F238E27FC236}">
                    <a16:creationId xmlns:a16="http://schemas.microsoft.com/office/drawing/2014/main" id="{5A9F05E6-57F1-472D-8E03-1D317A096FD9}"/>
                  </a:ext>
                </a:extLst>
              </p:cNvPr>
              <p:cNvSpPr>
                <a:spLocks/>
              </p:cNvSpPr>
              <p:nvPr/>
            </p:nvSpPr>
            <p:spPr bwMode="auto">
              <a:xfrm>
                <a:off x="4821666" y="3921843"/>
                <a:ext cx="44115" cy="52693"/>
              </a:xfrm>
              <a:custGeom>
                <a:avLst/>
                <a:gdLst>
                  <a:gd name="T0" fmla="*/ 3 w 10"/>
                  <a:gd name="T1" fmla="*/ 6 h 12"/>
                  <a:gd name="T2" fmla="*/ 5 w 10"/>
                  <a:gd name="T3" fmla="*/ 11 h 12"/>
                  <a:gd name="T4" fmla="*/ 9 w 10"/>
                  <a:gd name="T5" fmla="*/ 2 h 12"/>
                  <a:gd name="T6" fmla="*/ 9 w 10"/>
                  <a:gd name="T7" fmla="*/ 0 h 12"/>
                  <a:gd name="T8" fmla="*/ 3 w 10"/>
                  <a:gd name="T9" fmla="*/ 1 h 12"/>
                  <a:gd name="T10" fmla="*/ 3 w 10"/>
                  <a:gd name="T11" fmla="*/ 6 h 12"/>
                </a:gdLst>
                <a:ahLst/>
                <a:cxnLst>
                  <a:cxn ang="0">
                    <a:pos x="T0" y="T1"/>
                  </a:cxn>
                  <a:cxn ang="0">
                    <a:pos x="T2" y="T3"/>
                  </a:cxn>
                  <a:cxn ang="0">
                    <a:pos x="T4" y="T5"/>
                  </a:cxn>
                  <a:cxn ang="0">
                    <a:pos x="T6" y="T7"/>
                  </a:cxn>
                  <a:cxn ang="0">
                    <a:pos x="T8" y="T9"/>
                  </a:cxn>
                  <a:cxn ang="0">
                    <a:pos x="T10" y="T11"/>
                  </a:cxn>
                </a:cxnLst>
                <a:rect l="0" t="0" r="r" b="b"/>
                <a:pathLst>
                  <a:path w="10" h="12">
                    <a:moveTo>
                      <a:pt x="3" y="6"/>
                    </a:moveTo>
                    <a:cubicBezTo>
                      <a:pt x="0" y="7"/>
                      <a:pt x="2" y="12"/>
                      <a:pt x="5" y="11"/>
                    </a:cubicBezTo>
                    <a:cubicBezTo>
                      <a:pt x="9" y="9"/>
                      <a:pt x="10" y="5"/>
                      <a:pt x="9" y="2"/>
                    </a:cubicBezTo>
                    <a:cubicBezTo>
                      <a:pt x="9" y="1"/>
                      <a:pt x="9" y="1"/>
                      <a:pt x="9" y="0"/>
                    </a:cubicBezTo>
                    <a:cubicBezTo>
                      <a:pt x="7" y="1"/>
                      <a:pt x="5" y="1"/>
                      <a:pt x="3" y="1"/>
                    </a:cubicBezTo>
                    <a:cubicBezTo>
                      <a:pt x="4" y="3"/>
                      <a:pt x="5" y="5"/>
                      <a:pt x="3" y="6"/>
                    </a:cubicBezTo>
                    <a:close/>
                  </a:path>
                </a:pathLst>
              </a:custGeom>
              <a:grpFill/>
              <a:ln>
                <a:noFill/>
              </a:ln>
            </p:spPr>
            <p:txBody>
              <a:bodyPr anchor="ctr"/>
              <a:lstStyle/>
              <a:p>
                <a:pPr algn="ctr"/>
                <a:endParaRPr/>
              </a:p>
            </p:txBody>
          </p:sp>
          <p:sp>
            <p:nvSpPr>
              <p:cNvPr id="81" name="Freeform: Shape 241">
                <a:extLst>
                  <a:ext uri="{FF2B5EF4-FFF2-40B4-BE49-F238E27FC236}">
                    <a16:creationId xmlns:a16="http://schemas.microsoft.com/office/drawing/2014/main" id="{3A6FC884-A5CE-4FE0-888E-92071B65075F}"/>
                  </a:ext>
                </a:extLst>
              </p:cNvPr>
              <p:cNvSpPr>
                <a:spLocks/>
              </p:cNvSpPr>
              <p:nvPr/>
            </p:nvSpPr>
            <p:spPr bwMode="auto">
              <a:xfrm>
                <a:off x="4887839" y="3908364"/>
                <a:ext cx="44115" cy="66172"/>
              </a:xfrm>
              <a:custGeom>
                <a:avLst/>
                <a:gdLst>
                  <a:gd name="T0" fmla="*/ 3 w 10"/>
                  <a:gd name="T1" fmla="*/ 9 h 15"/>
                  <a:gd name="T2" fmla="*/ 5 w 10"/>
                  <a:gd name="T3" fmla="*/ 14 h 15"/>
                  <a:gd name="T4" fmla="*/ 9 w 10"/>
                  <a:gd name="T5" fmla="*/ 5 h 15"/>
                  <a:gd name="T6" fmla="*/ 7 w 10"/>
                  <a:gd name="T7" fmla="*/ 0 h 15"/>
                  <a:gd name="T8" fmla="*/ 2 w 10"/>
                  <a:gd name="T9" fmla="*/ 1 h 15"/>
                  <a:gd name="T10" fmla="*/ 3 w 10"/>
                  <a:gd name="T11" fmla="*/ 9 h 15"/>
                </a:gdLst>
                <a:ahLst/>
                <a:cxnLst>
                  <a:cxn ang="0">
                    <a:pos x="T0" y="T1"/>
                  </a:cxn>
                  <a:cxn ang="0">
                    <a:pos x="T2" y="T3"/>
                  </a:cxn>
                  <a:cxn ang="0">
                    <a:pos x="T4" y="T5"/>
                  </a:cxn>
                  <a:cxn ang="0">
                    <a:pos x="T6" y="T7"/>
                  </a:cxn>
                  <a:cxn ang="0">
                    <a:pos x="T8" y="T9"/>
                  </a:cxn>
                  <a:cxn ang="0">
                    <a:pos x="T10" y="T11"/>
                  </a:cxn>
                </a:cxnLst>
                <a:rect l="0" t="0" r="r" b="b"/>
                <a:pathLst>
                  <a:path w="10" h="15">
                    <a:moveTo>
                      <a:pt x="3" y="9"/>
                    </a:moveTo>
                    <a:cubicBezTo>
                      <a:pt x="0" y="10"/>
                      <a:pt x="2" y="15"/>
                      <a:pt x="5" y="14"/>
                    </a:cubicBezTo>
                    <a:cubicBezTo>
                      <a:pt x="9" y="12"/>
                      <a:pt x="10" y="8"/>
                      <a:pt x="9" y="5"/>
                    </a:cubicBezTo>
                    <a:cubicBezTo>
                      <a:pt x="9" y="3"/>
                      <a:pt x="8" y="2"/>
                      <a:pt x="7" y="0"/>
                    </a:cubicBezTo>
                    <a:cubicBezTo>
                      <a:pt x="5" y="1"/>
                      <a:pt x="3" y="1"/>
                      <a:pt x="2" y="1"/>
                    </a:cubicBezTo>
                    <a:cubicBezTo>
                      <a:pt x="3" y="4"/>
                      <a:pt x="5" y="8"/>
                      <a:pt x="3" y="9"/>
                    </a:cubicBezTo>
                    <a:close/>
                  </a:path>
                </a:pathLst>
              </a:custGeom>
              <a:grpFill/>
              <a:ln>
                <a:noFill/>
              </a:ln>
            </p:spPr>
            <p:txBody>
              <a:bodyPr anchor="ctr"/>
              <a:lstStyle/>
              <a:p>
                <a:pPr algn="ctr"/>
                <a:endParaRPr/>
              </a:p>
            </p:txBody>
          </p:sp>
          <p:sp>
            <p:nvSpPr>
              <p:cNvPr id="82" name="Freeform: Shape 242">
                <a:extLst>
                  <a:ext uri="{FF2B5EF4-FFF2-40B4-BE49-F238E27FC236}">
                    <a16:creationId xmlns:a16="http://schemas.microsoft.com/office/drawing/2014/main" id="{A8BD877A-D4B0-46B5-A745-13C14A5785C7}"/>
                  </a:ext>
                </a:extLst>
              </p:cNvPr>
              <p:cNvSpPr>
                <a:spLocks/>
              </p:cNvSpPr>
              <p:nvPr/>
            </p:nvSpPr>
            <p:spPr bwMode="auto">
              <a:xfrm>
                <a:off x="5775037" y="3467215"/>
                <a:ext cx="75976" cy="35537"/>
              </a:xfrm>
              <a:custGeom>
                <a:avLst/>
                <a:gdLst>
                  <a:gd name="T0" fmla="*/ 0 w 62"/>
                  <a:gd name="T1" fmla="*/ 18 h 29"/>
                  <a:gd name="T2" fmla="*/ 22 w 62"/>
                  <a:gd name="T3" fmla="*/ 29 h 29"/>
                  <a:gd name="T4" fmla="*/ 62 w 62"/>
                  <a:gd name="T5" fmla="*/ 29 h 29"/>
                  <a:gd name="T6" fmla="*/ 7 w 62"/>
                  <a:gd name="T7" fmla="*/ 0 h 29"/>
                  <a:gd name="T8" fmla="*/ 0 w 62"/>
                  <a:gd name="T9" fmla="*/ 18 h 29"/>
                </a:gdLst>
                <a:ahLst/>
                <a:cxnLst>
                  <a:cxn ang="0">
                    <a:pos x="T0" y="T1"/>
                  </a:cxn>
                  <a:cxn ang="0">
                    <a:pos x="T2" y="T3"/>
                  </a:cxn>
                  <a:cxn ang="0">
                    <a:pos x="T4" y="T5"/>
                  </a:cxn>
                  <a:cxn ang="0">
                    <a:pos x="T6" y="T7"/>
                  </a:cxn>
                  <a:cxn ang="0">
                    <a:pos x="T8" y="T9"/>
                  </a:cxn>
                </a:cxnLst>
                <a:rect l="0" t="0" r="r" b="b"/>
                <a:pathLst>
                  <a:path w="62" h="29">
                    <a:moveTo>
                      <a:pt x="0" y="18"/>
                    </a:moveTo>
                    <a:lnTo>
                      <a:pt x="22" y="29"/>
                    </a:lnTo>
                    <a:lnTo>
                      <a:pt x="62" y="29"/>
                    </a:lnTo>
                    <a:lnTo>
                      <a:pt x="7" y="0"/>
                    </a:lnTo>
                    <a:lnTo>
                      <a:pt x="0" y="18"/>
                    </a:lnTo>
                    <a:close/>
                  </a:path>
                </a:pathLst>
              </a:custGeom>
              <a:grpFill/>
              <a:ln>
                <a:noFill/>
              </a:ln>
            </p:spPr>
            <p:txBody>
              <a:bodyPr anchor="ctr"/>
              <a:lstStyle/>
              <a:p>
                <a:pPr algn="ctr"/>
                <a:endParaRPr/>
              </a:p>
            </p:txBody>
          </p:sp>
          <p:sp>
            <p:nvSpPr>
              <p:cNvPr id="83" name="Freeform: Shape 243">
                <a:extLst>
                  <a:ext uri="{FF2B5EF4-FFF2-40B4-BE49-F238E27FC236}">
                    <a16:creationId xmlns:a16="http://schemas.microsoft.com/office/drawing/2014/main" id="{FE51A85C-CAAD-4DA0-9402-6793099F8827}"/>
                  </a:ext>
                </a:extLst>
              </p:cNvPr>
              <p:cNvSpPr>
                <a:spLocks/>
              </p:cNvSpPr>
              <p:nvPr/>
            </p:nvSpPr>
            <p:spPr bwMode="auto">
              <a:xfrm>
                <a:off x="5775037" y="3506428"/>
                <a:ext cx="186263" cy="93131"/>
              </a:xfrm>
              <a:custGeom>
                <a:avLst/>
                <a:gdLst>
                  <a:gd name="T0" fmla="*/ 62 w 152"/>
                  <a:gd name="T1" fmla="*/ 76 h 76"/>
                  <a:gd name="T2" fmla="*/ 123 w 152"/>
                  <a:gd name="T3" fmla="*/ 76 h 76"/>
                  <a:gd name="T4" fmla="*/ 123 w 152"/>
                  <a:gd name="T5" fmla="*/ 62 h 76"/>
                  <a:gd name="T6" fmla="*/ 152 w 152"/>
                  <a:gd name="T7" fmla="*/ 62 h 76"/>
                  <a:gd name="T8" fmla="*/ 152 w 152"/>
                  <a:gd name="T9" fmla="*/ 15 h 76"/>
                  <a:gd name="T10" fmla="*/ 123 w 152"/>
                  <a:gd name="T11" fmla="*/ 15 h 76"/>
                  <a:gd name="T12" fmla="*/ 123 w 152"/>
                  <a:gd name="T13" fmla="*/ 0 h 76"/>
                  <a:gd name="T14" fmla="*/ 69 w 152"/>
                  <a:gd name="T15" fmla="*/ 0 h 76"/>
                  <a:gd name="T16" fmla="*/ 62 w 152"/>
                  <a:gd name="T17" fmla="*/ 0 h 76"/>
                  <a:gd name="T18" fmla="*/ 62 w 152"/>
                  <a:gd name="T19" fmla="*/ 29 h 76"/>
                  <a:gd name="T20" fmla="*/ 90 w 152"/>
                  <a:gd name="T21" fmla="*/ 29 h 76"/>
                  <a:gd name="T22" fmla="*/ 90 w 152"/>
                  <a:gd name="T23" fmla="*/ 47 h 76"/>
                  <a:gd name="T24" fmla="*/ 62 w 152"/>
                  <a:gd name="T25" fmla="*/ 47 h 76"/>
                  <a:gd name="T26" fmla="*/ 62 w 152"/>
                  <a:gd name="T27" fmla="*/ 76 h 76"/>
                  <a:gd name="T28" fmla="*/ 0 w 152"/>
                  <a:gd name="T29" fmla="*/ 76 h 76"/>
                  <a:gd name="T30" fmla="*/ 62 w 152"/>
                  <a:gd name="T31" fmla="*/ 76 h 76"/>
                  <a:gd name="T32" fmla="*/ 62 w 152"/>
                  <a:gd name="T33" fmla="*/ 47 h 76"/>
                  <a:gd name="T34" fmla="*/ 29 w 152"/>
                  <a:gd name="T35" fmla="*/ 47 h 76"/>
                  <a:gd name="T36" fmla="*/ 29 w 152"/>
                  <a:gd name="T37" fmla="*/ 29 h 76"/>
                  <a:gd name="T38" fmla="*/ 29 w 152"/>
                  <a:gd name="T39" fmla="*/ 29 h 76"/>
                  <a:gd name="T40" fmla="*/ 62 w 152"/>
                  <a:gd name="T41" fmla="*/ 29 h 76"/>
                  <a:gd name="T42" fmla="*/ 62 w 152"/>
                  <a:gd name="T43" fmla="*/ 0 h 76"/>
                  <a:gd name="T44" fmla="*/ 33 w 152"/>
                  <a:gd name="T45" fmla="*/ 0 h 76"/>
                  <a:gd name="T46" fmla="*/ 0 w 152"/>
                  <a:gd name="T47" fmla="*/ 0 h 76"/>
                  <a:gd name="T48" fmla="*/ 0 w 152"/>
                  <a:gd name="T4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76">
                    <a:moveTo>
                      <a:pt x="62" y="76"/>
                    </a:moveTo>
                    <a:lnTo>
                      <a:pt x="123" y="76"/>
                    </a:lnTo>
                    <a:lnTo>
                      <a:pt x="123" y="62"/>
                    </a:lnTo>
                    <a:lnTo>
                      <a:pt x="152" y="62"/>
                    </a:lnTo>
                    <a:lnTo>
                      <a:pt x="152" y="15"/>
                    </a:lnTo>
                    <a:lnTo>
                      <a:pt x="123" y="15"/>
                    </a:lnTo>
                    <a:lnTo>
                      <a:pt x="123" y="0"/>
                    </a:lnTo>
                    <a:lnTo>
                      <a:pt x="69" y="0"/>
                    </a:lnTo>
                    <a:lnTo>
                      <a:pt x="62" y="0"/>
                    </a:lnTo>
                    <a:lnTo>
                      <a:pt x="62" y="29"/>
                    </a:lnTo>
                    <a:lnTo>
                      <a:pt x="90" y="29"/>
                    </a:lnTo>
                    <a:lnTo>
                      <a:pt x="90" y="47"/>
                    </a:lnTo>
                    <a:lnTo>
                      <a:pt x="62" y="47"/>
                    </a:lnTo>
                    <a:lnTo>
                      <a:pt x="62" y="76"/>
                    </a:lnTo>
                    <a:close/>
                    <a:moveTo>
                      <a:pt x="0" y="76"/>
                    </a:moveTo>
                    <a:lnTo>
                      <a:pt x="62" y="76"/>
                    </a:lnTo>
                    <a:lnTo>
                      <a:pt x="62" y="47"/>
                    </a:lnTo>
                    <a:lnTo>
                      <a:pt x="29" y="47"/>
                    </a:lnTo>
                    <a:lnTo>
                      <a:pt x="29" y="29"/>
                    </a:lnTo>
                    <a:lnTo>
                      <a:pt x="29" y="29"/>
                    </a:lnTo>
                    <a:lnTo>
                      <a:pt x="62" y="29"/>
                    </a:lnTo>
                    <a:lnTo>
                      <a:pt x="62" y="0"/>
                    </a:lnTo>
                    <a:lnTo>
                      <a:pt x="33" y="0"/>
                    </a:lnTo>
                    <a:lnTo>
                      <a:pt x="0" y="0"/>
                    </a:lnTo>
                    <a:lnTo>
                      <a:pt x="0" y="76"/>
                    </a:lnTo>
                    <a:close/>
                  </a:path>
                </a:pathLst>
              </a:custGeom>
              <a:grpFill/>
              <a:ln>
                <a:noFill/>
              </a:ln>
            </p:spPr>
            <p:txBody>
              <a:bodyPr anchor="ctr"/>
              <a:lstStyle/>
              <a:p>
                <a:pPr algn="ctr"/>
                <a:endParaRPr/>
              </a:p>
            </p:txBody>
          </p:sp>
          <p:sp>
            <p:nvSpPr>
              <p:cNvPr id="84" name="Freeform: Shape 244">
                <a:extLst>
                  <a:ext uri="{FF2B5EF4-FFF2-40B4-BE49-F238E27FC236}">
                    <a16:creationId xmlns:a16="http://schemas.microsoft.com/office/drawing/2014/main" id="{879B3C34-19F2-42F0-B9A6-D33B6209F3A1}"/>
                  </a:ext>
                </a:extLst>
              </p:cNvPr>
              <p:cNvSpPr>
                <a:spLocks/>
              </p:cNvSpPr>
              <p:nvPr/>
            </p:nvSpPr>
            <p:spPr bwMode="auto">
              <a:xfrm>
                <a:off x="5064298" y="1038447"/>
                <a:ext cx="115189" cy="118865"/>
              </a:xfrm>
              <a:custGeom>
                <a:avLst/>
                <a:gdLst>
                  <a:gd name="T0" fmla="*/ 23 w 26"/>
                  <a:gd name="T1" fmla="*/ 19 h 27"/>
                  <a:gd name="T2" fmla="*/ 25 w 26"/>
                  <a:gd name="T3" fmla="*/ 20 h 27"/>
                  <a:gd name="T4" fmla="*/ 22 w 26"/>
                  <a:gd name="T5" fmla="*/ 24 h 27"/>
                  <a:gd name="T6" fmla="*/ 20 w 26"/>
                  <a:gd name="T7" fmla="*/ 22 h 27"/>
                  <a:gd name="T8" fmla="*/ 17 w 26"/>
                  <a:gd name="T9" fmla="*/ 24 h 27"/>
                  <a:gd name="T10" fmla="*/ 17 w 26"/>
                  <a:gd name="T11" fmla="*/ 26 h 27"/>
                  <a:gd name="T12" fmla="*/ 13 w 26"/>
                  <a:gd name="T13" fmla="*/ 27 h 27"/>
                  <a:gd name="T14" fmla="*/ 13 w 26"/>
                  <a:gd name="T15" fmla="*/ 21 h 27"/>
                  <a:gd name="T16" fmla="*/ 19 w 26"/>
                  <a:gd name="T17" fmla="*/ 18 h 27"/>
                  <a:gd name="T18" fmla="*/ 18 w 26"/>
                  <a:gd name="T19" fmla="*/ 8 h 27"/>
                  <a:gd name="T20" fmla="*/ 18 w 26"/>
                  <a:gd name="T21" fmla="*/ 8 h 27"/>
                  <a:gd name="T22" fmla="*/ 15 w 26"/>
                  <a:gd name="T23" fmla="*/ 6 h 27"/>
                  <a:gd name="T24" fmla="*/ 13 w 26"/>
                  <a:gd name="T25" fmla="*/ 6 h 27"/>
                  <a:gd name="T26" fmla="*/ 13 w 26"/>
                  <a:gd name="T27" fmla="*/ 0 h 27"/>
                  <a:gd name="T28" fmla="*/ 14 w 26"/>
                  <a:gd name="T29" fmla="*/ 0 h 27"/>
                  <a:gd name="T30" fmla="*/ 15 w 26"/>
                  <a:gd name="T31" fmla="*/ 2 h 27"/>
                  <a:gd name="T32" fmla="*/ 18 w 26"/>
                  <a:gd name="T33" fmla="*/ 3 h 27"/>
                  <a:gd name="T34" fmla="*/ 20 w 26"/>
                  <a:gd name="T35" fmla="*/ 2 h 27"/>
                  <a:gd name="T36" fmla="*/ 23 w 26"/>
                  <a:gd name="T37" fmla="*/ 5 h 27"/>
                  <a:gd name="T38" fmla="*/ 22 w 26"/>
                  <a:gd name="T39" fmla="*/ 7 h 27"/>
                  <a:gd name="T40" fmla="*/ 24 w 26"/>
                  <a:gd name="T41" fmla="*/ 10 h 27"/>
                  <a:gd name="T42" fmla="*/ 26 w 26"/>
                  <a:gd name="T43" fmla="*/ 10 h 27"/>
                  <a:gd name="T44" fmla="*/ 26 w 26"/>
                  <a:gd name="T45" fmla="*/ 15 h 27"/>
                  <a:gd name="T46" fmla="*/ 24 w 26"/>
                  <a:gd name="T47" fmla="*/ 15 h 27"/>
                  <a:gd name="T48" fmla="*/ 23 w 26"/>
                  <a:gd name="T49" fmla="*/ 19 h 27"/>
                  <a:gd name="T50" fmla="*/ 13 w 26"/>
                  <a:gd name="T51" fmla="*/ 27 h 27"/>
                  <a:gd name="T52" fmla="*/ 12 w 26"/>
                  <a:gd name="T53" fmla="*/ 27 h 27"/>
                  <a:gd name="T54" fmla="*/ 12 w 26"/>
                  <a:gd name="T55" fmla="*/ 25 h 27"/>
                  <a:gd name="T56" fmla="*/ 8 w 26"/>
                  <a:gd name="T57" fmla="*/ 24 h 27"/>
                  <a:gd name="T58" fmla="*/ 7 w 26"/>
                  <a:gd name="T59" fmla="*/ 25 h 27"/>
                  <a:gd name="T60" fmla="*/ 3 w 26"/>
                  <a:gd name="T61" fmla="*/ 22 h 27"/>
                  <a:gd name="T62" fmla="*/ 4 w 26"/>
                  <a:gd name="T63" fmla="*/ 20 h 27"/>
                  <a:gd name="T64" fmla="*/ 2 w 26"/>
                  <a:gd name="T65" fmla="*/ 17 h 27"/>
                  <a:gd name="T66" fmla="*/ 0 w 26"/>
                  <a:gd name="T67" fmla="*/ 17 h 27"/>
                  <a:gd name="T68" fmla="*/ 0 w 26"/>
                  <a:gd name="T69" fmla="*/ 12 h 27"/>
                  <a:gd name="T70" fmla="*/ 2 w 26"/>
                  <a:gd name="T71" fmla="*/ 12 h 27"/>
                  <a:gd name="T72" fmla="*/ 3 w 26"/>
                  <a:gd name="T73" fmla="*/ 8 h 27"/>
                  <a:gd name="T74" fmla="*/ 2 w 26"/>
                  <a:gd name="T75" fmla="*/ 7 h 27"/>
                  <a:gd name="T76" fmla="*/ 5 w 26"/>
                  <a:gd name="T77" fmla="*/ 3 h 27"/>
                  <a:gd name="T78" fmla="*/ 6 w 26"/>
                  <a:gd name="T79" fmla="*/ 4 h 27"/>
                  <a:gd name="T80" fmla="*/ 10 w 26"/>
                  <a:gd name="T81" fmla="*/ 3 h 27"/>
                  <a:gd name="T82" fmla="*/ 10 w 26"/>
                  <a:gd name="T83" fmla="*/ 1 h 27"/>
                  <a:gd name="T84" fmla="*/ 13 w 26"/>
                  <a:gd name="T85" fmla="*/ 0 h 27"/>
                  <a:gd name="T86" fmla="*/ 13 w 26"/>
                  <a:gd name="T87" fmla="*/ 6 h 27"/>
                  <a:gd name="T88" fmla="*/ 7 w 26"/>
                  <a:gd name="T89" fmla="*/ 9 h 27"/>
                  <a:gd name="T90" fmla="*/ 8 w 26"/>
                  <a:gd name="T91" fmla="*/ 19 h 27"/>
                  <a:gd name="T92" fmla="*/ 11 w 26"/>
                  <a:gd name="T93" fmla="*/ 21 h 27"/>
                  <a:gd name="T94" fmla="*/ 13 w 26"/>
                  <a:gd name="T95" fmla="*/ 21 h 27"/>
                  <a:gd name="T96" fmla="*/ 13 w 26"/>
                  <a:gd name="T9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7">
                    <a:moveTo>
                      <a:pt x="23" y="19"/>
                    </a:moveTo>
                    <a:cubicBezTo>
                      <a:pt x="25" y="20"/>
                      <a:pt x="25" y="20"/>
                      <a:pt x="25" y="20"/>
                    </a:cubicBezTo>
                    <a:cubicBezTo>
                      <a:pt x="22" y="24"/>
                      <a:pt x="22" y="24"/>
                      <a:pt x="22" y="24"/>
                    </a:cubicBezTo>
                    <a:cubicBezTo>
                      <a:pt x="20" y="22"/>
                      <a:pt x="20" y="22"/>
                      <a:pt x="20" y="22"/>
                    </a:cubicBezTo>
                    <a:cubicBezTo>
                      <a:pt x="19" y="23"/>
                      <a:pt x="18" y="24"/>
                      <a:pt x="17" y="24"/>
                    </a:cubicBezTo>
                    <a:cubicBezTo>
                      <a:pt x="17" y="26"/>
                      <a:pt x="17" y="26"/>
                      <a:pt x="17" y="26"/>
                    </a:cubicBezTo>
                    <a:cubicBezTo>
                      <a:pt x="13" y="27"/>
                      <a:pt x="13" y="27"/>
                      <a:pt x="13" y="27"/>
                    </a:cubicBezTo>
                    <a:cubicBezTo>
                      <a:pt x="13" y="21"/>
                      <a:pt x="13" y="21"/>
                      <a:pt x="13" y="21"/>
                    </a:cubicBezTo>
                    <a:cubicBezTo>
                      <a:pt x="15" y="21"/>
                      <a:pt x="17" y="20"/>
                      <a:pt x="19" y="18"/>
                    </a:cubicBezTo>
                    <a:cubicBezTo>
                      <a:pt x="22" y="15"/>
                      <a:pt x="21" y="10"/>
                      <a:pt x="18" y="8"/>
                    </a:cubicBezTo>
                    <a:cubicBezTo>
                      <a:pt x="18" y="8"/>
                      <a:pt x="18" y="8"/>
                      <a:pt x="18" y="8"/>
                    </a:cubicBezTo>
                    <a:cubicBezTo>
                      <a:pt x="17" y="7"/>
                      <a:pt x="16" y="7"/>
                      <a:pt x="15" y="6"/>
                    </a:cubicBezTo>
                    <a:cubicBezTo>
                      <a:pt x="15" y="6"/>
                      <a:pt x="14" y="6"/>
                      <a:pt x="13" y="6"/>
                    </a:cubicBezTo>
                    <a:cubicBezTo>
                      <a:pt x="13" y="0"/>
                      <a:pt x="13" y="0"/>
                      <a:pt x="13" y="0"/>
                    </a:cubicBezTo>
                    <a:cubicBezTo>
                      <a:pt x="14" y="0"/>
                      <a:pt x="14" y="0"/>
                      <a:pt x="14" y="0"/>
                    </a:cubicBezTo>
                    <a:cubicBezTo>
                      <a:pt x="15" y="2"/>
                      <a:pt x="15" y="2"/>
                      <a:pt x="15" y="2"/>
                    </a:cubicBezTo>
                    <a:cubicBezTo>
                      <a:pt x="16" y="2"/>
                      <a:pt x="17" y="3"/>
                      <a:pt x="18" y="3"/>
                    </a:cubicBezTo>
                    <a:cubicBezTo>
                      <a:pt x="20" y="2"/>
                      <a:pt x="20" y="2"/>
                      <a:pt x="20" y="2"/>
                    </a:cubicBezTo>
                    <a:cubicBezTo>
                      <a:pt x="23" y="5"/>
                      <a:pt x="23" y="5"/>
                      <a:pt x="23" y="5"/>
                    </a:cubicBezTo>
                    <a:cubicBezTo>
                      <a:pt x="22" y="7"/>
                      <a:pt x="22" y="7"/>
                      <a:pt x="22" y="7"/>
                    </a:cubicBezTo>
                    <a:cubicBezTo>
                      <a:pt x="23" y="8"/>
                      <a:pt x="24" y="9"/>
                      <a:pt x="24" y="10"/>
                    </a:cubicBezTo>
                    <a:cubicBezTo>
                      <a:pt x="26" y="10"/>
                      <a:pt x="26" y="10"/>
                      <a:pt x="26" y="10"/>
                    </a:cubicBezTo>
                    <a:cubicBezTo>
                      <a:pt x="26" y="15"/>
                      <a:pt x="26" y="15"/>
                      <a:pt x="26" y="15"/>
                    </a:cubicBezTo>
                    <a:cubicBezTo>
                      <a:pt x="24" y="15"/>
                      <a:pt x="24" y="15"/>
                      <a:pt x="24" y="15"/>
                    </a:cubicBezTo>
                    <a:cubicBezTo>
                      <a:pt x="24" y="16"/>
                      <a:pt x="24" y="18"/>
                      <a:pt x="23" y="19"/>
                    </a:cubicBezTo>
                    <a:close/>
                    <a:moveTo>
                      <a:pt x="13" y="27"/>
                    </a:moveTo>
                    <a:cubicBezTo>
                      <a:pt x="12" y="27"/>
                      <a:pt x="12" y="27"/>
                      <a:pt x="12" y="27"/>
                    </a:cubicBezTo>
                    <a:cubicBezTo>
                      <a:pt x="12" y="25"/>
                      <a:pt x="12" y="25"/>
                      <a:pt x="12" y="25"/>
                    </a:cubicBezTo>
                    <a:cubicBezTo>
                      <a:pt x="10" y="25"/>
                      <a:pt x="9" y="24"/>
                      <a:pt x="8" y="24"/>
                    </a:cubicBezTo>
                    <a:cubicBezTo>
                      <a:pt x="7" y="25"/>
                      <a:pt x="7" y="25"/>
                      <a:pt x="7" y="25"/>
                    </a:cubicBezTo>
                    <a:cubicBezTo>
                      <a:pt x="3" y="22"/>
                      <a:pt x="3" y="22"/>
                      <a:pt x="3" y="22"/>
                    </a:cubicBezTo>
                    <a:cubicBezTo>
                      <a:pt x="4" y="20"/>
                      <a:pt x="4" y="20"/>
                      <a:pt x="4" y="20"/>
                    </a:cubicBezTo>
                    <a:cubicBezTo>
                      <a:pt x="3" y="19"/>
                      <a:pt x="3" y="18"/>
                      <a:pt x="2" y="17"/>
                    </a:cubicBezTo>
                    <a:cubicBezTo>
                      <a:pt x="0" y="17"/>
                      <a:pt x="0" y="17"/>
                      <a:pt x="0" y="17"/>
                    </a:cubicBezTo>
                    <a:cubicBezTo>
                      <a:pt x="0" y="12"/>
                      <a:pt x="0" y="12"/>
                      <a:pt x="0" y="12"/>
                    </a:cubicBezTo>
                    <a:cubicBezTo>
                      <a:pt x="2" y="12"/>
                      <a:pt x="2" y="12"/>
                      <a:pt x="2" y="12"/>
                    </a:cubicBezTo>
                    <a:cubicBezTo>
                      <a:pt x="2" y="11"/>
                      <a:pt x="2" y="9"/>
                      <a:pt x="3" y="8"/>
                    </a:cubicBezTo>
                    <a:cubicBezTo>
                      <a:pt x="2" y="7"/>
                      <a:pt x="2" y="7"/>
                      <a:pt x="2" y="7"/>
                    </a:cubicBezTo>
                    <a:cubicBezTo>
                      <a:pt x="5" y="3"/>
                      <a:pt x="5" y="3"/>
                      <a:pt x="5" y="3"/>
                    </a:cubicBezTo>
                    <a:cubicBezTo>
                      <a:pt x="6" y="4"/>
                      <a:pt x="6" y="4"/>
                      <a:pt x="6" y="4"/>
                    </a:cubicBezTo>
                    <a:cubicBezTo>
                      <a:pt x="7" y="4"/>
                      <a:pt x="8" y="3"/>
                      <a:pt x="10" y="3"/>
                    </a:cubicBezTo>
                    <a:cubicBezTo>
                      <a:pt x="10" y="1"/>
                      <a:pt x="10" y="1"/>
                      <a:pt x="10" y="1"/>
                    </a:cubicBezTo>
                    <a:cubicBezTo>
                      <a:pt x="13" y="0"/>
                      <a:pt x="13" y="0"/>
                      <a:pt x="13" y="0"/>
                    </a:cubicBezTo>
                    <a:cubicBezTo>
                      <a:pt x="13" y="6"/>
                      <a:pt x="13" y="6"/>
                      <a:pt x="13" y="6"/>
                    </a:cubicBezTo>
                    <a:cubicBezTo>
                      <a:pt x="11" y="6"/>
                      <a:pt x="9" y="7"/>
                      <a:pt x="7" y="9"/>
                    </a:cubicBezTo>
                    <a:cubicBezTo>
                      <a:pt x="5" y="12"/>
                      <a:pt x="5" y="17"/>
                      <a:pt x="8" y="19"/>
                    </a:cubicBezTo>
                    <a:cubicBezTo>
                      <a:pt x="9" y="20"/>
                      <a:pt x="10" y="20"/>
                      <a:pt x="11" y="21"/>
                    </a:cubicBezTo>
                    <a:cubicBezTo>
                      <a:pt x="12" y="21"/>
                      <a:pt x="12" y="21"/>
                      <a:pt x="13" y="21"/>
                    </a:cubicBezTo>
                    <a:lnTo>
                      <a:pt x="13" y="27"/>
                    </a:lnTo>
                    <a:close/>
                  </a:path>
                </a:pathLst>
              </a:custGeom>
              <a:grpFill/>
              <a:ln>
                <a:noFill/>
              </a:ln>
            </p:spPr>
            <p:txBody>
              <a:bodyPr anchor="ctr"/>
              <a:lstStyle/>
              <a:p>
                <a:pPr algn="ctr"/>
                <a:endParaRPr/>
              </a:p>
            </p:txBody>
          </p:sp>
          <p:sp>
            <p:nvSpPr>
              <p:cNvPr id="85" name="Freeform: Shape 245">
                <a:extLst>
                  <a:ext uri="{FF2B5EF4-FFF2-40B4-BE49-F238E27FC236}">
                    <a16:creationId xmlns:a16="http://schemas.microsoft.com/office/drawing/2014/main" id="{6FC3FF47-6DEC-448C-BFEA-3EA03370D512}"/>
                  </a:ext>
                </a:extLst>
              </p:cNvPr>
              <p:cNvSpPr>
                <a:spLocks/>
              </p:cNvSpPr>
              <p:nvPr/>
            </p:nvSpPr>
            <p:spPr bwMode="auto">
              <a:xfrm>
                <a:off x="5430696" y="1236964"/>
                <a:ext cx="137246" cy="101709"/>
              </a:xfrm>
              <a:custGeom>
                <a:avLst/>
                <a:gdLst>
                  <a:gd name="T0" fmla="*/ 16 w 31"/>
                  <a:gd name="T1" fmla="*/ 0 h 23"/>
                  <a:gd name="T2" fmla="*/ 0 w 31"/>
                  <a:gd name="T3" fmla="*/ 15 h 23"/>
                  <a:gd name="T4" fmla="*/ 2 w 31"/>
                  <a:gd name="T5" fmla="*/ 23 h 23"/>
                  <a:gd name="T6" fmla="*/ 2 w 31"/>
                  <a:gd name="T7" fmla="*/ 19 h 23"/>
                  <a:gd name="T8" fmla="*/ 3 w 31"/>
                  <a:gd name="T9" fmla="*/ 17 h 23"/>
                  <a:gd name="T10" fmla="*/ 3 w 31"/>
                  <a:gd name="T11" fmla="*/ 15 h 23"/>
                  <a:gd name="T12" fmla="*/ 16 w 31"/>
                  <a:gd name="T13" fmla="*/ 3 h 23"/>
                  <a:gd name="T14" fmla="*/ 28 w 31"/>
                  <a:gd name="T15" fmla="*/ 15 h 23"/>
                  <a:gd name="T16" fmla="*/ 28 w 31"/>
                  <a:gd name="T17" fmla="*/ 17 h 23"/>
                  <a:gd name="T18" fmla="*/ 29 w 31"/>
                  <a:gd name="T19" fmla="*/ 19 h 23"/>
                  <a:gd name="T20" fmla="*/ 29 w 31"/>
                  <a:gd name="T21" fmla="*/ 23 h 23"/>
                  <a:gd name="T22" fmla="*/ 31 w 31"/>
                  <a:gd name="T23" fmla="*/ 15 h 23"/>
                  <a:gd name="T24" fmla="*/ 16 w 31"/>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3">
                    <a:moveTo>
                      <a:pt x="16" y="0"/>
                    </a:moveTo>
                    <a:cubicBezTo>
                      <a:pt x="7" y="0"/>
                      <a:pt x="0" y="7"/>
                      <a:pt x="0" y="15"/>
                    </a:cubicBezTo>
                    <a:cubicBezTo>
                      <a:pt x="0" y="18"/>
                      <a:pt x="1" y="21"/>
                      <a:pt x="2" y="23"/>
                    </a:cubicBezTo>
                    <a:cubicBezTo>
                      <a:pt x="2" y="19"/>
                      <a:pt x="2" y="19"/>
                      <a:pt x="2" y="19"/>
                    </a:cubicBezTo>
                    <a:cubicBezTo>
                      <a:pt x="2" y="18"/>
                      <a:pt x="3" y="17"/>
                      <a:pt x="3" y="17"/>
                    </a:cubicBezTo>
                    <a:cubicBezTo>
                      <a:pt x="3" y="16"/>
                      <a:pt x="3" y="16"/>
                      <a:pt x="3" y="15"/>
                    </a:cubicBezTo>
                    <a:cubicBezTo>
                      <a:pt x="3" y="8"/>
                      <a:pt x="9" y="3"/>
                      <a:pt x="16" y="3"/>
                    </a:cubicBezTo>
                    <a:cubicBezTo>
                      <a:pt x="23" y="3"/>
                      <a:pt x="28" y="8"/>
                      <a:pt x="28" y="15"/>
                    </a:cubicBezTo>
                    <a:cubicBezTo>
                      <a:pt x="28" y="16"/>
                      <a:pt x="28" y="16"/>
                      <a:pt x="28" y="17"/>
                    </a:cubicBezTo>
                    <a:cubicBezTo>
                      <a:pt x="29" y="17"/>
                      <a:pt x="29" y="18"/>
                      <a:pt x="29" y="19"/>
                    </a:cubicBezTo>
                    <a:cubicBezTo>
                      <a:pt x="29" y="23"/>
                      <a:pt x="29" y="23"/>
                      <a:pt x="29" y="23"/>
                    </a:cubicBezTo>
                    <a:cubicBezTo>
                      <a:pt x="30" y="21"/>
                      <a:pt x="31" y="18"/>
                      <a:pt x="31" y="15"/>
                    </a:cubicBezTo>
                    <a:cubicBezTo>
                      <a:pt x="31" y="7"/>
                      <a:pt x="24" y="0"/>
                      <a:pt x="16" y="0"/>
                    </a:cubicBezTo>
                    <a:close/>
                  </a:path>
                </a:pathLst>
              </a:custGeom>
              <a:grpFill/>
              <a:ln>
                <a:noFill/>
              </a:ln>
            </p:spPr>
            <p:txBody>
              <a:bodyPr anchor="ctr"/>
              <a:lstStyle/>
              <a:p>
                <a:pPr algn="ctr"/>
                <a:endParaRPr/>
              </a:p>
            </p:txBody>
          </p:sp>
          <p:sp>
            <p:nvSpPr>
              <p:cNvPr id="86" name="Freeform: Shape 246">
                <a:extLst>
                  <a:ext uri="{FF2B5EF4-FFF2-40B4-BE49-F238E27FC236}">
                    <a16:creationId xmlns:a16="http://schemas.microsoft.com/office/drawing/2014/main" id="{9533D34E-46EE-42C0-8FF8-64C75806C84B}"/>
                  </a:ext>
                </a:extLst>
              </p:cNvPr>
              <p:cNvSpPr>
                <a:spLocks/>
              </p:cNvSpPr>
              <p:nvPr/>
            </p:nvSpPr>
            <p:spPr bwMode="auto">
              <a:xfrm>
                <a:off x="5444176" y="1308038"/>
                <a:ext cx="30635" cy="52693"/>
              </a:xfrm>
              <a:custGeom>
                <a:avLst/>
                <a:gdLst>
                  <a:gd name="T0" fmla="*/ 0 w 7"/>
                  <a:gd name="T1" fmla="*/ 2 h 12"/>
                  <a:gd name="T2" fmla="*/ 0 w 7"/>
                  <a:gd name="T3" fmla="*/ 3 h 12"/>
                  <a:gd name="T4" fmla="*/ 0 w 7"/>
                  <a:gd name="T5" fmla="*/ 7 h 12"/>
                  <a:gd name="T6" fmla="*/ 0 w 7"/>
                  <a:gd name="T7" fmla="*/ 8 h 12"/>
                  <a:gd name="T8" fmla="*/ 5 w 7"/>
                  <a:gd name="T9" fmla="*/ 12 h 12"/>
                  <a:gd name="T10" fmla="*/ 7 w 7"/>
                  <a:gd name="T11" fmla="*/ 12 h 12"/>
                  <a:gd name="T12" fmla="*/ 7 w 7"/>
                  <a:gd name="T13" fmla="*/ 0 h 12"/>
                  <a:gd name="T14" fmla="*/ 5 w 7"/>
                  <a:gd name="T15" fmla="*/ 0 h 12"/>
                  <a:gd name="T16" fmla="*/ 0 w 7"/>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0" y="2"/>
                    </a:moveTo>
                    <a:cubicBezTo>
                      <a:pt x="0" y="2"/>
                      <a:pt x="0" y="2"/>
                      <a:pt x="0" y="3"/>
                    </a:cubicBezTo>
                    <a:cubicBezTo>
                      <a:pt x="0" y="7"/>
                      <a:pt x="0" y="7"/>
                      <a:pt x="0" y="7"/>
                    </a:cubicBezTo>
                    <a:cubicBezTo>
                      <a:pt x="0" y="8"/>
                      <a:pt x="0" y="8"/>
                      <a:pt x="0" y="8"/>
                    </a:cubicBezTo>
                    <a:cubicBezTo>
                      <a:pt x="0" y="10"/>
                      <a:pt x="2" y="12"/>
                      <a:pt x="5" y="12"/>
                    </a:cubicBezTo>
                    <a:cubicBezTo>
                      <a:pt x="7" y="12"/>
                      <a:pt x="7" y="12"/>
                      <a:pt x="7" y="12"/>
                    </a:cubicBezTo>
                    <a:cubicBezTo>
                      <a:pt x="7" y="0"/>
                      <a:pt x="7" y="0"/>
                      <a:pt x="7" y="0"/>
                    </a:cubicBezTo>
                    <a:cubicBezTo>
                      <a:pt x="5" y="0"/>
                      <a:pt x="5" y="0"/>
                      <a:pt x="5" y="0"/>
                    </a:cubicBezTo>
                    <a:cubicBezTo>
                      <a:pt x="3" y="0"/>
                      <a:pt x="1" y="1"/>
                      <a:pt x="0" y="2"/>
                    </a:cubicBezTo>
                    <a:close/>
                  </a:path>
                </a:pathLst>
              </a:custGeom>
              <a:grpFill/>
              <a:ln>
                <a:noFill/>
              </a:ln>
            </p:spPr>
            <p:txBody>
              <a:bodyPr anchor="ctr"/>
              <a:lstStyle/>
              <a:p>
                <a:pPr algn="ctr"/>
                <a:endParaRPr/>
              </a:p>
            </p:txBody>
          </p:sp>
          <p:sp>
            <p:nvSpPr>
              <p:cNvPr id="87" name="Freeform: Shape 247">
                <a:extLst>
                  <a:ext uri="{FF2B5EF4-FFF2-40B4-BE49-F238E27FC236}">
                    <a16:creationId xmlns:a16="http://schemas.microsoft.com/office/drawing/2014/main" id="{C1605E21-49D0-4FC1-A709-34F944E34EBE}"/>
                  </a:ext>
                </a:extLst>
              </p:cNvPr>
              <p:cNvSpPr>
                <a:spLocks/>
              </p:cNvSpPr>
              <p:nvPr/>
            </p:nvSpPr>
            <p:spPr bwMode="auto">
              <a:xfrm>
                <a:off x="5523828" y="1308038"/>
                <a:ext cx="30635" cy="52693"/>
              </a:xfrm>
              <a:custGeom>
                <a:avLst/>
                <a:gdLst>
                  <a:gd name="T0" fmla="*/ 7 w 7"/>
                  <a:gd name="T1" fmla="*/ 8 h 12"/>
                  <a:gd name="T2" fmla="*/ 7 w 7"/>
                  <a:gd name="T3" fmla="*/ 7 h 12"/>
                  <a:gd name="T4" fmla="*/ 7 w 7"/>
                  <a:gd name="T5" fmla="*/ 3 h 12"/>
                  <a:gd name="T6" fmla="*/ 7 w 7"/>
                  <a:gd name="T7" fmla="*/ 2 h 12"/>
                  <a:gd name="T8" fmla="*/ 2 w 7"/>
                  <a:gd name="T9" fmla="*/ 0 h 12"/>
                  <a:gd name="T10" fmla="*/ 0 w 7"/>
                  <a:gd name="T11" fmla="*/ 0 h 12"/>
                  <a:gd name="T12" fmla="*/ 0 w 7"/>
                  <a:gd name="T13" fmla="*/ 12 h 12"/>
                  <a:gd name="T14" fmla="*/ 2 w 7"/>
                  <a:gd name="T15" fmla="*/ 12 h 12"/>
                  <a:gd name="T16" fmla="*/ 7 w 7"/>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7" y="8"/>
                    </a:moveTo>
                    <a:cubicBezTo>
                      <a:pt x="7" y="7"/>
                      <a:pt x="7" y="7"/>
                      <a:pt x="7" y="7"/>
                    </a:cubicBezTo>
                    <a:cubicBezTo>
                      <a:pt x="7" y="3"/>
                      <a:pt x="7" y="3"/>
                      <a:pt x="7" y="3"/>
                    </a:cubicBezTo>
                    <a:cubicBezTo>
                      <a:pt x="7" y="3"/>
                      <a:pt x="7" y="2"/>
                      <a:pt x="7" y="2"/>
                    </a:cubicBezTo>
                    <a:cubicBezTo>
                      <a:pt x="7" y="1"/>
                      <a:pt x="5" y="0"/>
                      <a:pt x="2" y="0"/>
                    </a:cubicBezTo>
                    <a:cubicBezTo>
                      <a:pt x="0" y="0"/>
                      <a:pt x="0" y="0"/>
                      <a:pt x="0" y="0"/>
                    </a:cubicBezTo>
                    <a:cubicBezTo>
                      <a:pt x="0" y="12"/>
                      <a:pt x="0" y="12"/>
                      <a:pt x="0" y="12"/>
                    </a:cubicBezTo>
                    <a:cubicBezTo>
                      <a:pt x="2" y="12"/>
                      <a:pt x="2" y="12"/>
                      <a:pt x="2" y="12"/>
                    </a:cubicBezTo>
                    <a:cubicBezTo>
                      <a:pt x="5" y="12"/>
                      <a:pt x="7" y="10"/>
                      <a:pt x="7" y="8"/>
                    </a:cubicBezTo>
                    <a:close/>
                  </a:path>
                </a:pathLst>
              </a:custGeom>
              <a:grpFill/>
              <a:ln>
                <a:noFill/>
              </a:ln>
            </p:spPr>
            <p:txBody>
              <a:bodyPr anchor="ctr"/>
              <a:lstStyle/>
              <a:p>
                <a:pPr algn="ctr"/>
                <a:endParaRPr/>
              </a:p>
            </p:txBody>
          </p:sp>
          <p:sp>
            <p:nvSpPr>
              <p:cNvPr id="88" name="Freeform: Shape 248">
                <a:extLst>
                  <a:ext uri="{FF2B5EF4-FFF2-40B4-BE49-F238E27FC236}">
                    <a16:creationId xmlns:a16="http://schemas.microsoft.com/office/drawing/2014/main" id="{DE6C890B-1CF0-4F4B-B8EF-DA931193C3EC}"/>
                  </a:ext>
                </a:extLst>
              </p:cNvPr>
              <p:cNvSpPr>
                <a:spLocks/>
              </p:cNvSpPr>
              <p:nvPr/>
            </p:nvSpPr>
            <p:spPr bwMode="auto">
              <a:xfrm>
                <a:off x="5987034" y="2883918"/>
                <a:ext cx="186263" cy="137246"/>
              </a:xfrm>
              <a:custGeom>
                <a:avLst/>
                <a:gdLst>
                  <a:gd name="T0" fmla="*/ 28 w 42"/>
                  <a:gd name="T1" fmla="*/ 31 h 31"/>
                  <a:gd name="T2" fmla="*/ 42 w 42"/>
                  <a:gd name="T3" fmla="*/ 31 h 31"/>
                  <a:gd name="T4" fmla="*/ 42 w 42"/>
                  <a:gd name="T5" fmla="*/ 0 h 31"/>
                  <a:gd name="T6" fmla="*/ 28 w 42"/>
                  <a:gd name="T7" fmla="*/ 0 h 31"/>
                  <a:gd name="T8" fmla="*/ 28 w 42"/>
                  <a:gd name="T9" fmla="*/ 13 h 31"/>
                  <a:gd name="T10" fmla="*/ 38 w 42"/>
                  <a:gd name="T11" fmla="*/ 27 h 31"/>
                  <a:gd name="T12" fmla="*/ 28 w 42"/>
                  <a:gd name="T13" fmla="*/ 27 h 31"/>
                  <a:gd name="T14" fmla="*/ 28 w 42"/>
                  <a:gd name="T15" fmla="*/ 31 h 31"/>
                  <a:gd name="T16" fmla="*/ 19 w 42"/>
                  <a:gd name="T17" fmla="*/ 31 h 31"/>
                  <a:gd name="T18" fmla="*/ 28 w 42"/>
                  <a:gd name="T19" fmla="*/ 31 h 31"/>
                  <a:gd name="T20" fmla="*/ 28 w 42"/>
                  <a:gd name="T21" fmla="*/ 27 h 31"/>
                  <a:gd name="T22" fmla="*/ 22 w 42"/>
                  <a:gd name="T23" fmla="*/ 27 h 31"/>
                  <a:gd name="T24" fmla="*/ 21 w 42"/>
                  <a:gd name="T25" fmla="*/ 26 h 31"/>
                  <a:gd name="T26" fmla="*/ 19 w 42"/>
                  <a:gd name="T27" fmla="*/ 23 h 31"/>
                  <a:gd name="T28" fmla="*/ 19 w 42"/>
                  <a:gd name="T29" fmla="*/ 25 h 31"/>
                  <a:gd name="T30" fmla="*/ 20 w 42"/>
                  <a:gd name="T31" fmla="*/ 27 h 31"/>
                  <a:gd name="T32" fmla="*/ 19 w 42"/>
                  <a:gd name="T33" fmla="*/ 27 h 31"/>
                  <a:gd name="T34" fmla="*/ 19 w 42"/>
                  <a:gd name="T35" fmla="*/ 31 h 31"/>
                  <a:gd name="T36" fmla="*/ 28 w 42"/>
                  <a:gd name="T37" fmla="*/ 0 h 31"/>
                  <a:gd name="T38" fmla="*/ 19 w 42"/>
                  <a:gd name="T39" fmla="*/ 0 h 31"/>
                  <a:gd name="T40" fmla="*/ 19 w 42"/>
                  <a:gd name="T41" fmla="*/ 20 h 31"/>
                  <a:gd name="T42" fmla="*/ 26 w 42"/>
                  <a:gd name="T43" fmla="*/ 10 h 31"/>
                  <a:gd name="T44" fmla="*/ 26 w 42"/>
                  <a:gd name="T45" fmla="*/ 10 h 31"/>
                  <a:gd name="T46" fmla="*/ 28 w 42"/>
                  <a:gd name="T47" fmla="*/ 13 h 31"/>
                  <a:gd name="T48" fmla="*/ 28 w 42"/>
                  <a:gd name="T49" fmla="*/ 0 h 31"/>
                  <a:gd name="T50" fmla="*/ 12 w 42"/>
                  <a:gd name="T51" fmla="*/ 31 h 31"/>
                  <a:gd name="T52" fmla="*/ 19 w 42"/>
                  <a:gd name="T53" fmla="*/ 31 h 31"/>
                  <a:gd name="T54" fmla="*/ 19 w 42"/>
                  <a:gd name="T55" fmla="*/ 27 h 31"/>
                  <a:gd name="T56" fmla="*/ 14 w 42"/>
                  <a:gd name="T57" fmla="*/ 27 h 31"/>
                  <a:gd name="T58" fmla="*/ 12 w 42"/>
                  <a:gd name="T59" fmla="*/ 27 h 31"/>
                  <a:gd name="T60" fmla="*/ 12 w 42"/>
                  <a:gd name="T61" fmla="*/ 31 h 31"/>
                  <a:gd name="T62" fmla="*/ 19 w 42"/>
                  <a:gd name="T63" fmla="*/ 0 h 31"/>
                  <a:gd name="T64" fmla="*/ 12 w 42"/>
                  <a:gd name="T65" fmla="*/ 0 h 31"/>
                  <a:gd name="T66" fmla="*/ 12 w 42"/>
                  <a:gd name="T67" fmla="*/ 6 h 31"/>
                  <a:gd name="T68" fmla="*/ 13 w 42"/>
                  <a:gd name="T69" fmla="*/ 8 h 31"/>
                  <a:gd name="T70" fmla="*/ 12 w 42"/>
                  <a:gd name="T71" fmla="*/ 10 h 31"/>
                  <a:gd name="T72" fmla="*/ 12 w 42"/>
                  <a:gd name="T73" fmla="*/ 16 h 31"/>
                  <a:gd name="T74" fmla="*/ 12 w 42"/>
                  <a:gd name="T75" fmla="*/ 16 h 31"/>
                  <a:gd name="T76" fmla="*/ 17 w 42"/>
                  <a:gd name="T77" fmla="*/ 23 h 31"/>
                  <a:gd name="T78" fmla="*/ 19 w 42"/>
                  <a:gd name="T79" fmla="*/ 25 h 31"/>
                  <a:gd name="T80" fmla="*/ 19 w 42"/>
                  <a:gd name="T81" fmla="*/ 23 h 31"/>
                  <a:gd name="T82" fmla="*/ 18 w 42"/>
                  <a:gd name="T83" fmla="*/ 22 h 31"/>
                  <a:gd name="T84" fmla="*/ 19 w 42"/>
                  <a:gd name="T85" fmla="*/ 20 h 31"/>
                  <a:gd name="T86" fmla="*/ 19 w 42"/>
                  <a:gd name="T87" fmla="*/ 0 h 31"/>
                  <a:gd name="T88" fmla="*/ 0 w 42"/>
                  <a:gd name="T89" fmla="*/ 31 h 31"/>
                  <a:gd name="T90" fmla="*/ 12 w 42"/>
                  <a:gd name="T91" fmla="*/ 31 h 31"/>
                  <a:gd name="T92" fmla="*/ 12 w 42"/>
                  <a:gd name="T93" fmla="*/ 27 h 31"/>
                  <a:gd name="T94" fmla="*/ 4 w 42"/>
                  <a:gd name="T95" fmla="*/ 27 h 31"/>
                  <a:gd name="T96" fmla="*/ 4 w 42"/>
                  <a:gd name="T97" fmla="*/ 27 h 31"/>
                  <a:gd name="T98" fmla="*/ 12 w 42"/>
                  <a:gd name="T99" fmla="*/ 16 h 31"/>
                  <a:gd name="T100" fmla="*/ 12 w 42"/>
                  <a:gd name="T101" fmla="*/ 10 h 31"/>
                  <a:gd name="T102" fmla="*/ 10 w 42"/>
                  <a:gd name="T103" fmla="*/ 11 h 31"/>
                  <a:gd name="T104" fmla="*/ 6 w 42"/>
                  <a:gd name="T105" fmla="*/ 8 h 31"/>
                  <a:gd name="T106" fmla="*/ 10 w 42"/>
                  <a:gd name="T107" fmla="*/ 4 h 31"/>
                  <a:gd name="T108" fmla="*/ 10 w 42"/>
                  <a:gd name="T109" fmla="*/ 4 h 31"/>
                  <a:gd name="T110" fmla="*/ 12 w 42"/>
                  <a:gd name="T111" fmla="*/ 6 h 31"/>
                  <a:gd name="T112" fmla="*/ 12 w 42"/>
                  <a:gd name="T113" fmla="*/ 0 h 31"/>
                  <a:gd name="T114" fmla="*/ 0 w 42"/>
                  <a:gd name="T115" fmla="*/ 0 h 31"/>
                  <a:gd name="T116" fmla="*/ 0 w 42"/>
                  <a:gd name="T1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31">
                    <a:moveTo>
                      <a:pt x="28" y="31"/>
                    </a:moveTo>
                    <a:cubicBezTo>
                      <a:pt x="42" y="31"/>
                      <a:pt x="42" y="31"/>
                      <a:pt x="42" y="31"/>
                    </a:cubicBezTo>
                    <a:cubicBezTo>
                      <a:pt x="42" y="0"/>
                      <a:pt x="42" y="0"/>
                      <a:pt x="42" y="0"/>
                    </a:cubicBezTo>
                    <a:cubicBezTo>
                      <a:pt x="28" y="0"/>
                      <a:pt x="28" y="0"/>
                      <a:pt x="28" y="0"/>
                    </a:cubicBezTo>
                    <a:cubicBezTo>
                      <a:pt x="28" y="13"/>
                      <a:pt x="28" y="13"/>
                      <a:pt x="28" y="13"/>
                    </a:cubicBezTo>
                    <a:cubicBezTo>
                      <a:pt x="38" y="27"/>
                      <a:pt x="38" y="27"/>
                      <a:pt x="38" y="27"/>
                    </a:cubicBezTo>
                    <a:cubicBezTo>
                      <a:pt x="28" y="27"/>
                      <a:pt x="28" y="27"/>
                      <a:pt x="28" y="27"/>
                    </a:cubicBezTo>
                    <a:lnTo>
                      <a:pt x="28" y="31"/>
                    </a:lnTo>
                    <a:close/>
                    <a:moveTo>
                      <a:pt x="19" y="31"/>
                    </a:moveTo>
                    <a:cubicBezTo>
                      <a:pt x="28" y="31"/>
                      <a:pt x="28" y="31"/>
                      <a:pt x="28" y="31"/>
                    </a:cubicBezTo>
                    <a:cubicBezTo>
                      <a:pt x="28" y="27"/>
                      <a:pt x="28" y="27"/>
                      <a:pt x="28" y="27"/>
                    </a:cubicBezTo>
                    <a:cubicBezTo>
                      <a:pt x="22" y="27"/>
                      <a:pt x="22" y="27"/>
                      <a:pt x="22" y="27"/>
                    </a:cubicBezTo>
                    <a:cubicBezTo>
                      <a:pt x="21" y="26"/>
                      <a:pt x="21" y="26"/>
                      <a:pt x="21" y="26"/>
                    </a:cubicBezTo>
                    <a:cubicBezTo>
                      <a:pt x="19" y="23"/>
                      <a:pt x="19" y="23"/>
                      <a:pt x="19" y="23"/>
                    </a:cubicBezTo>
                    <a:cubicBezTo>
                      <a:pt x="19" y="25"/>
                      <a:pt x="19" y="25"/>
                      <a:pt x="19" y="25"/>
                    </a:cubicBezTo>
                    <a:cubicBezTo>
                      <a:pt x="20" y="27"/>
                      <a:pt x="20" y="27"/>
                      <a:pt x="20" y="27"/>
                    </a:cubicBezTo>
                    <a:cubicBezTo>
                      <a:pt x="19" y="27"/>
                      <a:pt x="19" y="27"/>
                      <a:pt x="19" y="27"/>
                    </a:cubicBezTo>
                    <a:cubicBezTo>
                      <a:pt x="19" y="31"/>
                      <a:pt x="19" y="31"/>
                      <a:pt x="19" y="31"/>
                    </a:cubicBezTo>
                    <a:close/>
                    <a:moveTo>
                      <a:pt x="28" y="0"/>
                    </a:moveTo>
                    <a:cubicBezTo>
                      <a:pt x="19" y="0"/>
                      <a:pt x="19" y="0"/>
                      <a:pt x="19" y="0"/>
                    </a:cubicBezTo>
                    <a:cubicBezTo>
                      <a:pt x="19" y="20"/>
                      <a:pt x="19" y="20"/>
                      <a:pt x="19" y="20"/>
                    </a:cubicBezTo>
                    <a:cubicBezTo>
                      <a:pt x="26" y="10"/>
                      <a:pt x="26" y="10"/>
                      <a:pt x="26" y="10"/>
                    </a:cubicBezTo>
                    <a:cubicBezTo>
                      <a:pt x="26" y="10"/>
                      <a:pt x="26" y="10"/>
                      <a:pt x="26" y="10"/>
                    </a:cubicBezTo>
                    <a:cubicBezTo>
                      <a:pt x="28" y="13"/>
                      <a:pt x="28" y="13"/>
                      <a:pt x="28" y="13"/>
                    </a:cubicBezTo>
                    <a:lnTo>
                      <a:pt x="28" y="0"/>
                    </a:lnTo>
                    <a:close/>
                    <a:moveTo>
                      <a:pt x="12" y="31"/>
                    </a:moveTo>
                    <a:cubicBezTo>
                      <a:pt x="19" y="31"/>
                      <a:pt x="19" y="31"/>
                      <a:pt x="19" y="31"/>
                    </a:cubicBezTo>
                    <a:cubicBezTo>
                      <a:pt x="19" y="27"/>
                      <a:pt x="19" y="27"/>
                      <a:pt x="19" y="27"/>
                    </a:cubicBezTo>
                    <a:cubicBezTo>
                      <a:pt x="14" y="27"/>
                      <a:pt x="14" y="27"/>
                      <a:pt x="14" y="27"/>
                    </a:cubicBezTo>
                    <a:cubicBezTo>
                      <a:pt x="12" y="27"/>
                      <a:pt x="12" y="27"/>
                      <a:pt x="12" y="27"/>
                    </a:cubicBezTo>
                    <a:cubicBezTo>
                      <a:pt x="12" y="31"/>
                      <a:pt x="12" y="31"/>
                      <a:pt x="12" y="31"/>
                    </a:cubicBezTo>
                    <a:close/>
                    <a:moveTo>
                      <a:pt x="19" y="0"/>
                    </a:moveTo>
                    <a:cubicBezTo>
                      <a:pt x="12" y="0"/>
                      <a:pt x="12" y="0"/>
                      <a:pt x="12" y="0"/>
                    </a:cubicBezTo>
                    <a:cubicBezTo>
                      <a:pt x="12" y="6"/>
                      <a:pt x="12" y="6"/>
                      <a:pt x="12" y="6"/>
                    </a:cubicBezTo>
                    <a:cubicBezTo>
                      <a:pt x="13" y="6"/>
                      <a:pt x="13" y="7"/>
                      <a:pt x="13" y="8"/>
                    </a:cubicBezTo>
                    <a:cubicBezTo>
                      <a:pt x="13" y="8"/>
                      <a:pt x="13" y="9"/>
                      <a:pt x="12" y="10"/>
                    </a:cubicBezTo>
                    <a:cubicBezTo>
                      <a:pt x="12" y="16"/>
                      <a:pt x="12" y="16"/>
                      <a:pt x="12" y="16"/>
                    </a:cubicBezTo>
                    <a:cubicBezTo>
                      <a:pt x="12" y="16"/>
                      <a:pt x="12" y="16"/>
                      <a:pt x="12" y="16"/>
                    </a:cubicBezTo>
                    <a:cubicBezTo>
                      <a:pt x="17" y="23"/>
                      <a:pt x="17" y="23"/>
                      <a:pt x="17" y="23"/>
                    </a:cubicBezTo>
                    <a:cubicBezTo>
                      <a:pt x="19" y="25"/>
                      <a:pt x="19" y="25"/>
                      <a:pt x="19" y="25"/>
                    </a:cubicBezTo>
                    <a:cubicBezTo>
                      <a:pt x="19" y="23"/>
                      <a:pt x="19" y="23"/>
                      <a:pt x="19" y="23"/>
                    </a:cubicBezTo>
                    <a:cubicBezTo>
                      <a:pt x="18" y="22"/>
                      <a:pt x="18" y="22"/>
                      <a:pt x="18" y="22"/>
                    </a:cubicBezTo>
                    <a:cubicBezTo>
                      <a:pt x="19" y="20"/>
                      <a:pt x="19" y="20"/>
                      <a:pt x="19" y="20"/>
                    </a:cubicBezTo>
                    <a:lnTo>
                      <a:pt x="19" y="0"/>
                    </a:lnTo>
                    <a:close/>
                    <a:moveTo>
                      <a:pt x="0" y="31"/>
                    </a:moveTo>
                    <a:cubicBezTo>
                      <a:pt x="12" y="31"/>
                      <a:pt x="12" y="31"/>
                      <a:pt x="12" y="31"/>
                    </a:cubicBezTo>
                    <a:cubicBezTo>
                      <a:pt x="12" y="27"/>
                      <a:pt x="12" y="27"/>
                      <a:pt x="12" y="27"/>
                    </a:cubicBezTo>
                    <a:cubicBezTo>
                      <a:pt x="4" y="27"/>
                      <a:pt x="4" y="27"/>
                      <a:pt x="4" y="27"/>
                    </a:cubicBezTo>
                    <a:cubicBezTo>
                      <a:pt x="4" y="27"/>
                      <a:pt x="4" y="27"/>
                      <a:pt x="4" y="27"/>
                    </a:cubicBezTo>
                    <a:cubicBezTo>
                      <a:pt x="12" y="16"/>
                      <a:pt x="12" y="16"/>
                      <a:pt x="12" y="16"/>
                    </a:cubicBezTo>
                    <a:cubicBezTo>
                      <a:pt x="12" y="10"/>
                      <a:pt x="12" y="10"/>
                      <a:pt x="12" y="10"/>
                    </a:cubicBezTo>
                    <a:cubicBezTo>
                      <a:pt x="12" y="10"/>
                      <a:pt x="11" y="11"/>
                      <a:pt x="10" y="11"/>
                    </a:cubicBezTo>
                    <a:cubicBezTo>
                      <a:pt x="8" y="11"/>
                      <a:pt x="6" y="9"/>
                      <a:pt x="6" y="8"/>
                    </a:cubicBezTo>
                    <a:cubicBezTo>
                      <a:pt x="6" y="6"/>
                      <a:pt x="8" y="4"/>
                      <a:pt x="10" y="4"/>
                    </a:cubicBezTo>
                    <a:cubicBezTo>
                      <a:pt x="10" y="4"/>
                      <a:pt x="10" y="4"/>
                      <a:pt x="10" y="4"/>
                    </a:cubicBezTo>
                    <a:cubicBezTo>
                      <a:pt x="11" y="4"/>
                      <a:pt x="12" y="5"/>
                      <a:pt x="12" y="6"/>
                    </a:cubicBezTo>
                    <a:cubicBezTo>
                      <a:pt x="12" y="0"/>
                      <a:pt x="12" y="0"/>
                      <a:pt x="12" y="0"/>
                    </a:cubicBezTo>
                    <a:cubicBezTo>
                      <a:pt x="0" y="0"/>
                      <a:pt x="0" y="0"/>
                      <a:pt x="0" y="0"/>
                    </a:cubicBezTo>
                    <a:lnTo>
                      <a:pt x="0" y="31"/>
                    </a:lnTo>
                    <a:close/>
                  </a:path>
                </a:pathLst>
              </a:custGeom>
              <a:grpFill/>
              <a:ln>
                <a:noFill/>
              </a:ln>
            </p:spPr>
            <p:txBody>
              <a:bodyPr anchor="ctr"/>
              <a:lstStyle/>
              <a:p>
                <a:pPr algn="ctr"/>
                <a:endParaRPr/>
              </a:p>
            </p:txBody>
          </p:sp>
          <p:sp>
            <p:nvSpPr>
              <p:cNvPr id="89" name="Freeform: Shape 249">
                <a:extLst>
                  <a:ext uri="{FF2B5EF4-FFF2-40B4-BE49-F238E27FC236}">
                    <a16:creationId xmlns:a16="http://schemas.microsoft.com/office/drawing/2014/main" id="{C6B7021B-22F8-4DA5-9B26-04820AA5F168}"/>
                  </a:ext>
                </a:extLst>
              </p:cNvPr>
              <p:cNvSpPr>
                <a:spLocks/>
              </p:cNvSpPr>
              <p:nvPr/>
            </p:nvSpPr>
            <p:spPr bwMode="auto">
              <a:xfrm>
                <a:off x="5766459" y="1895010"/>
                <a:ext cx="93131" cy="115189"/>
              </a:xfrm>
              <a:custGeom>
                <a:avLst/>
                <a:gdLst>
                  <a:gd name="T0" fmla="*/ 3 w 21"/>
                  <a:gd name="T1" fmla="*/ 23 h 26"/>
                  <a:gd name="T2" fmla="*/ 3 w 21"/>
                  <a:gd name="T3" fmla="*/ 22 h 26"/>
                  <a:gd name="T4" fmla="*/ 3 w 21"/>
                  <a:gd name="T5" fmla="*/ 22 h 26"/>
                  <a:gd name="T6" fmla="*/ 3 w 21"/>
                  <a:gd name="T7" fmla="*/ 6 h 26"/>
                  <a:gd name="T8" fmla="*/ 18 w 21"/>
                  <a:gd name="T9" fmla="*/ 6 h 26"/>
                  <a:gd name="T10" fmla="*/ 18 w 21"/>
                  <a:gd name="T11" fmla="*/ 17 h 26"/>
                  <a:gd name="T12" fmla="*/ 17 w 21"/>
                  <a:gd name="T13" fmla="*/ 17 h 26"/>
                  <a:gd name="T14" fmla="*/ 12 w 21"/>
                  <a:gd name="T15" fmla="*/ 22 h 26"/>
                  <a:gd name="T16" fmla="*/ 17 w 21"/>
                  <a:gd name="T17" fmla="*/ 26 h 26"/>
                  <a:gd name="T18" fmla="*/ 21 w 21"/>
                  <a:gd name="T19" fmla="*/ 22 h 26"/>
                  <a:gd name="T20" fmla="*/ 21 w 21"/>
                  <a:gd name="T21" fmla="*/ 22 h 26"/>
                  <a:gd name="T22" fmla="*/ 21 w 21"/>
                  <a:gd name="T23" fmla="*/ 22 h 26"/>
                  <a:gd name="T24" fmla="*/ 21 w 21"/>
                  <a:gd name="T25" fmla="*/ 6 h 26"/>
                  <a:gd name="T26" fmla="*/ 21 w 21"/>
                  <a:gd name="T27" fmla="*/ 0 h 26"/>
                  <a:gd name="T28" fmla="*/ 18 w 21"/>
                  <a:gd name="T29" fmla="*/ 0 h 26"/>
                  <a:gd name="T30" fmla="*/ 3 w 21"/>
                  <a:gd name="T31" fmla="*/ 0 h 26"/>
                  <a:gd name="T32" fmla="*/ 0 w 21"/>
                  <a:gd name="T33" fmla="*/ 0 h 26"/>
                  <a:gd name="T34" fmla="*/ 0 w 21"/>
                  <a:gd name="T35" fmla="*/ 6 h 26"/>
                  <a:gd name="T36" fmla="*/ 0 w 21"/>
                  <a:gd name="T37" fmla="*/ 17 h 26"/>
                  <a:gd name="T38" fmla="*/ 0 w 21"/>
                  <a:gd name="T39" fmla="*/ 17 h 26"/>
                  <a:gd name="T40" fmla="*/ 3 w 21"/>
                  <a:gd name="T4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6">
                    <a:moveTo>
                      <a:pt x="3" y="23"/>
                    </a:moveTo>
                    <a:cubicBezTo>
                      <a:pt x="3" y="22"/>
                      <a:pt x="3" y="22"/>
                      <a:pt x="3" y="22"/>
                    </a:cubicBezTo>
                    <a:cubicBezTo>
                      <a:pt x="3" y="22"/>
                      <a:pt x="3" y="22"/>
                      <a:pt x="3" y="22"/>
                    </a:cubicBezTo>
                    <a:cubicBezTo>
                      <a:pt x="3" y="6"/>
                      <a:pt x="3" y="6"/>
                      <a:pt x="3" y="6"/>
                    </a:cubicBezTo>
                    <a:cubicBezTo>
                      <a:pt x="18" y="6"/>
                      <a:pt x="18" y="6"/>
                      <a:pt x="18" y="6"/>
                    </a:cubicBezTo>
                    <a:cubicBezTo>
                      <a:pt x="18" y="17"/>
                      <a:pt x="18" y="17"/>
                      <a:pt x="18" y="17"/>
                    </a:cubicBezTo>
                    <a:cubicBezTo>
                      <a:pt x="18" y="17"/>
                      <a:pt x="17" y="17"/>
                      <a:pt x="17" y="17"/>
                    </a:cubicBezTo>
                    <a:cubicBezTo>
                      <a:pt x="14" y="17"/>
                      <a:pt x="12" y="19"/>
                      <a:pt x="12" y="22"/>
                    </a:cubicBezTo>
                    <a:cubicBezTo>
                      <a:pt x="12" y="24"/>
                      <a:pt x="14" y="26"/>
                      <a:pt x="17" y="26"/>
                    </a:cubicBezTo>
                    <a:cubicBezTo>
                      <a:pt x="19" y="26"/>
                      <a:pt x="21" y="24"/>
                      <a:pt x="21" y="22"/>
                    </a:cubicBezTo>
                    <a:cubicBezTo>
                      <a:pt x="21" y="22"/>
                      <a:pt x="21" y="22"/>
                      <a:pt x="21" y="22"/>
                    </a:cubicBezTo>
                    <a:cubicBezTo>
                      <a:pt x="21" y="22"/>
                      <a:pt x="21" y="22"/>
                      <a:pt x="21" y="22"/>
                    </a:cubicBezTo>
                    <a:cubicBezTo>
                      <a:pt x="21" y="6"/>
                      <a:pt x="21" y="6"/>
                      <a:pt x="21" y="6"/>
                    </a:cubicBezTo>
                    <a:cubicBezTo>
                      <a:pt x="21" y="0"/>
                      <a:pt x="21" y="0"/>
                      <a:pt x="21" y="0"/>
                    </a:cubicBezTo>
                    <a:cubicBezTo>
                      <a:pt x="18" y="0"/>
                      <a:pt x="18" y="0"/>
                      <a:pt x="18" y="0"/>
                    </a:cubicBezTo>
                    <a:cubicBezTo>
                      <a:pt x="3" y="0"/>
                      <a:pt x="3" y="0"/>
                      <a:pt x="3" y="0"/>
                    </a:cubicBezTo>
                    <a:cubicBezTo>
                      <a:pt x="0" y="0"/>
                      <a:pt x="0" y="0"/>
                      <a:pt x="0" y="0"/>
                    </a:cubicBezTo>
                    <a:cubicBezTo>
                      <a:pt x="0" y="6"/>
                      <a:pt x="0" y="6"/>
                      <a:pt x="0" y="6"/>
                    </a:cubicBezTo>
                    <a:cubicBezTo>
                      <a:pt x="0" y="17"/>
                      <a:pt x="0" y="17"/>
                      <a:pt x="0" y="17"/>
                    </a:cubicBezTo>
                    <a:cubicBezTo>
                      <a:pt x="0" y="17"/>
                      <a:pt x="0" y="17"/>
                      <a:pt x="0" y="17"/>
                    </a:cubicBezTo>
                    <a:cubicBezTo>
                      <a:pt x="1" y="19"/>
                      <a:pt x="2" y="21"/>
                      <a:pt x="3" y="23"/>
                    </a:cubicBezTo>
                    <a:close/>
                  </a:path>
                </a:pathLst>
              </a:custGeom>
              <a:grpFill/>
              <a:ln>
                <a:noFill/>
              </a:ln>
            </p:spPr>
            <p:txBody>
              <a:bodyPr anchor="ctr"/>
              <a:lstStyle/>
              <a:p>
                <a:pPr algn="ctr"/>
                <a:endParaRPr/>
              </a:p>
            </p:txBody>
          </p:sp>
        </p:grpSp>
        <p:grpSp>
          <p:nvGrpSpPr>
            <p:cNvPr id="19" name="Group 250">
              <a:extLst>
                <a:ext uri="{FF2B5EF4-FFF2-40B4-BE49-F238E27FC236}">
                  <a16:creationId xmlns:a16="http://schemas.microsoft.com/office/drawing/2014/main" id="{1F465CB5-5BC9-4C16-A780-97B2080FC493}"/>
                </a:ext>
              </a:extLst>
            </p:cNvPr>
            <p:cNvGrpSpPr/>
            <p:nvPr/>
          </p:nvGrpSpPr>
          <p:grpSpPr>
            <a:xfrm>
              <a:off x="6118537" y="1986993"/>
              <a:ext cx="4898647" cy="4875747"/>
              <a:chOff x="4476325" y="1364544"/>
              <a:chExt cx="3796703" cy="3778956"/>
            </a:xfrm>
          </p:grpSpPr>
          <p:sp>
            <p:nvSpPr>
              <p:cNvPr id="21" name="Freeform: Shape 251">
                <a:extLst>
                  <a:ext uri="{FF2B5EF4-FFF2-40B4-BE49-F238E27FC236}">
                    <a16:creationId xmlns:a16="http://schemas.microsoft.com/office/drawing/2014/main" id="{E589F610-C230-4359-859A-CF94C3F0A3DA}"/>
                  </a:ext>
                </a:extLst>
              </p:cNvPr>
              <p:cNvSpPr>
                <a:spLocks/>
              </p:cNvSpPr>
              <p:nvPr/>
            </p:nvSpPr>
            <p:spPr bwMode="auto">
              <a:xfrm>
                <a:off x="4749783" y="1386364"/>
                <a:ext cx="2829064" cy="2829064"/>
              </a:xfrm>
              <a:custGeom>
                <a:avLst/>
                <a:gdLst>
                  <a:gd name="T0" fmla="*/ 315 w 630"/>
                  <a:gd name="T1" fmla="*/ 19 h 630"/>
                  <a:gd name="T2" fmla="*/ 611 w 630"/>
                  <a:gd name="T3" fmla="*/ 315 h 630"/>
                  <a:gd name="T4" fmla="*/ 315 w 630"/>
                  <a:gd name="T5" fmla="*/ 611 h 630"/>
                  <a:gd name="T6" fmla="*/ 315 w 630"/>
                  <a:gd name="T7" fmla="*/ 630 h 630"/>
                  <a:gd name="T8" fmla="*/ 630 w 630"/>
                  <a:gd name="T9" fmla="*/ 315 h 630"/>
                  <a:gd name="T10" fmla="*/ 315 w 630"/>
                  <a:gd name="T11" fmla="*/ 0 h 630"/>
                  <a:gd name="T12" fmla="*/ 315 w 630"/>
                  <a:gd name="T13" fmla="*/ 19 h 630"/>
                  <a:gd name="T14" fmla="*/ 315 w 630"/>
                  <a:gd name="T15" fmla="*/ 611 h 630"/>
                  <a:gd name="T16" fmla="*/ 19 w 630"/>
                  <a:gd name="T17" fmla="*/ 315 h 630"/>
                  <a:gd name="T18" fmla="*/ 315 w 630"/>
                  <a:gd name="T19" fmla="*/ 19 h 630"/>
                  <a:gd name="T20" fmla="*/ 315 w 630"/>
                  <a:gd name="T21" fmla="*/ 0 h 630"/>
                  <a:gd name="T22" fmla="*/ 0 w 630"/>
                  <a:gd name="T23" fmla="*/ 315 h 630"/>
                  <a:gd name="T24" fmla="*/ 315 w 630"/>
                  <a:gd name="T25" fmla="*/ 630 h 630"/>
                  <a:gd name="T26" fmla="*/ 315 w 630"/>
                  <a:gd name="T27" fmla="*/ 611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0" h="630">
                    <a:moveTo>
                      <a:pt x="315" y="19"/>
                    </a:moveTo>
                    <a:cubicBezTo>
                      <a:pt x="479" y="19"/>
                      <a:pt x="611" y="152"/>
                      <a:pt x="611" y="315"/>
                    </a:cubicBezTo>
                    <a:cubicBezTo>
                      <a:pt x="611" y="479"/>
                      <a:pt x="479" y="611"/>
                      <a:pt x="315" y="611"/>
                    </a:cubicBezTo>
                    <a:cubicBezTo>
                      <a:pt x="315" y="630"/>
                      <a:pt x="315" y="630"/>
                      <a:pt x="315" y="630"/>
                    </a:cubicBezTo>
                    <a:cubicBezTo>
                      <a:pt x="489" y="630"/>
                      <a:pt x="630" y="489"/>
                      <a:pt x="630" y="315"/>
                    </a:cubicBezTo>
                    <a:cubicBezTo>
                      <a:pt x="630" y="141"/>
                      <a:pt x="489" y="0"/>
                      <a:pt x="315" y="0"/>
                    </a:cubicBezTo>
                    <a:lnTo>
                      <a:pt x="315" y="19"/>
                    </a:lnTo>
                    <a:close/>
                    <a:moveTo>
                      <a:pt x="315" y="611"/>
                    </a:moveTo>
                    <a:cubicBezTo>
                      <a:pt x="152" y="611"/>
                      <a:pt x="19" y="479"/>
                      <a:pt x="19" y="315"/>
                    </a:cubicBezTo>
                    <a:cubicBezTo>
                      <a:pt x="19" y="152"/>
                      <a:pt x="152" y="19"/>
                      <a:pt x="315" y="19"/>
                    </a:cubicBezTo>
                    <a:cubicBezTo>
                      <a:pt x="315" y="0"/>
                      <a:pt x="315" y="0"/>
                      <a:pt x="315" y="0"/>
                    </a:cubicBezTo>
                    <a:cubicBezTo>
                      <a:pt x="141" y="0"/>
                      <a:pt x="0" y="141"/>
                      <a:pt x="0" y="315"/>
                    </a:cubicBezTo>
                    <a:cubicBezTo>
                      <a:pt x="0" y="489"/>
                      <a:pt x="141" y="630"/>
                      <a:pt x="315" y="630"/>
                    </a:cubicBezTo>
                    <a:lnTo>
                      <a:pt x="315" y="611"/>
                    </a:lnTo>
                    <a:close/>
                  </a:path>
                </a:pathLst>
              </a:custGeom>
              <a:solidFill>
                <a:schemeClr val="bg1">
                  <a:lumMod val="95000"/>
                  <a:alpha val="61000"/>
                </a:schemeClr>
              </a:solidFill>
              <a:ln>
                <a:noFill/>
              </a:ln>
            </p:spPr>
            <p:txBody>
              <a:bodyPr anchor="ctr"/>
              <a:lstStyle/>
              <a:p>
                <a:pPr algn="ctr"/>
                <a:endParaRPr/>
              </a:p>
            </p:txBody>
          </p:sp>
          <p:sp>
            <p:nvSpPr>
              <p:cNvPr id="22" name="Freeform: Shape 252">
                <a:extLst>
                  <a:ext uri="{FF2B5EF4-FFF2-40B4-BE49-F238E27FC236}">
                    <a16:creationId xmlns:a16="http://schemas.microsoft.com/office/drawing/2014/main" id="{9B0F44C4-C548-42E7-AD90-47FB7F923FBE}"/>
                  </a:ext>
                </a:extLst>
              </p:cNvPr>
              <p:cNvSpPr>
                <a:spLocks/>
              </p:cNvSpPr>
              <p:nvPr/>
            </p:nvSpPr>
            <p:spPr bwMode="auto">
              <a:xfrm>
                <a:off x="6896145" y="3801414"/>
                <a:ext cx="1376883" cy="1342086"/>
              </a:xfrm>
              <a:custGeom>
                <a:avLst/>
                <a:gdLst>
                  <a:gd name="connsiteX0" fmla="*/ 246478 w 1376883"/>
                  <a:gd name="connsiteY0" fmla="*/ 0 h 1342086"/>
                  <a:gd name="connsiteX1" fmla="*/ 1376883 w 1376883"/>
                  <a:gd name="connsiteY1" fmla="*/ 1342086 h 1342086"/>
                  <a:gd name="connsiteX2" fmla="*/ 964218 w 1376883"/>
                  <a:gd name="connsiteY2" fmla="*/ 1342086 h 1342086"/>
                  <a:gd name="connsiteX3" fmla="*/ 0 w 1376883"/>
                  <a:gd name="connsiteY3" fmla="*/ 201522 h 1342086"/>
                </a:gdLst>
                <a:ahLst/>
                <a:cxnLst>
                  <a:cxn ang="0">
                    <a:pos x="connsiteX0" y="connsiteY0"/>
                  </a:cxn>
                  <a:cxn ang="0">
                    <a:pos x="connsiteX1" y="connsiteY1"/>
                  </a:cxn>
                  <a:cxn ang="0">
                    <a:pos x="connsiteX2" y="connsiteY2"/>
                  </a:cxn>
                  <a:cxn ang="0">
                    <a:pos x="connsiteX3" y="connsiteY3"/>
                  </a:cxn>
                </a:cxnLst>
                <a:rect l="l" t="t" r="r" b="b"/>
                <a:pathLst>
                  <a:path w="1376883" h="1342086">
                    <a:moveTo>
                      <a:pt x="246478" y="0"/>
                    </a:moveTo>
                    <a:lnTo>
                      <a:pt x="1376883" y="1342086"/>
                    </a:lnTo>
                    <a:lnTo>
                      <a:pt x="964218" y="1342086"/>
                    </a:lnTo>
                    <a:lnTo>
                      <a:pt x="0" y="201522"/>
                    </a:lnTo>
                    <a:close/>
                  </a:path>
                </a:pathLst>
              </a:custGeom>
              <a:solidFill>
                <a:schemeClr val="accent1">
                  <a:lumMod val="75000"/>
                </a:schemeClr>
              </a:solidFill>
              <a:ln>
                <a:noFill/>
              </a:ln>
            </p:spPr>
            <p:txBody>
              <a:bodyPr anchor="ctr"/>
              <a:lstStyle/>
              <a:p>
                <a:pPr algn="ctr"/>
                <a:endParaRPr/>
              </a:p>
            </p:txBody>
          </p:sp>
          <p:sp>
            <p:nvSpPr>
              <p:cNvPr id="23" name="Freeform: Shape 253">
                <a:extLst>
                  <a:ext uri="{FF2B5EF4-FFF2-40B4-BE49-F238E27FC236}">
                    <a16:creationId xmlns:a16="http://schemas.microsoft.com/office/drawing/2014/main" id="{A4F35841-2DE6-416D-8AFC-C6AF88BF4C21}"/>
                  </a:ext>
                </a:extLst>
              </p:cNvPr>
              <p:cNvSpPr>
                <a:spLocks/>
              </p:cNvSpPr>
              <p:nvPr/>
            </p:nvSpPr>
            <p:spPr bwMode="auto">
              <a:xfrm>
                <a:off x="6810884" y="3702203"/>
                <a:ext cx="466602" cy="430948"/>
              </a:xfrm>
              <a:custGeom>
                <a:avLst/>
                <a:gdLst>
                  <a:gd name="T0" fmla="*/ 79 w 104"/>
                  <a:gd name="T1" fmla="*/ 0 h 96"/>
                  <a:gd name="T2" fmla="*/ 0 w 104"/>
                  <a:gd name="T3" fmla="*/ 65 h 96"/>
                  <a:gd name="T4" fmla="*/ 25 w 104"/>
                  <a:gd name="T5" fmla="*/ 96 h 96"/>
                  <a:gd name="T6" fmla="*/ 104 w 104"/>
                  <a:gd name="T7" fmla="*/ 31 h 96"/>
                  <a:gd name="T8" fmla="*/ 79 w 104"/>
                  <a:gd name="T9" fmla="*/ 0 h 96"/>
                </a:gdLst>
                <a:ahLst/>
                <a:cxnLst>
                  <a:cxn ang="0">
                    <a:pos x="T0" y="T1"/>
                  </a:cxn>
                  <a:cxn ang="0">
                    <a:pos x="T2" y="T3"/>
                  </a:cxn>
                  <a:cxn ang="0">
                    <a:pos x="T4" y="T5"/>
                  </a:cxn>
                  <a:cxn ang="0">
                    <a:pos x="T6" y="T7"/>
                  </a:cxn>
                  <a:cxn ang="0">
                    <a:pos x="T8" y="T9"/>
                  </a:cxn>
                </a:cxnLst>
                <a:rect l="0" t="0" r="r" b="b"/>
                <a:pathLst>
                  <a:path w="104" h="96">
                    <a:moveTo>
                      <a:pt x="79" y="0"/>
                    </a:moveTo>
                    <a:cubicBezTo>
                      <a:pt x="0" y="65"/>
                      <a:pt x="0" y="65"/>
                      <a:pt x="0" y="65"/>
                    </a:cubicBezTo>
                    <a:cubicBezTo>
                      <a:pt x="25" y="96"/>
                      <a:pt x="25" y="96"/>
                      <a:pt x="25" y="96"/>
                    </a:cubicBezTo>
                    <a:cubicBezTo>
                      <a:pt x="63" y="85"/>
                      <a:pt x="89" y="63"/>
                      <a:pt x="104" y="31"/>
                    </a:cubicBezTo>
                    <a:lnTo>
                      <a:pt x="79" y="0"/>
                    </a:lnTo>
                    <a:close/>
                  </a:path>
                </a:pathLst>
              </a:custGeom>
              <a:solidFill>
                <a:schemeClr val="accent1"/>
              </a:solidFill>
              <a:ln>
                <a:noFill/>
              </a:ln>
            </p:spPr>
            <p:txBody>
              <a:bodyPr anchor="ctr"/>
              <a:lstStyle/>
              <a:p>
                <a:pPr algn="ctr"/>
                <a:endParaRPr/>
              </a:p>
            </p:txBody>
          </p:sp>
          <p:sp>
            <p:nvSpPr>
              <p:cNvPr id="24" name="Freeform: Shape 254">
                <a:extLst>
                  <a:ext uri="{FF2B5EF4-FFF2-40B4-BE49-F238E27FC236}">
                    <a16:creationId xmlns:a16="http://schemas.microsoft.com/office/drawing/2014/main" id="{B2EA7803-2378-47B6-9550-F81AB6884397}"/>
                  </a:ext>
                </a:extLst>
              </p:cNvPr>
              <p:cNvSpPr>
                <a:spLocks/>
              </p:cNvSpPr>
              <p:nvPr/>
            </p:nvSpPr>
            <p:spPr bwMode="auto">
              <a:xfrm>
                <a:off x="4476325" y="1364544"/>
                <a:ext cx="3260012" cy="2853867"/>
              </a:xfrm>
              <a:custGeom>
                <a:avLst/>
                <a:gdLst>
                  <a:gd name="T0" fmla="*/ 363 w 726"/>
                  <a:gd name="T1" fmla="*/ 636 h 636"/>
                  <a:gd name="T2" fmla="*/ 516 w 726"/>
                  <a:gd name="T3" fmla="*/ 597 h 636"/>
                  <a:gd name="T4" fmla="*/ 642 w 726"/>
                  <a:gd name="T5" fmla="*/ 166 h 636"/>
                  <a:gd name="T6" fmla="*/ 363 w 726"/>
                  <a:gd name="T7" fmla="*/ 0 h 636"/>
                  <a:gd name="T8" fmla="*/ 363 w 726"/>
                  <a:gd name="T9" fmla="*/ 18 h 636"/>
                  <a:gd name="T10" fmla="*/ 627 w 726"/>
                  <a:gd name="T11" fmla="*/ 174 h 636"/>
                  <a:gd name="T12" fmla="*/ 507 w 726"/>
                  <a:gd name="T13" fmla="*/ 582 h 636"/>
                  <a:gd name="T14" fmla="*/ 363 w 726"/>
                  <a:gd name="T15" fmla="*/ 618 h 636"/>
                  <a:gd name="T16" fmla="*/ 363 w 726"/>
                  <a:gd name="T17" fmla="*/ 636 h 636"/>
                  <a:gd name="T18" fmla="*/ 211 w 726"/>
                  <a:gd name="T19" fmla="*/ 39 h 636"/>
                  <a:gd name="T20" fmla="*/ 84 w 726"/>
                  <a:gd name="T21" fmla="*/ 471 h 636"/>
                  <a:gd name="T22" fmla="*/ 363 w 726"/>
                  <a:gd name="T23" fmla="*/ 636 h 636"/>
                  <a:gd name="T24" fmla="*/ 363 w 726"/>
                  <a:gd name="T25" fmla="*/ 618 h 636"/>
                  <a:gd name="T26" fmla="*/ 100 w 726"/>
                  <a:gd name="T27" fmla="*/ 462 h 636"/>
                  <a:gd name="T28" fmla="*/ 219 w 726"/>
                  <a:gd name="T29" fmla="*/ 55 h 636"/>
                  <a:gd name="T30" fmla="*/ 363 w 726"/>
                  <a:gd name="T31" fmla="*/ 18 h 636"/>
                  <a:gd name="T32" fmla="*/ 363 w 726"/>
                  <a:gd name="T33" fmla="*/ 0 h 636"/>
                  <a:gd name="T34" fmla="*/ 211 w 726"/>
                  <a:gd name="T35" fmla="*/ 3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6" h="636">
                    <a:moveTo>
                      <a:pt x="363" y="636"/>
                    </a:moveTo>
                    <a:cubicBezTo>
                      <a:pt x="415" y="636"/>
                      <a:pt x="467" y="623"/>
                      <a:pt x="516" y="597"/>
                    </a:cubicBezTo>
                    <a:cubicBezTo>
                      <a:pt x="670" y="513"/>
                      <a:pt x="726" y="320"/>
                      <a:pt x="642" y="166"/>
                    </a:cubicBezTo>
                    <a:cubicBezTo>
                      <a:pt x="584" y="60"/>
                      <a:pt x="476" y="0"/>
                      <a:pt x="363" y="0"/>
                    </a:cubicBezTo>
                    <a:cubicBezTo>
                      <a:pt x="363" y="18"/>
                      <a:pt x="363" y="18"/>
                      <a:pt x="363" y="18"/>
                    </a:cubicBezTo>
                    <a:cubicBezTo>
                      <a:pt x="469" y="18"/>
                      <a:pt x="572" y="74"/>
                      <a:pt x="627" y="174"/>
                    </a:cubicBezTo>
                    <a:cubicBezTo>
                      <a:pt x="706" y="320"/>
                      <a:pt x="653" y="502"/>
                      <a:pt x="507" y="582"/>
                    </a:cubicBezTo>
                    <a:cubicBezTo>
                      <a:pt x="462" y="607"/>
                      <a:pt x="412" y="619"/>
                      <a:pt x="363" y="618"/>
                    </a:cubicBezTo>
                    <a:lnTo>
                      <a:pt x="363" y="636"/>
                    </a:lnTo>
                    <a:close/>
                    <a:moveTo>
                      <a:pt x="211" y="39"/>
                    </a:moveTo>
                    <a:cubicBezTo>
                      <a:pt x="57" y="124"/>
                      <a:pt x="0" y="317"/>
                      <a:pt x="84" y="471"/>
                    </a:cubicBezTo>
                    <a:cubicBezTo>
                      <a:pt x="142" y="576"/>
                      <a:pt x="251" y="636"/>
                      <a:pt x="363" y="636"/>
                    </a:cubicBezTo>
                    <a:cubicBezTo>
                      <a:pt x="363" y="618"/>
                      <a:pt x="363" y="618"/>
                      <a:pt x="363" y="618"/>
                    </a:cubicBezTo>
                    <a:cubicBezTo>
                      <a:pt x="257" y="618"/>
                      <a:pt x="154" y="562"/>
                      <a:pt x="100" y="462"/>
                    </a:cubicBezTo>
                    <a:cubicBezTo>
                      <a:pt x="20" y="317"/>
                      <a:pt x="74" y="134"/>
                      <a:pt x="219" y="55"/>
                    </a:cubicBezTo>
                    <a:cubicBezTo>
                      <a:pt x="265" y="30"/>
                      <a:pt x="315" y="18"/>
                      <a:pt x="363" y="18"/>
                    </a:cubicBezTo>
                    <a:cubicBezTo>
                      <a:pt x="363" y="0"/>
                      <a:pt x="363" y="0"/>
                      <a:pt x="363" y="0"/>
                    </a:cubicBezTo>
                    <a:cubicBezTo>
                      <a:pt x="312" y="0"/>
                      <a:pt x="259" y="13"/>
                      <a:pt x="211"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0" name="Rectangle 255">
              <a:extLst>
                <a:ext uri="{FF2B5EF4-FFF2-40B4-BE49-F238E27FC236}">
                  <a16:creationId xmlns:a16="http://schemas.microsoft.com/office/drawing/2014/main" id="{EC89687A-43DC-4306-9315-C16F5173A0BC}"/>
                </a:ext>
              </a:extLst>
            </p:cNvPr>
            <p:cNvSpPr/>
            <p:nvPr/>
          </p:nvSpPr>
          <p:spPr>
            <a:xfrm>
              <a:off x="7536068" y="3242294"/>
              <a:ext cx="1415772" cy="1077218"/>
            </a:xfrm>
            <a:prstGeom prst="rect">
              <a:avLst/>
            </a:prstGeom>
          </p:spPr>
          <p:txBody>
            <a:bodyPr wrap="none">
              <a:normAutofit fontScale="77500" lnSpcReduction="20000"/>
            </a:bodyPr>
            <a:lstStyle/>
            <a:p>
              <a:pPr algn="ctr"/>
              <a:r>
                <a:rPr lang="zh-CN" altLang="en-US" sz="4800" b="1" dirty="0"/>
                <a:t>标题</a:t>
              </a:r>
              <a:br>
                <a:rPr lang="zh-CN" altLang="en-US" sz="4800" b="1" dirty="0"/>
              </a:br>
              <a:r>
                <a:rPr lang="zh-CN" altLang="en-US" sz="4800" b="1" dirty="0"/>
                <a:t>输入标题文本</a:t>
              </a:r>
            </a:p>
          </p:txBody>
        </p:sp>
      </p:grpSp>
      <p:sp>
        <p:nvSpPr>
          <p:cNvPr id="243" name="išľíďè">
            <a:extLst>
              <a:ext uri="{FF2B5EF4-FFF2-40B4-BE49-F238E27FC236}">
                <a16:creationId xmlns:a16="http://schemas.microsoft.com/office/drawing/2014/main" id="{374A2529-D12F-4668-9D0F-5D8CA5FE8DDD}"/>
              </a:ext>
            </a:extLst>
          </p:cNvPr>
          <p:cNvSpPr/>
          <p:nvPr/>
        </p:nvSpPr>
        <p:spPr bwMode="auto">
          <a:xfrm>
            <a:off x="1098282" y="2666772"/>
            <a:ext cx="32881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输入替换内容编辑文字输入替换内容编辑文字输入替换内容编辑文字</a:t>
            </a:r>
          </a:p>
        </p:txBody>
      </p:sp>
      <p:sp>
        <p:nvSpPr>
          <p:cNvPr id="244" name="iSlíďè">
            <a:extLst>
              <a:ext uri="{FF2B5EF4-FFF2-40B4-BE49-F238E27FC236}">
                <a16:creationId xmlns:a16="http://schemas.microsoft.com/office/drawing/2014/main" id="{D6FA2722-FD34-48E2-9116-565B2F98805E}"/>
              </a:ext>
            </a:extLst>
          </p:cNvPr>
          <p:cNvSpPr txBox="1"/>
          <p:nvPr/>
        </p:nvSpPr>
        <p:spPr bwMode="auto">
          <a:xfrm>
            <a:off x="1113991" y="23260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45" name="išľíďè">
            <a:extLst>
              <a:ext uri="{FF2B5EF4-FFF2-40B4-BE49-F238E27FC236}">
                <a16:creationId xmlns:a16="http://schemas.microsoft.com/office/drawing/2014/main" id="{259A4F25-F91C-47D4-9490-F0169B1641F0}"/>
              </a:ext>
            </a:extLst>
          </p:cNvPr>
          <p:cNvSpPr/>
          <p:nvPr/>
        </p:nvSpPr>
        <p:spPr bwMode="auto">
          <a:xfrm>
            <a:off x="1088862" y="3666015"/>
            <a:ext cx="32881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输入替换内容编辑文字输入替换内容编辑文字输入替换内容编辑文字</a:t>
            </a:r>
          </a:p>
        </p:txBody>
      </p:sp>
      <p:sp>
        <p:nvSpPr>
          <p:cNvPr id="246" name="iSlíďè">
            <a:extLst>
              <a:ext uri="{FF2B5EF4-FFF2-40B4-BE49-F238E27FC236}">
                <a16:creationId xmlns:a16="http://schemas.microsoft.com/office/drawing/2014/main" id="{7F4CCEFD-1BB4-46CB-8759-5B82675D2C36}"/>
              </a:ext>
            </a:extLst>
          </p:cNvPr>
          <p:cNvSpPr txBox="1"/>
          <p:nvPr/>
        </p:nvSpPr>
        <p:spPr bwMode="auto">
          <a:xfrm>
            <a:off x="1104571" y="332529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47" name="išľíďè">
            <a:extLst>
              <a:ext uri="{FF2B5EF4-FFF2-40B4-BE49-F238E27FC236}">
                <a16:creationId xmlns:a16="http://schemas.microsoft.com/office/drawing/2014/main" id="{A3CF4F83-6D5D-44A3-ADDC-3FDD8906A33E}"/>
              </a:ext>
            </a:extLst>
          </p:cNvPr>
          <p:cNvSpPr/>
          <p:nvPr/>
        </p:nvSpPr>
        <p:spPr bwMode="auto">
          <a:xfrm>
            <a:off x="1098282" y="4679496"/>
            <a:ext cx="328816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输入替换内容编辑文字输入替换内容编辑文字输入替换内容编辑文字</a:t>
            </a:r>
          </a:p>
        </p:txBody>
      </p:sp>
      <p:sp>
        <p:nvSpPr>
          <p:cNvPr id="248" name="iSlíďè">
            <a:extLst>
              <a:ext uri="{FF2B5EF4-FFF2-40B4-BE49-F238E27FC236}">
                <a16:creationId xmlns:a16="http://schemas.microsoft.com/office/drawing/2014/main" id="{11B31166-DE37-4E90-83E1-8D70A5D7415F}"/>
              </a:ext>
            </a:extLst>
          </p:cNvPr>
          <p:cNvSpPr txBox="1"/>
          <p:nvPr/>
        </p:nvSpPr>
        <p:spPr bwMode="auto">
          <a:xfrm>
            <a:off x="1113991" y="433877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23086948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44"/>
                                        </p:tgtEl>
                                        <p:attrNameLst>
                                          <p:attrName>style.visibility</p:attrName>
                                        </p:attrNameLst>
                                      </p:cBhvr>
                                      <p:to>
                                        <p:strVal val="visible"/>
                                      </p:to>
                                    </p:set>
                                    <p:animEffect transition="in" filter="wipe(down)">
                                      <p:cBhvr>
                                        <p:cTn id="13" dur="500"/>
                                        <p:tgtEl>
                                          <p:spTgt spid="24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43"/>
                                        </p:tgtEl>
                                        <p:attrNameLst>
                                          <p:attrName>style.visibility</p:attrName>
                                        </p:attrNameLst>
                                      </p:cBhvr>
                                      <p:to>
                                        <p:strVal val="visible"/>
                                      </p:to>
                                    </p:set>
                                    <p:animEffect transition="in" filter="wipe(down)">
                                      <p:cBhvr>
                                        <p:cTn id="18" dur="500"/>
                                        <p:tgtEl>
                                          <p:spTgt spid="24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6"/>
                                        </p:tgtEl>
                                        <p:attrNameLst>
                                          <p:attrName>style.visibility</p:attrName>
                                        </p:attrNameLst>
                                      </p:cBhvr>
                                      <p:to>
                                        <p:strVal val="visible"/>
                                      </p:to>
                                    </p:set>
                                    <p:animEffect transition="in" filter="wipe(down)">
                                      <p:cBhvr>
                                        <p:cTn id="23" dur="500"/>
                                        <p:tgtEl>
                                          <p:spTgt spid="24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45"/>
                                        </p:tgtEl>
                                        <p:attrNameLst>
                                          <p:attrName>style.visibility</p:attrName>
                                        </p:attrNameLst>
                                      </p:cBhvr>
                                      <p:to>
                                        <p:strVal val="visible"/>
                                      </p:to>
                                    </p:set>
                                    <p:animEffect transition="in" filter="wipe(down)">
                                      <p:cBhvr>
                                        <p:cTn id="28" dur="500"/>
                                        <p:tgtEl>
                                          <p:spTgt spid="24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48"/>
                                        </p:tgtEl>
                                        <p:attrNameLst>
                                          <p:attrName>style.visibility</p:attrName>
                                        </p:attrNameLst>
                                      </p:cBhvr>
                                      <p:to>
                                        <p:strVal val="visible"/>
                                      </p:to>
                                    </p:set>
                                    <p:animEffect transition="in" filter="wipe(down)">
                                      <p:cBhvr>
                                        <p:cTn id="33" dur="500"/>
                                        <p:tgtEl>
                                          <p:spTgt spid="24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47"/>
                                        </p:tgtEl>
                                        <p:attrNameLst>
                                          <p:attrName>style.visibility</p:attrName>
                                        </p:attrNameLst>
                                      </p:cBhvr>
                                      <p:to>
                                        <p:strVal val="visible"/>
                                      </p:to>
                                    </p:set>
                                    <p:animEffect transition="in" filter="wipe(down)">
                                      <p:cBhvr>
                                        <p:cTn id="38" dur="500"/>
                                        <p:tgtEl>
                                          <p:spTgt spid="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 grpId="0"/>
      <p:bldP spid="244" grpId="0"/>
      <p:bldP spid="245" grpId="0"/>
      <p:bldP spid="246" grpId="0"/>
      <p:bldP spid="247" grpId="0"/>
      <p:bldP spid="2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1115190" y="1119868"/>
          <a:ext cx="6428510" cy="4285672"/>
        </p:xfrm>
        <a:graphic>
          <a:graphicData uri="http://schemas.openxmlformats.org/drawingml/2006/chart">
            <c:chart xmlns:c="http://schemas.openxmlformats.org/drawingml/2006/chart" xmlns:r="http://schemas.openxmlformats.org/officeDocument/2006/relationships" r:id="rId3"/>
          </a:graphicData>
        </a:graphic>
      </p:graphicFrame>
      <p:sp>
        <p:nvSpPr>
          <p:cNvPr id="9" name="Oval 48"/>
          <p:cNvSpPr/>
          <p:nvPr/>
        </p:nvSpPr>
        <p:spPr>
          <a:xfrm>
            <a:off x="8033912" y="1588018"/>
            <a:ext cx="623353" cy="623514"/>
          </a:xfrm>
          <a:prstGeom prst="ellipse">
            <a:avLst/>
          </a:prstGeom>
          <a:solidFill>
            <a:schemeClr val="accent1">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solidFill>
                <a:schemeClr val="bg1"/>
              </a:solidFill>
              <a:latin typeface="Noto Sans S Chinese Thin" panose="020B0200000000000000" pitchFamily="34" charset="-122"/>
              <a:ea typeface="Noto Sans S Chinese Thin" panose="020B0200000000000000" pitchFamily="34" charset="-122"/>
            </a:endParaRPr>
          </a:p>
        </p:txBody>
      </p:sp>
      <p:sp>
        <p:nvSpPr>
          <p:cNvPr id="11" name="Oval 57"/>
          <p:cNvSpPr/>
          <p:nvPr/>
        </p:nvSpPr>
        <p:spPr>
          <a:xfrm>
            <a:off x="8035038" y="3148686"/>
            <a:ext cx="623353" cy="62351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solidFill>
                <a:schemeClr val="bg1"/>
              </a:solidFill>
              <a:latin typeface="Noto Sans S Chinese Thin" panose="020B0200000000000000" pitchFamily="34" charset="-122"/>
              <a:ea typeface="Noto Sans S Chinese Thin" panose="020B0200000000000000" pitchFamily="34" charset="-122"/>
            </a:endParaRPr>
          </a:p>
        </p:txBody>
      </p:sp>
      <p:grpSp>
        <p:nvGrpSpPr>
          <p:cNvPr id="12" name="Group 93"/>
          <p:cNvGrpSpPr/>
          <p:nvPr/>
        </p:nvGrpSpPr>
        <p:grpSpPr>
          <a:xfrm>
            <a:off x="8192384" y="1759086"/>
            <a:ext cx="284861" cy="240721"/>
            <a:chOff x="13828713" y="2805113"/>
            <a:chExt cx="1381125" cy="1166812"/>
          </a:xfrm>
          <a:solidFill>
            <a:schemeClr val="bg1"/>
          </a:solidFill>
        </p:grpSpPr>
        <p:sp>
          <p:nvSpPr>
            <p:cNvPr id="13"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solidFill>
                <a:schemeClr val="bg1"/>
              </a:solidFill>
            </a:ln>
          </p:spPr>
          <p:txBody>
            <a:bodyPr vert="horz" wrap="square" lIns="91440" tIns="45720" rIns="91440" bIns="45720" numCol="1" anchor="t" anchorCtr="0" compatLnSpc="1"/>
            <a:lstStyle/>
            <a:p>
              <a:endParaRPr lang="id-ID" dirty="0">
                <a:solidFill>
                  <a:schemeClr val="bg1"/>
                </a:solidFill>
                <a:latin typeface="Noto Sans S Chinese Thin" panose="020B0200000000000000" pitchFamily="34" charset="-122"/>
                <a:ea typeface="Noto Sans S Chinese Thin" panose="020B0200000000000000" pitchFamily="34" charset="-122"/>
              </a:endParaRPr>
            </a:p>
          </p:txBody>
        </p:sp>
        <p:sp>
          <p:nvSpPr>
            <p:cNvPr id="14"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solidFill>
                <a:schemeClr val="bg1"/>
              </a:solidFill>
            </a:ln>
          </p:spPr>
          <p:txBody>
            <a:bodyPr vert="horz" wrap="square" lIns="91440" tIns="45720" rIns="91440" bIns="45720" numCol="1" anchor="t" anchorCtr="0" compatLnSpc="1"/>
            <a:lstStyle/>
            <a:p>
              <a:endParaRPr lang="id-ID" dirty="0">
                <a:solidFill>
                  <a:schemeClr val="bg1"/>
                </a:solidFill>
                <a:latin typeface="Noto Sans S Chinese Thin" panose="020B0200000000000000" pitchFamily="34" charset="-122"/>
                <a:ea typeface="Noto Sans S Chinese Thin" panose="020B0200000000000000" pitchFamily="34" charset="-122"/>
              </a:endParaRPr>
            </a:p>
          </p:txBody>
        </p:sp>
        <p:sp>
          <p:nvSpPr>
            <p:cNvPr id="2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solidFill>
                <a:schemeClr val="bg1"/>
              </a:solidFill>
            </a:ln>
          </p:spPr>
          <p:txBody>
            <a:bodyPr vert="horz" wrap="square" lIns="91440" tIns="45720" rIns="91440" bIns="45720" numCol="1" anchor="t" anchorCtr="0" compatLnSpc="1"/>
            <a:lstStyle/>
            <a:p>
              <a:endParaRPr lang="id-ID" dirty="0">
                <a:solidFill>
                  <a:schemeClr val="bg1"/>
                </a:solidFill>
                <a:latin typeface="Noto Sans S Chinese Thin" panose="020B0200000000000000" pitchFamily="34" charset="-122"/>
                <a:ea typeface="Noto Sans S Chinese Thin" panose="020B0200000000000000" pitchFamily="34" charset="-122"/>
              </a:endParaRPr>
            </a:p>
          </p:txBody>
        </p:sp>
      </p:grpSp>
      <p:sp>
        <p:nvSpPr>
          <p:cNvPr id="21" name="Freeform 22"/>
          <p:cNvSpPr>
            <a:spLocks noEditPoints="1"/>
          </p:cNvSpPr>
          <p:nvPr/>
        </p:nvSpPr>
        <p:spPr bwMode="auto">
          <a:xfrm>
            <a:off x="8204283" y="3354196"/>
            <a:ext cx="284861" cy="205350"/>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solidFill>
              <a:schemeClr val="bg1"/>
            </a:solidFill>
          </a:ln>
        </p:spPr>
        <p:txBody>
          <a:bodyPr vert="horz" wrap="square" lIns="182843" tIns="91422" rIns="182843" bIns="91422" numCol="1" anchor="t" anchorCtr="0" compatLnSpc="1"/>
          <a:lstStyle/>
          <a:p>
            <a:endParaRPr lang="id-ID" dirty="0">
              <a:solidFill>
                <a:schemeClr val="bg1"/>
              </a:solidFill>
              <a:latin typeface="Noto Sans S Chinese Thin" panose="020B0200000000000000" pitchFamily="34" charset="-122"/>
              <a:ea typeface="Noto Sans S Chinese Thin" panose="020B0200000000000000" pitchFamily="34" charset="-122"/>
            </a:endParaRPr>
          </a:p>
        </p:txBody>
      </p:sp>
      <p:sp>
        <p:nvSpPr>
          <p:cNvPr id="26" name="išľíďè">
            <a:extLst>
              <a:ext uri="{FF2B5EF4-FFF2-40B4-BE49-F238E27FC236}">
                <a16:creationId xmlns:a16="http://schemas.microsoft.com/office/drawing/2014/main" id="{FFA45CEC-9E79-45CE-88EF-D6A3057ED6D0}"/>
              </a:ext>
            </a:extLst>
          </p:cNvPr>
          <p:cNvSpPr/>
          <p:nvPr/>
        </p:nvSpPr>
        <p:spPr bwMode="auto">
          <a:xfrm>
            <a:off x="8864836" y="187944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输入替换输入替换输入替换</a:t>
            </a:r>
          </a:p>
        </p:txBody>
      </p:sp>
      <p:sp>
        <p:nvSpPr>
          <p:cNvPr id="27" name="iSlíďè">
            <a:extLst>
              <a:ext uri="{FF2B5EF4-FFF2-40B4-BE49-F238E27FC236}">
                <a16:creationId xmlns:a16="http://schemas.microsoft.com/office/drawing/2014/main" id="{E6E725F9-1D79-455F-9B8F-5CE6F2CCCE55}"/>
              </a:ext>
            </a:extLst>
          </p:cNvPr>
          <p:cNvSpPr txBox="1"/>
          <p:nvPr/>
        </p:nvSpPr>
        <p:spPr bwMode="auto">
          <a:xfrm>
            <a:off x="8864836" y="156427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28" name="išľíďè">
            <a:extLst>
              <a:ext uri="{FF2B5EF4-FFF2-40B4-BE49-F238E27FC236}">
                <a16:creationId xmlns:a16="http://schemas.microsoft.com/office/drawing/2014/main" id="{4453DFAB-8041-4107-AFCD-8A595878F463}"/>
              </a:ext>
            </a:extLst>
          </p:cNvPr>
          <p:cNvSpPr/>
          <p:nvPr/>
        </p:nvSpPr>
        <p:spPr bwMode="auto">
          <a:xfrm>
            <a:off x="8867619" y="335419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输入替换输入替换输入替换</a:t>
            </a:r>
          </a:p>
        </p:txBody>
      </p:sp>
      <p:sp>
        <p:nvSpPr>
          <p:cNvPr id="29" name="iSlíďè">
            <a:extLst>
              <a:ext uri="{FF2B5EF4-FFF2-40B4-BE49-F238E27FC236}">
                <a16:creationId xmlns:a16="http://schemas.microsoft.com/office/drawing/2014/main" id="{22803302-2EEF-49A3-BD11-5E7DB5E59ED3}"/>
              </a:ext>
            </a:extLst>
          </p:cNvPr>
          <p:cNvSpPr txBox="1"/>
          <p:nvPr/>
        </p:nvSpPr>
        <p:spPr bwMode="auto">
          <a:xfrm>
            <a:off x="8864836" y="30056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15" name="Oval 57">
            <a:extLst>
              <a:ext uri="{FF2B5EF4-FFF2-40B4-BE49-F238E27FC236}">
                <a16:creationId xmlns:a16="http://schemas.microsoft.com/office/drawing/2014/main" id="{55522E3D-1F03-4C83-98C7-6A56D958EDED}"/>
              </a:ext>
            </a:extLst>
          </p:cNvPr>
          <p:cNvSpPr/>
          <p:nvPr/>
        </p:nvSpPr>
        <p:spPr>
          <a:xfrm>
            <a:off x="8054088" y="4510761"/>
            <a:ext cx="623353" cy="623514"/>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solidFill>
                <a:schemeClr val="bg1"/>
              </a:solidFill>
              <a:latin typeface="Noto Sans S Chinese Thin" panose="020B0200000000000000" pitchFamily="34" charset="-122"/>
              <a:ea typeface="Noto Sans S Chinese Thin" panose="020B0200000000000000" pitchFamily="34" charset="-122"/>
            </a:endParaRPr>
          </a:p>
        </p:txBody>
      </p:sp>
      <p:sp>
        <p:nvSpPr>
          <p:cNvPr id="16" name="Freeform 22">
            <a:extLst>
              <a:ext uri="{FF2B5EF4-FFF2-40B4-BE49-F238E27FC236}">
                <a16:creationId xmlns:a16="http://schemas.microsoft.com/office/drawing/2014/main" id="{BCE940C5-56AB-4DD7-A99C-938DF0A1DB06}"/>
              </a:ext>
            </a:extLst>
          </p:cNvPr>
          <p:cNvSpPr>
            <a:spLocks noEditPoints="1"/>
          </p:cNvSpPr>
          <p:nvPr/>
        </p:nvSpPr>
        <p:spPr bwMode="auto">
          <a:xfrm>
            <a:off x="8223333" y="4716271"/>
            <a:ext cx="284861" cy="205350"/>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solidFill>
              <a:schemeClr val="bg1"/>
            </a:solidFill>
          </a:ln>
        </p:spPr>
        <p:txBody>
          <a:bodyPr vert="horz" wrap="square" lIns="182843" tIns="91422" rIns="182843" bIns="91422" numCol="1" anchor="t" anchorCtr="0" compatLnSpc="1"/>
          <a:lstStyle/>
          <a:p>
            <a:endParaRPr lang="id-ID" dirty="0">
              <a:solidFill>
                <a:schemeClr val="bg1"/>
              </a:solidFill>
              <a:latin typeface="Noto Sans S Chinese Thin" panose="020B0200000000000000" pitchFamily="34" charset="-122"/>
              <a:ea typeface="Noto Sans S Chinese Thin" panose="020B0200000000000000" pitchFamily="34" charset="-122"/>
            </a:endParaRPr>
          </a:p>
        </p:txBody>
      </p:sp>
      <p:sp>
        <p:nvSpPr>
          <p:cNvPr id="17" name="išľíďè">
            <a:extLst>
              <a:ext uri="{FF2B5EF4-FFF2-40B4-BE49-F238E27FC236}">
                <a16:creationId xmlns:a16="http://schemas.microsoft.com/office/drawing/2014/main" id="{4D98B940-7BAD-47BD-96A4-59AA87280BED}"/>
              </a:ext>
            </a:extLst>
          </p:cNvPr>
          <p:cNvSpPr/>
          <p:nvPr/>
        </p:nvSpPr>
        <p:spPr bwMode="auto">
          <a:xfrm>
            <a:off x="8886669" y="471627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输入替换输入替换输入替换</a:t>
            </a:r>
          </a:p>
        </p:txBody>
      </p:sp>
      <p:sp>
        <p:nvSpPr>
          <p:cNvPr id="18" name="iSlíďè">
            <a:extLst>
              <a:ext uri="{FF2B5EF4-FFF2-40B4-BE49-F238E27FC236}">
                <a16:creationId xmlns:a16="http://schemas.microsoft.com/office/drawing/2014/main" id="{BA1DACAD-940B-479F-9B38-AB2E64EE5FAF}"/>
              </a:ext>
            </a:extLst>
          </p:cNvPr>
          <p:cNvSpPr txBox="1"/>
          <p:nvPr/>
        </p:nvSpPr>
        <p:spPr bwMode="auto">
          <a:xfrm>
            <a:off x="8883886" y="436775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Tree>
    <p:extLst>
      <p:ext uri="{BB962C8B-B14F-4D97-AF65-F5344CB8AC3E}">
        <p14:creationId xmlns:p14="http://schemas.microsoft.com/office/powerpoint/2010/main" val="422217793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í$ļïdè"/>
          <p:cNvGrpSpPr>
            <a:grpSpLocks noChangeAspect="1"/>
          </p:cNvGrpSpPr>
          <p:nvPr/>
        </p:nvGrpSpPr>
        <p:grpSpPr bwMode="auto">
          <a:xfrm>
            <a:off x="2732658" y="1419550"/>
            <a:ext cx="7987745" cy="3969983"/>
            <a:chOff x="1130" y="5"/>
            <a:chExt cx="3496" cy="3200"/>
          </a:xfrm>
        </p:grpSpPr>
        <p:sp>
          <p:nvSpPr>
            <p:cNvPr id="17" name="ïṧḻiḋe"/>
            <p:cNvSpPr>
              <a:spLocks/>
            </p:cNvSpPr>
            <p:nvPr/>
          </p:nvSpPr>
          <p:spPr bwMode="auto">
            <a:xfrm>
              <a:off x="1185" y="115"/>
              <a:ext cx="3191" cy="2984"/>
            </a:xfrm>
            <a:custGeom>
              <a:avLst/>
              <a:gdLst>
                <a:gd name="T0" fmla="*/ 1023 w 1383"/>
                <a:gd name="T1" fmla="*/ 77 h 1293"/>
                <a:gd name="T2" fmla="*/ 1044 w 1383"/>
                <a:gd name="T3" fmla="*/ 129 h 1293"/>
                <a:gd name="T4" fmla="*/ 1044 w 1383"/>
                <a:gd name="T5" fmla="*/ 237 h 1293"/>
                <a:gd name="T6" fmla="*/ 1023 w 1383"/>
                <a:gd name="T7" fmla="*/ 289 h 1293"/>
                <a:gd name="T8" fmla="*/ 974 w 1383"/>
                <a:gd name="T9" fmla="*/ 310 h 1293"/>
                <a:gd name="T10" fmla="*/ 392 w 1383"/>
                <a:gd name="T11" fmla="*/ 310 h 1293"/>
                <a:gd name="T12" fmla="*/ 318 w 1383"/>
                <a:gd name="T13" fmla="*/ 343 h 1293"/>
                <a:gd name="T14" fmla="*/ 287 w 1383"/>
                <a:gd name="T15" fmla="*/ 421 h 1293"/>
                <a:gd name="T16" fmla="*/ 287 w 1383"/>
                <a:gd name="T17" fmla="*/ 562 h 1293"/>
                <a:gd name="T18" fmla="*/ 318 w 1383"/>
                <a:gd name="T19" fmla="*/ 640 h 1293"/>
                <a:gd name="T20" fmla="*/ 392 w 1383"/>
                <a:gd name="T21" fmla="*/ 673 h 1293"/>
                <a:gd name="T22" fmla="*/ 699 w 1383"/>
                <a:gd name="T23" fmla="*/ 673 h 1293"/>
                <a:gd name="T24" fmla="*/ 748 w 1383"/>
                <a:gd name="T25" fmla="*/ 694 h 1293"/>
                <a:gd name="T26" fmla="*/ 769 w 1383"/>
                <a:gd name="T27" fmla="*/ 747 h 1293"/>
                <a:gd name="T28" fmla="*/ 769 w 1383"/>
                <a:gd name="T29" fmla="*/ 857 h 1293"/>
                <a:gd name="T30" fmla="*/ 748 w 1383"/>
                <a:gd name="T31" fmla="*/ 909 h 1293"/>
                <a:gd name="T32" fmla="*/ 699 w 1383"/>
                <a:gd name="T33" fmla="*/ 931 h 1293"/>
                <a:gd name="T34" fmla="*/ 255 w 1383"/>
                <a:gd name="T35" fmla="*/ 931 h 1293"/>
                <a:gd name="T36" fmla="*/ 180 w 1383"/>
                <a:gd name="T37" fmla="*/ 963 h 1293"/>
                <a:gd name="T38" fmla="*/ 149 w 1383"/>
                <a:gd name="T39" fmla="*/ 1041 h 1293"/>
                <a:gd name="T40" fmla="*/ 149 w 1383"/>
                <a:gd name="T41" fmla="*/ 1183 h 1293"/>
                <a:gd name="T42" fmla="*/ 180 w 1383"/>
                <a:gd name="T43" fmla="*/ 1261 h 1293"/>
                <a:gd name="T44" fmla="*/ 255 w 1383"/>
                <a:gd name="T45" fmla="*/ 1293 h 1293"/>
                <a:gd name="T46" fmla="*/ 1383 w 1383"/>
                <a:gd name="T47" fmla="*/ 1293 h 1293"/>
                <a:gd name="T48" fmla="*/ 1374 w 1383"/>
                <a:gd name="T49" fmla="*/ 1266 h 1293"/>
                <a:gd name="T50" fmla="*/ 1383 w 1383"/>
                <a:gd name="T51" fmla="*/ 1238 h 1293"/>
                <a:gd name="T52" fmla="*/ 272 w 1383"/>
                <a:gd name="T53" fmla="*/ 1238 h 1293"/>
                <a:gd name="T54" fmla="*/ 223 w 1383"/>
                <a:gd name="T55" fmla="*/ 1216 h 1293"/>
                <a:gd name="T56" fmla="*/ 202 w 1383"/>
                <a:gd name="T57" fmla="*/ 1164 h 1293"/>
                <a:gd name="T58" fmla="*/ 202 w 1383"/>
                <a:gd name="T59" fmla="*/ 1060 h 1293"/>
                <a:gd name="T60" fmla="*/ 223 w 1383"/>
                <a:gd name="T61" fmla="*/ 1008 h 1293"/>
                <a:gd name="T62" fmla="*/ 272 w 1383"/>
                <a:gd name="T63" fmla="*/ 986 h 1293"/>
                <a:gd name="T64" fmla="*/ 716 w 1383"/>
                <a:gd name="T65" fmla="*/ 986 h 1293"/>
                <a:gd name="T66" fmla="*/ 791 w 1383"/>
                <a:gd name="T67" fmla="*/ 954 h 1293"/>
                <a:gd name="T68" fmla="*/ 822 w 1383"/>
                <a:gd name="T69" fmla="*/ 876 h 1293"/>
                <a:gd name="T70" fmla="*/ 822 w 1383"/>
                <a:gd name="T71" fmla="*/ 728 h 1293"/>
                <a:gd name="T72" fmla="*/ 791 w 1383"/>
                <a:gd name="T73" fmla="*/ 650 h 1293"/>
                <a:gd name="T74" fmla="*/ 716 w 1383"/>
                <a:gd name="T75" fmla="*/ 617 h 1293"/>
                <a:gd name="T76" fmla="*/ 401 w 1383"/>
                <a:gd name="T77" fmla="*/ 617 h 1293"/>
                <a:gd name="T78" fmla="*/ 351 w 1383"/>
                <a:gd name="T79" fmla="*/ 596 h 1293"/>
                <a:gd name="T80" fmla="*/ 331 w 1383"/>
                <a:gd name="T81" fmla="*/ 544 h 1293"/>
                <a:gd name="T82" fmla="*/ 331 w 1383"/>
                <a:gd name="T83" fmla="*/ 439 h 1293"/>
                <a:gd name="T84" fmla="*/ 351 w 1383"/>
                <a:gd name="T85" fmla="*/ 387 h 1293"/>
                <a:gd name="T86" fmla="*/ 401 w 1383"/>
                <a:gd name="T87" fmla="*/ 366 h 1293"/>
                <a:gd name="T88" fmla="*/ 991 w 1383"/>
                <a:gd name="T89" fmla="*/ 366 h 1293"/>
                <a:gd name="T90" fmla="*/ 1066 w 1383"/>
                <a:gd name="T91" fmla="*/ 333 h 1293"/>
                <a:gd name="T92" fmla="*/ 1096 w 1383"/>
                <a:gd name="T93" fmla="*/ 255 h 1293"/>
                <a:gd name="T94" fmla="*/ 1096 w 1383"/>
                <a:gd name="T95" fmla="*/ 111 h 1293"/>
                <a:gd name="T96" fmla="*/ 1066 w 1383"/>
                <a:gd name="T97" fmla="*/ 32 h 1293"/>
                <a:gd name="T98" fmla="*/ 991 w 1383"/>
                <a:gd name="T99" fmla="*/ 0 h 1293"/>
                <a:gd name="T100" fmla="*/ 0 w 1383"/>
                <a:gd name="T101" fmla="*/ 0 h 1293"/>
                <a:gd name="T102" fmla="*/ 0 w 1383"/>
                <a:gd name="T103" fmla="*/ 55 h 1293"/>
                <a:gd name="T104" fmla="*/ 974 w 1383"/>
                <a:gd name="T105" fmla="*/ 55 h 1293"/>
                <a:gd name="T106" fmla="*/ 1023 w 1383"/>
                <a:gd name="T107" fmla="*/ 77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3" h="1293">
                  <a:moveTo>
                    <a:pt x="1023" y="77"/>
                  </a:moveTo>
                  <a:cubicBezTo>
                    <a:pt x="1037" y="91"/>
                    <a:pt x="1044" y="110"/>
                    <a:pt x="1044" y="129"/>
                  </a:cubicBezTo>
                  <a:cubicBezTo>
                    <a:pt x="1044" y="237"/>
                    <a:pt x="1044" y="237"/>
                    <a:pt x="1044" y="237"/>
                  </a:cubicBezTo>
                  <a:cubicBezTo>
                    <a:pt x="1044" y="255"/>
                    <a:pt x="1037" y="274"/>
                    <a:pt x="1023" y="289"/>
                  </a:cubicBezTo>
                  <a:cubicBezTo>
                    <a:pt x="1010" y="303"/>
                    <a:pt x="992" y="310"/>
                    <a:pt x="974" y="310"/>
                  </a:cubicBezTo>
                  <a:cubicBezTo>
                    <a:pt x="392" y="310"/>
                    <a:pt x="392" y="310"/>
                    <a:pt x="392" y="310"/>
                  </a:cubicBezTo>
                  <a:cubicBezTo>
                    <a:pt x="365" y="310"/>
                    <a:pt x="338" y="321"/>
                    <a:pt x="318" y="343"/>
                  </a:cubicBezTo>
                  <a:cubicBezTo>
                    <a:pt x="297" y="364"/>
                    <a:pt x="287" y="393"/>
                    <a:pt x="287" y="421"/>
                  </a:cubicBezTo>
                  <a:cubicBezTo>
                    <a:pt x="287" y="562"/>
                    <a:pt x="287" y="562"/>
                    <a:pt x="287" y="562"/>
                  </a:cubicBezTo>
                  <a:cubicBezTo>
                    <a:pt x="287" y="590"/>
                    <a:pt x="297" y="619"/>
                    <a:pt x="318" y="640"/>
                  </a:cubicBezTo>
                  <a:cubicBezTo>
                    <a:pt x="338" y="662"/>
                    <a:pt x="365" y="673"/>
                    <a:pt x="392" y="673"/>
                  </a:cubicBezTo>
                  <a:cubicBezTo>
                    <a:pt x="699" y="673"/>
                    <a:pt x="699" y="673"/>
                    <a:pt x="699" y="673"/>
                  </a:cubicBezTo>
                  <a:cubicBezTo>
                    <a:pt x="717" y="673"/>
                    <a:pt x="735" y="680"/>
                    <a:pt x="748" y="694"/>
                  </a:cubicBezTo>
                  <a:cubicBezTo>
                    <a:pt x="762" y="709"/>
                    <a:pt x="769" y="728"/>
                    <a:pt x="769" y="747"/>
                  </a:cubicBezTo>
                  <a:cubicBezTo>
                    <a:pt x="769" y="857"/>
                    <a:pt x="769" y="857"/>
                    <a:pt x="769" y="857"/>
                  </a:cubicBezTo>
                  <a:cubicBezTo>
                    <a:pt x="769" y="876"/>
                    <a:pt x="762" y="895"/>
                    <a:pt x="748" y="909"/>
                  </a:cubicBezTo>
                  <a:cubicBezTo>
                    <a:pt x="735" y="924"/>
                    <a:pt x="717" y="931"/>
                    <a:pt x="699" y="931"/>
                  </a:cubicBezTo>
                  <a:cubicBezTo>
                    <a:pt x="255" y="931"/>
                    <a:pt x="255" y="931"/>
                    <a:pt x="255" y="931"/>
                  </a:cubicBezTo>
                  <a:cubicBezTo>
                    <a:pt x="228" y="931"/>
                    <a:pt x="201" y="942"/>
                    <a:pt x="180" y="963"/>
                  </a:cubicBezTo>
                  <a:cubicBezTo>
                    <a:pt x="160" y="985"/>
                    <a:pt x="149" y="1013"/>
                    <a:pt x="149" y="1041"/>
                  </a:cubicBezTo>
                  <a:cubicBezTo>
                    <a:pt x="149" y="1183"/>
                    <a:pt x="149" y="1183"/>
                    <a:pt x="149" y="1183"/>
                  </a:cubicBezTo>
                  <a:cubicBezTo>
                    <a:pt x="149" y="1211"/>
                    <a:pt x="160" y="1239"/>
                    <a:pt x="180" y="1261"/>
                  </a:cubicBezTo>
                  <a:cubicBezTo>
                    <a:pt x="201" y="1283"/>
                    <a:pt x="228" y="1293"/>
                    <a:pt x="255" y="1293"/>
                  </a:cubicBezTo>
                  <a:cubicBezTo>
                    <a:pt x="1383" y="1293"/>
                    <a:pt x="1383" y="1293"/>
                    <a:pt x="1383" y="1293"/>
                  </a:cubicBezTo>
                  <a:cubicBezTo>
                    <a:pt x="1383" y="1293"/>
                    <a:pt x="1374" y="1284"/>
                    <a:pt x="1374" y="1266"/>
                  </a:cubicBezTo>
                  <a:cubicBezTo>
                    <a:pt x="1374" y="1248"/>
                    <a:pt x="1383" y="1238"/>
                    <a:pt x="1383" y="1238"/>
                  </a:cubicBezTo>
                  <a:cubicBezTo>
                    <a:pt x="272" y="1238"/>
                    <a:pt x="272" y="1238"/>
                    <a:pt x="272" y="1238"/>
                  </a:cubicBezTo>
                  <a:cubicBezTo>
                    <a:pt x="254" y="1238"/>
                    <a:pt x="236" y="1231"/>
                    <a:pt x="223" y="1216"/>
                  </a:cubicBezTo>
                  <a:cubicBezTo>
                    <a:pt x="209" y="1202"/>
                    <a:pt x="202" y="1183"/>
                    <a:pt x="202" y="1164"/>
                  </a:cubicBezTo>
                  <a:cubicBezTo>
                    <a:pt x="202" y="1060"/>
                    <a:pt x="202" y="1060"/>
                    <a:pt x="202" y="1060"/>
                  </a:cubicBezTo>
                  <a:cubicBezTo>
                    <a:pt x="202" y="1041"/>
                    <a:pt x="209" y="1022"/>
                    <a:pt x="223" y="1008"/>
                  </a:cubicBezTo>
                  <a:cubicBezTo>
                    <a:pt x="236" y="993"/>
                    <a:pt x="254" y="986"/>
                    <a:pt x="272" y="986"/>
                  </a:cubicBezTo>
                  <a:cubicBezTo>
                    <a:pt x="716" y="986"/>
                    <a:pt x="716" y="986"/>
                    <a:pt x="716" y="986"/>
                  </a:cubicBezTo>
                  <a:cubicBezTo>
                    <a:pt x="743" y="986"/>
                    <a:pt x="770" y="975"/>
                    <a:pt x="791" y="954"/>
                  </a:cubicBezTo>
                  <a:cubicBezTo>
                    <a:pt x="811" y="932"/>
                    <a:pt x="822" y="904"/>
                    <a:pt x="822" y="876"/>
                  </a:cubicBezTo>
                  <a:cubicBezTo>
                    <a:pt x="822" y="728"/>
                    <a:pt x="822" y="728"/>
                    <a:pt x="822" y="728"/>
                  </a:cubicBezTo>
                  <a:cubicBezTo>
                    <a:pt x="822" y="700"/>
                    <a:pt x="811" y="671"/>
                    <a:pt x="791" y="650"/>
                  </a:cubicBezTo>
                  <a:cubicBezTo>
                    <a:pt x="770" y="628"/>
                    <a:pt x="743" y="617"/>
                    <a:pt x="716" y="617"/>
                  </a:cubicBezTo>
                  <a:cubicBezTo>
                    <a:pt x="401" y="617"/>
                    <a:pt x="401" y="617"/>
                    <a:pt x="401" y="617"/>
                  </a:cubicBezTo>
                  <a:cubicBezTo>
                    <a:pt x="383" y="617"/>
                    <a:pt x="365" y="610"/>
                    <a:pt x="351" y="596"/>
                  </a:cubicBezTo>
                  <a:cubicBezTo>
                    <a:pt x="337" y="581"/>
                    <a:pt x="331" y="563"/>
                    <a:pt x="331" y="544"/>
                  </a:cubicBezTo>
                  <a:cubicBezTo>
                    <a:pt x="331" y="439"/>
                    <a:pt x="331" y="439"/>
                    <a:pt x="331" y="439"/>
                  </a:cubicBezTo>
                  <a:cubicBezTo>
                    <a:pt x="331" y="420"/>
                    <a:pt x="337" y="402"/>
                    <a:pt x="351" y="387"/>
                  </a:cubicBezTo>
                  <a:cubicBezTo>
                    <a:pt x="365" y="373"/>
                    <a:pt x="383" y="366"/>
                    <a:pt x="401" y="366"/>
                  </a:cubicBezTo>
                  <a:cubicBezTo>
                    <a:pt x="991" y="366"/>
                    <a:pt x="991" y="366"/>
                    <a:pt x="991" y="366"/>
                  </a:cubicBezTo>
                  <a:cubicBezTo>
                    <a:pt x="1018" y="366"/>
                    <a:pt x="1045" y="355"/>
                    <a:pt x="1066" y="333"/>
                  </a:cubicBezTo>
                  <a:cubicBezTo>
                    <a:pt x="1086" y="312"/>
                    <a:pt x="1096" y="283"/>
                    <a:pt x="1096" y="255"/>
                  </a:cubicBezTo>
                  <a:cubicBezTo>
                    <a:pt x="1096" y="111"/>
                    <a:pt x="1096" y="111"/>
                    <a:pt x="1096" y="111"/>
                  </a:cubicBezTo>
                  <a:cubicBezTo>
                    <a:pt x="1096" y="82"/>
                    <a:pt x="1086" y="54"/>
                    <a:pt x="1066" y="32"/>
                  </a:cubicBezTo>
                  <a:cubicBezTo>
                    <a:pt x="1045" y="11"/>
                    <a:pt x="1018" y="0"/>
                    <a:pt x="991" y="0"/>
                  </a:cubicBezTo>
                  <a:cubicBezTo>
                    <a:pt x="0" y="0"/>
                    <a:pt x="0" y="0"/>
                    <a:pt x="0" y="0"/>
                  </a:cubicBezTo>
                  <a:cubicBezTo>
                    <a:pt x="0" y="55"/>
                    <a:pt x="0" y="55"/>
                    <a:pt x="0" y="55"/>
                  </a:cubicBezTo>
                  <a:cubicBezTo>
                    <a:pt x="974" y="55"/>
                    <a:pt x="974" y="55"/>
                    <a:pt x="974" y="55"/>
                  </a:cubicBezTo>
                  <a:cubicBezTo>
                    <a:pt x="992" y="55"/>
                    <a:pt x="1010" y="62"/>
                    <a:pt x="1023" y="7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S1íďê"/>
            <p:cNvSpPr>
              <a:spLocks/>
            </p:cNvSpPr>
            <p:nvPr/>
          </p:nvSpPr>
          <p:spPr bwMode="auto">
            <a:xfrm>
              <a:off x="1185" y="9"/>
              <a:ext cx="3191" cy="2963"/>
            </a:xfrm>
            <a:custGeom>
              <a:avLst/>
              <a:gdLst>
                <a:gd name="T0" fmla="*/ 1066 w 1383"/>
                <a:gd name="T1" fmla="*/ 78 h 1284"/>
                <a:gd name="T2" fmla="*/ 1096 w 1383"/>
                <a:gd name="T3" fmla="*/ 157 h 1284"/>
                <a:gd name="T4" fmla="*/ 1096 w 1383"/>
                <a:gd name="T5" fmla="*/ 301 h 1284"/>
                <a:gd name="T6" fmla="*/ 1066 w 1383"/>
                <a:gd name="T7" fmla="*/ 379 h 1284"/>
                <a:gd name="T8" fmla="*/ 991 w 1383"/>
                <a:gd name="T9" fmla="*/ 412 h 1284"/>
                <a:gd name="T10" fmla="*/ 401 w 1383"/>
                <a:gd name="T11" fmla="*/ 412 h 1284"/>
                <a:gd name="T12" fmla="*/ 351 w 1383"/>
                <a:gd name="T13" fmla="*/ 433 h 1284"/>
                <a:gd name="T14" fmla="*/ 331 w 1383"/>
                <a:gd name="T15" fmla="*/ 485 h 1284"/>
                <a:gd name="T16" fmla="*/ 331 w 1383"/>
                <a:gd name="T17" fmla="*/ 590 h 1284"/>
                <a:gd name="T18" fmla="*/ 351 w 1383"/>
                <a:gd name="T19" fmla="*/ 642 h 1284"/>
                <a:gd name="T20" fmla="*/ 401 w 1383"/>
                <a:gd name="T21" fmla="*/ 663 h 1284"/>
                <a:gd name="T22" fmla="*/ 716 w 1383"/>
                <a:gd name="T23" fmla="*/ 663 h 1284"/>
                <a:gd name="T24" fmla="*/ 791 w 1383"/>
                <a:gd name="T25" fmla="*/ 696 h 1284"/>
                <a:gd name="T26" fmla="*/ 822 w 1383"/>
                <a:gd name="T27" fmla="*/ 774 h 1284"/>
                <a:gd name="T28" fmla="*/ 822 w 1383"/>
                <a:gd name="T29" fmla="*/ 922 h 1284"/>
                <a:gd name="T30" fmla="*/ 791 w 1383"/>
                <a:gd name="T31" fmla="*/ 1000 h 1284"/>
                <a:gd name="T32" fmla="*/ 716 w 1383"/>
                <a:gd name="T33" fmla="*/ 1032 h 1284"/>
                <a:gd name="T34" fmla="*/ 272 w 1383"/>
                <a:gd name="T35" fmla="*/ 1032 h 1284"/>
                <a:gd name="T36" fmla="*/ 223 w 1383"/>
                <a:gd name="T37" fmla="*/ 1054 h 1284"/>
                <a:gd name="T38" fmla="*/ 202 w 1383"/>
                <a:gd name="T39" fmla="*/ 1106 h 1284"/>
                <a:gd name="T40" fmla="*/ 202 w 1383"/>
                <a:gd name="T41" fmla="*/ 1210 h 1284"/>
                <a:gd name="T42" fmla="*/ 223 w 1383"/>
                <a:gd name="T43" fmla="*/ 1262 h 1284"/>
                <a:gd name="T44" fmla="*/ 272 w 1383"/>
                <a:gd name="T45" fmla="*/ 1284 h 1284"/>
                <a:gd name="T46" fmla="*/ 1383 w 1383"/>
                <a:gd name="T47" fmla="*/ 1284 h 1284"/>
                <a:gd name="T48" fmla="*/ 1374 w 1383"/>
                <a:gd name="T49" fmla="*/ 1261 h 1284"/>
                <a:gd name="T50" fmla="*/ 1383 w 1383"/>
                <a:gd name="T51" fmla="*/ 1238 h 1284"/>
                <a:gd name="T52" fmla="*/ 298 w 1383"/>
                <a:gd name="T53" fmla="*/ 1238 h 1284"/>
                <a:gd name="T54" fmla="*/ 261 w 1383"/>
                <a:gd name="T55" fmla="*/ 1222 h 1284"/>
                <a:gd name="T56" fmla="*/ 246 w 1383"/>
                <a:gd name="T57" fmla="*/ 1183 h 1284"/>
                <a:gd name="T58" fmla="*/ 246 w 1383"/>
                <a:gd name="T59" fmla="*/ 1134 h 1284"/>
                <a:gd name="T60" fmla="*/ 261 w 1383"/>
                <a:gd name="T61" fmla="*/ 1094 h 1284"/>
                <a:gd name="T62" fmla="*/ 298 w 1383"/>
                <a:gd name="T63" fmla="*/ 1078 h 1284"/>
                <a:gd name="T64" fmla="*/ 725 w 1383"/>
                <a:gd name="T65" fmla="*/ 1078 h 1284"/>
                <a:gd name="T66" fmla="*/ 824 w 1383"/>
                <a:gd name="T67" fmla="*/ 1035 h 1284"/>
                <a:gd name="T68" fmla="*/ 865 w 1383"/>
                <a:gd name="T69" fmla="*/ 931 h 1284"/>
                <a:gd name="T70" fmla="*/ 865 w 1383"/>
                <a:gd name="T71" fmla="*/ 765 h 1284"/>
                <a:gd name="T72" fmla="*/ 824 w 1383"/>
                <a:gd name="T73" fmla="*/ 661 h 1284"/>
                <a:gd name="T74" fmla="*/ 725 w 1383"/>
                <a:gd name="T75" fmla="*/ 617 h 1284"/>
                <a:gd name="T76" fmla="*/ 430 w 1383"/>
                <a:gd name="T77" fmla="*/ 617 h 1284"/>
                <a:gd name="T78" fmla="*/ 393 w 1383"/>
                <a:gd name="T79" fmla="*/ 601 h 1284"/>
                <a:gd name="T80" fmla="*/ 377 w 1383"/>
                <a:gd name="T81" fmla="*/ 562 h 1284"/>
                <a:gd name="T82" fmla="*/ 377 w 1383"/>
                <a:gd name="T83" fmla="*/ 513 h 1284"/>
                <a:gd name="T84" fmla="*/ 393 w 1383"/>
                <a:gd name="T85" fmla="*/ 474 h 1284"/>
                <a:gd name="T86" fmla="*/ 430 w 1383"/>
                <a:gd name="T87" fmla="*/ 458 h 1284"/>
                <a:gd name="T88" fmla="*/ 1000 w 1383"/>
                <a:gd name="T89" fmla="*/ 458 h 1284"/>
                <a:gd name="T90" fmla="*/ 1099 w 1383"/>
                <a:gd name="T91" fmla="*/ 414 h 1284"/>
                <a:gd name="T92" fmla="*/ 1140 w 1383"/>
                <a:gd name="T93" fmla="*/ 310 h 1284"/>
                <a:gd name="T94" fmla="*/ 1140 w 1383"/>
                <a:gd name="T95" fmla="*/ 147 h 1284"/>
                <a:gd name="T96" fmla="*/ 1099 w 1383"/>
                <a:gd name="T97" fmla="*/ 43 h 1284"/>
                <a:gd name="T98" fmla="*/ 1000 w 1383"/>
                <a:gd name="T99" fmla="*/ 0 h 1284"/>
                <a:gd name="T100" fmla="*/ 0 w 1383"/>
                <a:gd name="T101" fmla="*/ 0 h 1284"/>
                <a:gd name="T102" fmla="*/ 0 w 1383"/>
                <a:gd name="T103" fmla="*/ 46 h 1284"/>
                <a:gd name="T104" fmla="*/ 991 w 1383"/>
                <a:gd name="T105" fmla="*/ 46 h 1284"/>
                <a:gd name="T106" fmla="*/ 1066 w 1383"/>
                <a:gd name="T107" fmla="*/ 78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3" h="1284">
                  <a:moveTo>
                    <a:pt x="1066" y="78"/>
                  </a:moveTo>
                  <a:cubicBezTo>
                    <a:pt x="1086" y="100"/>
                    <a:pt x="1096" y="128"/>
                    <a:pt x="1096" y="157"/>
                  </a:cubicBezTo>
                  <a:cubicBezTo>
                    <a:pt x="1096" y="301"/>
                    <a:pt x="1096" y="301"/>
                    <a:pt x="1096" y="301"/>
                  </a:cubicBezTo>
                  <a:cubicBezTo>
                    <a:pt x="1096" y="329"/>
                    <a:pt x="1086" y="358"/>
                    <a:pt x="1066" y="379"/>
                  </a:cubicBezTo>
                  <a:cubicBezTo>
                    <a:pt x="1045" y="401"/>
                    <a:pt x="1018" y="412"/>
                    <a:pt x="991" y="412"/>
                  </a:cubicBezTo>
                  <a:cubicBezTo>
                    <a:pt x="401" y="412"/>
                    <a:pt x="401" y="412"/>
                    <a:pt x="401" y="412"/>
                  </a:cubicBezTo>
                  <a:cubicBezTo>
                    <a:pt x="383" y="412"/>
                    <a:pt x="365" y="419"/>
                    <a:pt x="351" y="433"/>
                  </a:cubicBezTo>
                  <a:cubicBezTo>
                    <a:pt x="337" y="448"/>
                    <a:pt x="331" y="466"/>
                    <a:pt x="331" y="485"/>
                  </a:cubicBezTo>
                  <a:cubicBezTo>
                    <a:pt x="331" y="590"/>
                    <a:pt x="331" y="590"/>
                    <a:pt x="331" y="590"/>
                  </a:cubicBezTo>
                  <a:cubicBezTo>
                    <a:pt x="331" y="609"/>
                    <a:pt x="337" y="627"/>
                    <a:pt x="351" y="642"/>
                  </a:cubicBezTo>
                  <a:cubicBezTo>
                    <a:pt x="365" y="656"/>
                    <a:pt x="383" y="663"/>
                    <a:pt x="401" y="663"/>
                  </a:cubicBezTo>
                  <a:cubicBezTo>
                    <a:pt x="716" y="663"/>
                    <a:pt x="716" y="663"/>
                    <a:pt x="716" y="663"/>
                  </a:cubicBezTo>
                  <a:cubicBezTo>
                    <a:pt x="743" y="663"/>
                    <a:pt x="770" y="674"/>
                    <a:pt x="791" y="696"/>
                  </a:cubicBezTo>
                  <a:cubicBezTo>
                    <a:pt x="811" y="717"/>
                    <a:pt x="822" y="746"/>
                    <a:pt x="822" y="774"/>
                  </a:cubicBezTo>
                  <a:cubicBezTo>
                    <a:pt x="822" y="922"/>
                    <a:pt x="822" y="922"/>
                    <a:pt x="822" y="922"/>
                  </a:cubicBezTo>
                  <a:cubicBezTo>
                    <a:pt x="822" y="950"/>
                    <a:pt x="811" y="978"/>
                    <a:pt x="791" y="1000"/>
                  </a:cubicBezTo>
                  <a:cubicBezTo>
                    <a:pt x="770" y="1021"/>
                    <a:pt x="743" y="1032"/>
                    <a:pt x="716" y="1032"/>
                  </a:cubicBezTo>
                  <a:cubicBezTo>
                    <a:pt x="272" y="1032"/>
                    <a:pt x="272" y="1032"/>
                    <a:pt x="272" y="1032"/>
                  </a:cubicBezTo>
                  <a:cubicBezTo>
                    <a:pt x="254" y="1032"/>
                    <a:pt x="236" y="1039"/>
                    <a:pt x="223" y="1054"/>
                  </a:cubicBezTo>
                  <a:cubicBezTo>
                    <a:pt x="209" y="1068"/>
                    <a:pt x="202" y="1087"/>
                    <a:pt x="202" y="1106"/>
                  </a:cubicBezTo>
                  <a:cubicBezTo>
                    <a:pt x="202" y="1210"/>
                    <a:pt x="202" y="1210"/>
                    <a:pt x="202" y="1210"/>
                  </a:cubicBezTo>
                  <a:cubicBezTo>
                    <a:pt x="202" y="1229"/>
                    <a:pt x="209" y="1248"/>
                    <a:pt x="223" y="1262"/>
                  </a:cubicBezTo>
                  <a:cubicBezTo>
                    <a:pt x="236" y="1277"/>
                    <a:pt x="254" y="1284"/>
                    <a:pt x="272" y="1284"/>
                  </a:cubicBezTo>
                  <a:cubicBezTo>
                    <a:pt x="1383" y="1284"/>
                    <a:pt x="1383" y="1284"/>
                    <a:pt x="1383" y="1284"/>
                  </a:cubicBezTo>
                  <a:cubicBezTo>
                    <a:pt x="1383" y="1284"/>
                    <a:pt x="1374" y="1276"/>
                    <a:pt x="1374" y="1261"/>
                  </a:cubicBezTo>
                  <a:cubicBezTo>
                    <a:pt x="1374" y="1246"/>
                    <a:pt x="1383" y="1238"/>
                    <a:pt x="1383" y="1238"/>
                  </a:cubicBezTo>
                  <a:cubicBezTo>
                    <a:pt x="298" y="1238"/>
                    <a:pt x="298" y="1238"/>
                    <a:pt x="298" y="1238"/>
                  </a:cubicBezTo>
                  <a:cubicBezTo>
                    <a:pt x="285" y="1238"/>
                    <a:pt x="272" y="1233"/>
                    <a:pt x="261" y="1222"/>
                  </a:cubicBezTo>
                  <a:cubicBezTo>
                    <a:pt x="251" y="1211"/>
                    <a:pt x="246" y="1197"/>
                    <a:pt x="246" y="1183"/>
                  </a:cubicBezTo>
                  <a:cubicBezTo>
                    <a:pt x="246" y="1134"/>
                    <a:pt x="246" y="1134"/>
                    <a:pt x="246" y="1134"/>
                  </a:cubicBezTo>
                  <a:cubicBezTo>
                    <a:pt x="246" y="1119"/>
                    <a:pt x="251" y="1105"/>
                    <a:pt x="261" y="1094"/>
                  </a:cubicBezTo>
                  <a:cubicBezTo>
                    <a:pt x="272" y="1084"/>
                    <a:pt x="285" y="1078"/>
                    <a:pt x="298" y="1078"/>
                  </a:cubicBezTo>
                  <a:cubicBezTo>
                    <a:pt x="725" y="1078"/>
                    <a:pt x="725" y="1078"/>
                    <a:pt x="725" y="1078"/>
                  </a:cubicBezTo>
                  <a:cubicBezTo>
                    <a:pt x="761" y="1078"/>
                    <a:pt x="797" y="1064"/>
                    <a:pt x="824" y="1035"/>
                  </a:cubicBezTo>
                  <a:cubicBezTo>
                    <a:pt x="852" y="1006"/>
                    <a:pt x="865" y="968"/>
                    <a:pt x="865" y="931"/>
                  </a:cubicBezTo>
                  <a:cubicBezTo>
                    <a:pt x="865" y="765"/>
                    <a:pt x="865" y="765"/>
                    <a:pt x="865" y="765"/>
                  </a:cubicBezTo>
                  <a:cubicBezTo>
                    <a:pt x="865" y="727"/>
                    <a:pt x="852" y="689"/>
                    <a:pt x="824" y="661"/>
                  </a:cubicBezTo>
                  <a:cubicBezTo>
                    <a:pt x="797" y="632"/>
                    <a:pt x="761" y="617"/>
                    <a:pt x="725" y="617"/>
                  </a:cubicBezTo>
                  <a:cubicBezTo>
                    <a:pt x="430" y="617"/>
                    <a:pt x="430" y="617"/>
                    <a:pt x="430" y="617"/>
                  </a:cubicBezTo>
                  <a:cubicBezTo>
                    <a:pt x="417" y="617"/>
                    <a:pt x="403" y="612"/>
                    <a:pt x="393" y="601"/>
                  </a:cubicBezTo>
                  <a:cubicBezTo>
                    <a:pt x="382" y="590"/>
                    <a:pt x="377" y="576"/>
                    <a:pt x="377" y="562"/>
                  </a:cubicBezTo>
                  <a:cubicBezTo>
                    <a:pt x="377" y="513"/>
                    <a:pt x="377" y="513"/>
                    <a:pt x="377" y="513"/>
                  </a:cubicBezTo>
                  <a:cubicBezTo>
                    <a:pt x="377" y="499"/>
                    <a:pt x="382" y="485"/>
                    <a:pt x="393" y="474"/>
                  </a:cubicBezTo>
                  <a:cubicBezTo>
                    <a:pt x="403" y="463"/>
                    <a:pt x="417" y="458"/>
                    <a:pt x="430" y="458"/>
                  </a:cubicBezTo>
                  <a:cubicBezTo>
                    <a:pt x="1000" y="458"/>
                    <a:pt x="1000" y="458"/>
                    <a:pt x="1000" y="458"/>
                  </a:cubicBezTo>
                  <a:cubicBezTo>
                    <a:pt x="1036" y="458"/>
                    <a:pt x="1072" y="443"/>
                    <a:pt x="1099" y="414"/>
                  </a:cubicBezTo>
                  <a:cubicBezTo>
                    <a:pt x="1127" y="386"/>
                    <a:pt x="1140" y="348"/>
                    <a:pt x="1140" y="310"/>
                  </a:cubicBezTo>
                  <a:cubicBezTo>
                    <a:pt x="1140" y="147"/>
                    <a:pt x="1140" y="147"/>
                    <a:pt x="1140" y="147"/>
                  </a:cubicBezTo>
                  <a:cubicBezTo>
                    <a:pt x="1140" y="110"/>
                    <a:pt x="1127" y="72"/>
                    <a:pt x="1099" y="43"/>
                  </a:cubicBezTo>
                  <a:cubicBezTo>
                    <a:pt x="1072" y="14"/>
                    <a:pt x="1036" y="0"/>
                    <a:pt x="1000" y="0"/>
                  </a:cubicBezTo>
                  <a:cubicBezTo>
                    <a:pt x="0" y="0"/>
                    <a:pt x="0" y="0"/>
                    <a:pt x="0" y="0"/>
                  </a:cubicBezTo>
                  <a:cubicBezTo>
                    <a:pt x="0" y="46"/>
                    <a:pt x="0" y="46"/>
                    <a:pt x="0" y="46"/>
                  </a:cubicBezTo>
                  <a:cubicBezTo>
                    <a:pt x="991" y="46"/>
                    <a:pt x="991" y="46"/>
                    <a:pt x="991" y="46"/>
                  </a:cubicBezTo>
                  <a:cubicBezTo>
                    <a:pt x="1018" y="46"/>
                    <a:pt x="1045" y="57"/>
                    <a:pt x="1066"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ṡ1ïḋè"/>
            <p:cNvSpPr>
              <a:spLocks/>
            </p:cNvSpPr>
            <p:nvPr/>
          </p:nvSpPr>
          <p:spPr bwMode="auto">
            <a:xfrm>
              <a:off x="1191" y="242"/>
              <a:ext cx="3191" cy="2963"/>
            </a:xfrm>
            <a:custGeom>
              <a:avLst/>
              <a:gdLst>
                <a:gd name="T0" fmla="*/ 255 w 1383"/>
                <a:gd name="T1" fmla="*/ 1238 h 1284"/>
                <a:gd name="T2" fmla="*/ 180 w 1383"/>
                <a:gd name="T3" fmla="*/ 1206 h 1284"/>
                <a:gd name="T4" fmla="*/ 149 w 1383"/>
                <a:gd name="T5" fmla="*/ 1128 h 1284"/>
                <a:gd name="T6" fmla="*/ 149 w 1383"/>
                <a:gd name="T7" fmla="*/ 986 h 1284"/>
                <a:gd name="T8" fmla="*/ 180 w 1383"/>
                <a:gd name="T9" fmla="*/ 908 h 1284"/>
                <a:gd name="T10" fmla="*/ 255 w 1383"/>
                <a:gd name="T11" fmla="*/ 876 h 1284"/>
                <a:gd name="T12" fmla="*/ 699 w 1383"/>
                <a:gd name="T13" fmla="*/ 876 h 1284"/>
                <a:gd name="T14" fmla="*/ 748 w 1383"/>
                <a:gd name="T15" fmla="*/ 854 h 1284"/>
                <a:gd name="T16" fmla="*/ 769 w 1383"/>
                <a:gd name="T17" fmla="*/ 802 h 1284"/>
                <a:gd name="T18" fmla="*/ 769 w 1383"/>
                <a:gd name="T19" fmla="*/ 692 h 1284"/>
                <a:gd name="T20" fmla="*/ 748 w 1383"/>
                <a:gd name="T21" fmla="*/ 639 h 1284"/>
                <a:gd name="T22" fmla="*/ 699 w 1383"/>
                <a:gd name="T23" fmla="*/ 618 h 1284"/>
                <a:gd name="T24" fmla="*/ 392 w 1383"/>
                <a:gd name="T25" fmla="*/ 618 h 1284"/>
                <a:gd name="T26" fmla="*/ 318 w 1383"/>
                <a:gd name="T27" fmla="*/ 585 h 1284"/>
                <a:gd name="T28" fmla="*/ 287 w 1383"/>
                <a:gd name="T29" fmla="*/ 507 h 1284"/>
                <a:gd name="T30" fmla="*/ 287 w 1383"/>
                <a:gd name="T31" fmla="*/ 366 h 1284"/>
                <a:gd name="T32" fmla="*/ 318 w 1383"/>
                <a:gd name="T33" fmla="*/ 288 h 1284"/>
                <a:gd name="T34" fmla="*/ 392 w 1383"/>
                <a:gd name="T35" fmla="*/ 255 h 1284"/>
                <a:gd name="T36" fmla="*/ 974 w 1383"/>
                <a:gd name="T37" fmla="*/ 255 h 1284"/>
                <a:gd name="T38" fmla="*/ 1023 w 1383"/>
                <a:gd name="T39" fmla="*/ 234 h 1284"/>
                <a:gd name="T40" fmla="*/ 1044 w 1383"/>
                <a:gd name="T41" fmla="*/ 182 h 1284"/>
                <a:gd name="T42" fmla="*/ 1044 w 1383"/>
                <a:gd name="T43" fmla="*/ 74 h 1284"/>
                <a:gd name="T44" fmla="*/ 1023 w 1383"/>
                <a:gd name="T45" fmla="*/ 22 h 1284"/>
                <a:gd name="T46" fmla="*/ 974 w 1383"/>
                <a:gd name="T47" fmla="*/ 0 h 1284"/>
                <a:gd name="T48" fmla="*/ 0 w 1383"/>
                <a:gd name="T49" fmla="*/ 0 h 1284"/>
                <a:gd name="T50" fmla="*/ 0 w 1383"/>
                <a:gd name="T51" fmla="*/ 46 h 1284"/>
                <a:gd name="T52" fmla="*/ 947 w 1383"/>
                <a:gd name="T53" fmla="*/ 46 h 1284"/>
                <a:gd name="T54" fmla="*/ 985 w 1383"/>
                <a:gd name="T55" fmla="*/ 63 h 1284"/>
                <a:gd name="T56" fmla="*/ 1000 w 1383"/>
                <a:gd name="T57" fmla="*/ 102 h 1284"/>
                <a:gd name="T58" fmla="*/ 1000 w 1383"/>
                <a:gd name="T59" fmla="*/ 154 h 1284"/>
                <a:gd name="T60" fmla="*/ 985 w 1383"/>
                <a:gd name="T61" fmla="*/ 193 h 1284"/>
                <a:gd name="T62" fmla="*/ 947 w 1383"/>
                <a:gd name="T63" fmla="*/ 209 h 1284"/>
                <a:gd name="T64" fmla="*/ 377 w 1383"/>
                <a:gd name="T65" fmla="*/ 209 h 1284"/>
                <a:gd name="T66" fmla="*/ 278 w 1383"/>
                <a:gd name="T67" fmla="*/ 252 h 1284"/>
                <a:gd name="T68" fmla="*/ 237 w 1383"/>
                <a:gd name="T69" fmla="*/ 357 h 1284"/>
                <a:gd name="T70" fmla="*/ 237 w 1383"/>
                <a:gd name="T71" fmla="*/ 516 h 1284"/>
                <a:gd name="T72" fmla="*/ 278 w 1383"/>
                <a:gd name="T73" fmla="*/ 621 h 1284"/>
                <a:gd name="T74" fmla="*/ 377 w 1383"/>
                <a:gd name="T75" fmla="*/ 664 h 1284"/>
                <a:gd name="T76" fmla="*/ 673 w 1383"/>
                <a:gd name="T77" fmla="*/ 664 h 1284"/>
                <a:gd name="T78" fmla="*/ 710 w 1383"/>
                <a:gd name="T79" fmla="*/ 680 h 1284"/>
                <a:gd name="T80" fmla="*/ 725 w 1383"/>
                <a:gd name="T81" fmla="*/ 719 h 1284"/>
                <a:gd name="T82" fmla="*/ 725 w 1383"/>
                <a:gd name="T83" fmla="*/ 774 h 1284"/>
                <a:gd name="T84" fmla="*/ 710 w 1383"/>
                <a:gd name="T85" fmla="*/ 814 h 1284"/>
                <a:gd name="T86" fmla="*/ 673 w 1383"/>
                <a:gd name="T87" fmla="*/ 830 h 1284"/>
                <a:gd name="T88" fmla="*/ 246 w 1383"/>
                <a:gd name="T89" fmla="*/ 830 h 1284"/>
                <a:gd name="T90" fmla="*/ 147 w 1383"/>
                <a:gd name="T91" fmla="*/ 873 h 1284"/>
                <a:gd name="T92" fmla="*/ 106 w 1383"/>
                <a:gd name="T93" fmla="*/ 977 h 1284"/>
                <a:gd name="T94" fmla="*/ 106 w 1383"/>
                <a:gd name="T95" fmla="*/ 1137 h 1284"/>
                <a:gd name="T96" fmla="*/ 147 w 1383"/>
                <a:gd name="T97" fmla="*/ 1241 h 1284"/>
                <a:gd name="T98" fmla="*/ 246 w 1383"/>
                <a:gd name="T99" fmla="*/ 1284 h 1284"/>
                <a:gd name="T100" fmla="*/ 1383 w 1383"/>
                <a:gd name="T101" fmla="*/ 1284 h 1284"/>
                <a:gd name="T102" fmla="*/ 1374 w 1383"/>
                <a:gd name="T103" fmla="*/ 1260 h 1284"/>
                <a:gd name="T104" fmla="*/ 1383 w 1383"/>
                <a:gd name="T105" fmla="*/ 1238 h 1284"/>
                <a:gd name="T106" fmla="*/ 255 w 1383"/>
                <a:gd name="T107" fmla="*/ 1238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3" h="1284">
                  <a:moveTo>
                    <a:pt x="255" y="1238"/>
                  </a:moveTo>
                  <a:cubicBezTo>
                    <a:pt x="228" y="1238"/>
                    <a:pt x="201" y="1228"/>
                    <a:pt x="180" y="1206"/>
                  </a:cubicBezTo>
                  <a:cubicBezTo>
                    <a:pt x="160" y="1184"/>
                    <a:pt x="149" y="1156"/>
                    <a:pt x="149" y="1128"/>
                  </a:cubicBezTo>
                  <a:cubicBezTo>
                    <a:pt x="149" y="986"/>
                    <a:pt x="149" y="986"/>
                    <a:pt x="149" y="986"/>
                  </a:cubicBezTo>
                  <a:cubicBezTo>
                    <a:pt x="149" y="958"/>
                    <a:pt x="160" y="930"/>
                    <a:pt x="180" y="908"/>
                  </a:cubicBezTo>
                  <a:cubicBezTo>
                    <a:pt x="201" y="887"/>
                    <a:pt x="228" y="876"/>
                    <a:pt x="255" y="876"/>
                  </a:cubicBezTo>
                  <a:cubicBezTo>
                    <a:pt x="699" y="876"/>
                    <a:pt x="699" y="876"/>
                    <a:pt x="699" y="876"/>
                  </a:cubicBezTo>
                  <a:cubicBezTo>
                    <a:pt x="717" y="876"/>
                    <a:pt x="735" y="869"/>
                    <a:pt x="748" y="854"/>
                  </a:cubicBezTo>
                  <a:cubicBezTo>
                    <a:pt x="762" y="840"/>
                    <a:pt x="769" y="821"/>
                    <a:pt x="769" y="802"/>
                  </a:cubicBezTo>
                  <a:cubicBezTo>
                    <a:pt x="769" y="692"/>
                    <a:pt x="769" y="692"/>
                    <a:pt x="769" y="692"/>
                  </a:cubicBezTo>
                  <a:cubicBezTo>
                    <a:pt x="769" y="673"/>
                    <a:pt x="762" y="654"/>
                    <a:pt x="748" y="639"/>
                  </a:cubicBezTo>
                  <a:cubicBezTo>
                    <a:pt x="735" y="625"/>
                    <a:pt x="717" y="618"/>
                    <a:pt x="699" y="618"/>
                  </a:cubicBezTo>
                  <a:cubicBezTo>
                    <a:pt x="392" y="618"/>
                    <a:pt x="392" y="618"/>
                    <a:pt x="392" y="618"/>
                  </a:cubicBezTo>
                  <a:cubicBezTo>
                    <a:pt x="365" y="618"/>
                    <a:pt x="338" y="607"/>
                    <a:pt x="318" y="585"/>
                  </a:cubicBezTo>
                  <a:cubicBezTo>
                    <a:pt x="297" y="564"/>
                    <a:pt x="287" y="535"/>
                    <a:pt x="287" y="507"/>
                  </a:cubicBezTo>
                  <a:cubicBezTo>
                    <a:pt x="287" y="366"/>
                    <a:pt x="287" y="366"/>
                    <a:pt x="287" y="366"/>
                  </a:cubicBezTo>
                  <a:cubicBezTo>
                    <a:pt x="287" y="338"/>
                    <a:pt x="297" y="309"/>
                    <a:pt x="318" y="288"/>
                  </a:cubicBezTo>
                  <a:cubicBezTo>
                    <a:pt x="338" y="266"/>
                    <a:pt x="365" y="255"/>
                    <a:pt x="392" y="255"/>
                  </a:cubicBezTo>
                  <a:cubicBezTo>
                    <a:pt x="974" y="255"/>
                    <a:pt x="974" y="255"/>
                    <a:pt x="974" y="255"/>
                  </a:cubicBezTo>
                  <a:cubicBezTo>
                    <a:pt x="992" y="255"/>
                    <a:pt x="1010" y="248"/>
                    <a:pt x="1023" y="234"/>
                  </a:cubicBezTo>
                  <a:cubicBezTo>
                    <a:pt x="1037" y="219"/>
                    <a:pt x="1044" y="200"/>
                    <a:pt x="1044" y="182"/>
                  </a:cubicBezTo>
                  <a:cubicBezTo>
                    <a:pt x="1044" y="74"/>
                    <a:pt x="1044" y="74"/>
                    <a:pt x="1044" y="74"/>
                  </a:cubicBezTo>
                  <a:cubicBezTo>
                    <a:pt x="1044" y="55"/>
                    <a:pt x="1037" y="36"/>
                    <a:pt x="1023" y="22"/>
                  </a:cubicBezTo>
                  <a:cubicBezTo>
                    <a:pt x="1010" y="7"/>
                    <a:pt x="992" y="0"/>
                    <a:pt x="974" y="0"/>
                  </a:cubicBezTo>
                  <a:cubicBezTo>
                    <a:pt x="0" y="0"/>
                    <a:pt x="0" y="0"/>
                    <a:pt x="0" y="0"/>
                  </a:cubicBezTo>
                  <a:cubicBezTo>
                    <a:pt x="0" y="46"/>
                    <a:pt x="0" y="46"/>
                    <a:pt x="0" y="46"/>
                  </a:cubicBezTo>
                  <a:cubicBezTo>
                    <a:pt x="947" y="46"/>
                    <a:pt x="947" y="46"/>
                    <a:pt x="947" y="46"/>
                  </a:cubicBezTo>
                  <a:cubicBezTo>
                    <a:pt x="961" y="46"/>
                    <a:pt x="974" y="52"/>
                    <a:pt x="985" y="63"/>
                  </a:cubicBezTo>
                  <a:cubicBezTo>
                    <a:pt x="995" y="73"/>
                    <a:pt x="1000" y="87"/>
                    <a:pt x="1000" y="102"/>
                  </a:cubicBezTo>
                  <a:cubicBezTo>
                    <a:pt x="1000" y="154"/>
                    <a:pt x="1000" y="154"/>
                    <a:pt x="1000" y="154"/>
                  </a:cubicBezTo>
                  <a:cubicBezTo>
                    <a:pt x="1000" y="168"/>
                    <a:pt x="995" y="182"/>
                    <a:pt x="985" y="193"/>
                  </a:cubicBezTo>
                  <a:cubicBezTo>
                    <a:pt x="974" y="204"/>
                    <a:pt x="961" y="209"/>
                    <a:pt x="947" y="209"/>
                  </a:cubicBezTo>
                  <a:cubicBezTo>
                    <a:pt x="377" y="209"/>
                    <a:pt x="377" y="209"/>
                    <a:pt x="377" y="209"/>
                  </a:cubicBezTo>
                  <a:cubicBezTo>
                    <a:pt x="341" y="209"/>
                    <a:pt x="306" y="224"/>
                    <a:pt x="278" y="252"/>
                  </a:cubicBezTo>
                  <a:cubicBezTo>
                    <a:pt x="251" y="281"/>
                    <a:pt x="237" y="319"/>
                    <a:pt x="237" y="357"/>
                  </a:cubicBezTo>
                  <a:cubicBezTo>
                    <a:pt x="237" y="516"/>
                    <a:pt x="237" y="516"/>
                    <a:pt x="237" y="516"/>
                  </a:cubicBezTo>
                  <a:cubicBezTo>
                    <a:pt x="237" y="554"/>
                    <a:pt x="251" y="592"/>
                    <a:pt x="278" y="621"/>
                  </a:cubicBezTo>
                  <a:cubicBezTo>
                    <a:pt x="306" y="649"/>
                    <a:pt x="341" y="664"/>
                    <a:pt x="377" y="664"/>
                  </a:cubicBezTo>
                  <a:cubicBezTo>
                    <a:pt x="673" y="664"/>
                    <a:pt x="673" y="664"/>
                    <a:pt x="673" y="664"/>
                  </a:cubicBezTo>
                  <a:cubicBezTo>
                    <a:pt x="686" y="664"/>
                    <a:pt x="700" y="669"/>
                    <a:pt x="710" y="680"/>
                  </a:cubicBezTo>
                  <a:cubicBezTo>
                    <a:pt x="720" y="691"/>
                    <a:pt x="725" y="705"/>
                    <a:pt x="725" y="719"/>
                  </a:cubicBezTo>
                  <a:cubicBezTo>
                    <a:pt x="725" y="774"/>
                    <a:pt x="725" y="774"/>
                    <a:pt x="725" y="774"/>
                  </a:cubicBezTo>
                  <a:cubicBezTo>
                    <a:pt x="725" y="789"/>
                    <a:pt x="720" y="803"/>
                    <a:pt x="710" y="814"/>
                  </a:cubicBezTo>
                  <a:cubicBezTo>
                    <a:pt x="700" y="824"/>
                    <a:pt x="686" y="830"/>
                    <a:pt x="673" y="830"/>
                  </a:cubicBezTo>
                  <a:cubicBezTo>
                    <a:pt x="246" y="830"/>
                    <a:pt x="246" y="830"/>
                    <a:pt x="246" y="830"/>
                  </a:cubicBezTo>
                  <a:cubicBezTo>
                    <a:pt x="210" y="830"/>
                    <a:pt x="174" y="844"/>
                    <a:pt x="147" y="873"/>
                  </a:cubicBezTo>
                  <a:cubicBezTo>
                    <a:pt x="119" y="902"/>
                    <a:pt x="106" y="939"/>
                    <a:pt x="106" y="977"/>
                  </a:cubicBezTo>
                  <a:cubicBezTo>
                    <a:pt x="106" y="1137"/>
                    <a:pt x="106" y="1137"/>
                    <a:pt x="106" y="1137"/>
                  </a:cubicBezTo>
                  <a:cubicBezTo>
                    <a:pt x="106" y="1175"/>
                    <a:pt x="119" y="1212"/>
                    <a:pt x="147" y="1241"/>
                  </a:cubicBezTo>
                  <a:cubicBezTo>
                    <a:pt x="174" y="1270"/>
                    <a:pt x="210" y="1284"/>
                    <a:pt x="246" y="1284"/>
                  </a:cubicBezTo>
                  <a:cubicBezTo>
                    <a:pt x="1383" y="1284"/>
                    <a:pt x="1383" y="1284"/>
                    <a:pt x="1383" y="1284"/>
                  </a:cubicBezTo>
                  <a:cubicBezTo>
                    <a:pt x="1383" y="1284"/>
                    <a:pt x="1374" y="1275"/>
                    <a:pt x="1374" y="1260"/>
                  </a:cubicBezTo>
                  <a:cubicBezTo>
                    <a:pt x="1374" y="1246"/>
                    <a:pt x="1383" y="1238"/>
                    <a:pt x="1383" y="1238"/>
                  </a:cubicBezTo>
                  <a:lnTo>
                    <a:pt x="255" y="123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ïṧļîḓe"/>
            <p:cNvSpPr>
              <a:spLocks/>
            </p:cNvSpPr>
            <p:nvPr/>
          </p:nvSpPr>
          <p:spPr bwMode="auto">
            <a:xfrm>
              <a:off x="1130" y="5"/>
              <a:ext cx="203" cy="350"/>
            </a:xfrm>
            <a:custGeom>
              <a:avLst/>
              <a:gdLst>
                <a:gd name="T0" fmla="*/ 12 w 88"/>
                <a:gd name="T1" fmla="*/ 2 h 152"/>
                <a:gd name="T2" fmla="*/ 0 w 88"/>
                <a:gd name="T3" fmla="*/ 77 h 152"/>
                <a:gd name="T4" fmla="*/ 12 w 88"/>
                <a:gd name="T5" fmla="*/ 150 h 152"/>
                <a:gd name="T6" fmla="*/ 87 w 88"/>
                <a:gd name="T7" fmla="*/ 152 h 152"/>
                <a:gd name="T8" fmla="*/ 88 w 88"/>
                <a:gd name="T9" fmla="*/ 77 h 152"/>
                <a:gd name="T10" fmla="*/ 87 w 88"/>
                <a:gd name="T11" fmla="*/ 0 h 152"/>
                <a:gd name="T12" fmla="*/ 12 w 88"/>
                <a:gd name="T13" fmla="*/ 2 h 152"/>
              </a:gdLst>
              <a:ahLst/>
              <a:cxnLst>
                <a:cxn ang="0">
                  <a:pos x="T0" y="T1"/>
                </a:cxn>
                <a:cxn ang="0">
                  <a:pos x="T2" y="T3"/>
                </a:cxn>
                <a:cxn ang="0">
                  <a:pos x="T4" y="T5"/>
                </a:cxn>
                <a:cxn ang="0">
                  <a:pos x="T6" y="T7"/>
                </a:cxn>
                <a:cxn ang="0">
                  <a:pos x="T8" y="T9"/>
                </a:cxn>
                <a:cxn ang="0">
                  <a:pos x="T10" y="T11"/>
                </a:cxn>
                <a:cxn ang="0">
                  <a:pos x="T12" y="T13"/>
                </a:cxn>
              </a:cxnLst>
              <a:rect l="0" t="0" r="r" b="b"/>
              <a:pathLst>
                <a:path w="88" h="152">
                  <a:moveTo>
                    <a:pt x="12" y="2"/>
                  </a:moveTo>
                  <a:cubicBezTo>
                    <a:pt x="1" y="3"/>
                    <a:pt x="0" y="40"/>
                    <a:pt x="0" y="77"/>
                  </a:cubicBezTo>
                  <a:cubicBezTo>
                    <a:pt x="0" y="114"/>
                    <a:pt x="2" y="149"/>
                    <a:pt x="12" y="150"/>
                  </a:cubicBezTo>
                  <a:cubicBezTo>
                    <a:pt x="20" y="151"/>
                    <a:pt x="87" y="152"/>
                    <a:pt x="87" y="152"/>
                  </a:cubicBezTo>
                  <a:cubicBezTo>
                    <a:pt x="87" y="152"/>
                    <a:pt x="88" y="131"/>
                    <a:pt x="88" y="77"/>
                  </a:cubicBezTo>
                  <a:cubicBezTo>
                    <a:pt x="88" y="23"/>
                    <a:pt x="87" y="0"/>
                    <a:pt x="87" y="0"/>
                  </a:cubicBezTo>
                  <a:cubicBezTo>
                    <a:pt x="87" y="0"/>
                    <a:pt x="21" y="1"/>
                    <a:pt x="12" y="2"/>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ṣľîḋè"/>
            <p:cNvSpPr>
              <a:spLocks/>
            </p:cNvSpPr>
            <p:nvPr/>
          </p:nvSpPr>
          <p:spPr bwMode="auto">
            <a:xfrm>
              <a:off x="4356" y="2866"/>
              <a:ext cx="164" cy="146"/>
            </a:xfrm>
            <a:custGeom>
              <a:avLst/>
              <a:gdLst>
                <a:gd name="T0" fmla="*/ 9 w 71"/>
                <a:gd name="T1" fmla="*/ 0 h 63"/>
                <a:gd name="T2" fmla="*/ 0 w 71"/>
                <a:gd name="T3" fmla="*/ 23 h 63"/>
                <a:gd name="T4" fmla="*/ 9 w 71"/>
                <a:gd name="T5" fmla="*/ 46 h 63"/>
                <a:gd name="T6" fmla="*/ 9 w 71"/>
                <a:gd name="T7" fmla="*/ 46 h 63"/>
                <a:gd name="T8" fmla="*/ 70 w 71"/>
                <a:gd name="T9" fmla="*/ 63 h 63"/>
                <a:gd name="T10" fmla="*/ 71 w 71"/>
                <a:gd name="T11" fmla="*/ 45 h 63"/>
                <a:gd name="T12" fmla="*/ 9 w 71"/>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1" h="63">
                  <a:moveTo>
                    <a:pt x="9" y="0"/>
                  </a:moveTo>
                  <a:cubicBezTo>
                    <a:pt x="8" y="1"/>
                    <a:pt x="0" y="9"/>
                    <a:pt x="0" y="23"/>
                  </a:cubicBezTo>
                  <a:cubicBezTo>
                    <a:pt x="0" y="38"/>
                    <a:pt x="9" y="46"/>
                    <a:pt x="9" y="46"/>
                  </a:cubicBezTo>
                  <a:cubicBezTo>
                    <a:pt x="9" y="46"/>
                    <a:pt x="9" y="46"/>
                    <a:pt x="9" y="46"/>
                  </a:cubicBezTo>
                  <a:cubicBezTo>
                    <a:pt x="70" y="63"/>
                    <a:pt x="70" y="63"/>
                    <a:pt x="70" y="63"/>
                  </a:cubicBezTo>
                  <a:cubicBezTo>
                    <a:pt x="70" y="54"/>
                    <a:pt x="71" y="47"/>
                    <a:pt x="71" y="45"/>
                  </a:cubicBezTo>
                  <a:lnTo>
                    <a:pt x="9"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ṡḻïḑê"/>
            <p:cNvSpPr>
              <a:spLocks/>
            </p:cNvSpPr>
            <p:nvPr/>
          </p:nvSpPr>
          <p:spPr bwMode="auto">
            <a:xfrm>
              <a:off x="4356" y="2972"/>
              <a:ext cx="164" cy="127"/>
            </a:xfrm>
            <a:custGeom>
              <a:avLst/>
              <a:gdLst>
                <a:gd name="T0" fmla="*/ 70 w 71"/>
                <a:gd name="T1" fmla="*/ 17 h 55"/>
                <a:gd name="T2" fmla="*/ 9 w 71"/>
                <a:gd name="T3" fmla="*/ 0 h 55"/>
                <a:gd name="T4" fmla="*/ 0 w 71"/>
                <a:gd name="T5" fmla="*/ 28 h 55"/>
                <a:gd name="T6" fmla="*/ 9 w 71"/>
                <a:gd name="T7" fmla="*/ 55 h 55"/>
                <a:gd name="T8" fmla="*/ 71 w 71"/>
                <a:gd name="T9" fmla="*/ 37 h 55"/>
                <a:gd name="T10" fmla="*/ 70 w 71"/>
                <a:gd name="T11" fmla="*/ 17 h 55"/>
              </a:gdLst>
              <a:ahLst/>
              <a:cxnLst>
                <a:cxn ang="0">
                  <a:pos x="T0" y="T1"/>
                </a:cxn>
                <a:cxn ang="0">
                  <a:pos x="T2" y="T3"/>
                </a:cxn>
                <a:cxn ang="0">
                  <a:pos x="T4" y="T5"/>
                </a:cxn>
                <a:cxn ang="0">
                  <a:pos x="T6" y="T7"/>
                </a:cxn>
                <a:cxn ang="0">
                  <a:pos x="T8" y="T9"/>
                </a:cxn>
                <a:cxn ang="0">
                  <a:pos x="T10" y="T11"/>
                </a:cxn>
              </a:cxnLst>
              <a:rect l="0" t="0" r="r" b="b"/>
              <a:pathLst>
                <a:path w="71" h="55">
                  <a:moveTo>
                    <a:pt x="70" y="17"/>
                  </a:moveTo>
                  <a:cubicBezTo>
                    <a:pt x="9" y="0"/>
                    <a:pt x="9" y="0"/>
                    <a:pt x="9" y="0"/>
                  </a:cubicBezTo>
                  <a:cubicBezTo>
                    <a:pt x="8" y="1"/>
                    <a:pt x="0" y="11"/>
                    <a:pt x="0" y="28"/>
                  </a:cubicBezTo>
                  <a:cubicBezTo>
                    <a:pt x="0" y="46"/>
                    <a:pt x="9" y="55"/>
                    <a:pt x="9" y="55"/>
                  </a:cubicBezTo>
                  <a:cubicBezTo>
                    <a:pt x="71" y="37"/>
                    <a:pt x="71" y="37"/>
                    <a:pt x="71" y="37"/>
                  </a:cubicBezTo>
                  <a:cubicBezTo>
                    <a:pt x="71" y="31"/>
                    <a:pt x="71" y="23"/>
                    <a:pt x="70" y="1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ŝḻïde"/>
            <p:cNvSpPr>
              <a:spLocks/>
            </p:cNvSpPr>
            <p:nvPr/>
          </p:nvSpPr>
          <p:spPr bwMode="auto">
            <a:xfrm>
              <a:off x="4356" y="3058"/>
              <a:ext cx="166" cy="147"/>
            </a:xfrm>
            <a:custGeom>
              <a:avLst/>
              <a:gdLst>
                <a:gd name="T0" fmla="*/ 0 w 72"/>
                <a:gd name="T1" fmla="*/ 40 h 64"/>
                <a:gd name="T2" fmla="*/ 9 w 72"/>
                <a:gd name="T3" fmla="*/ 64 h 64"/>
                <a:gd name="T4" fmla="*/ 72 w 72"/>
                <a:gd name="T5" fmla="*/ 19 h 64"/>
                <a:gd name="T6" fmla="*/ 71 w 72"/>
                <a:gd name="T7" fmla="*/ 0 h 64"/>
                <a:gd name="T8" fmla="*/ 8 w 72"/>
                <a:gd name="T9" fmla="*/ 19 h 64"/>
                <a:gd name="T10" fmla="*/ 0 w 72"/>
                <a:gd name="T11" fmla="*/ 40 h 64"/>
              </a:gdLst>
              <a:ahLst/>
              <a:cxnLst>
                <a:cxn ang="0">
                  <a:pos x="T0" y="T1"/>
                </a:cxn>
                <a:cxn ang="0">
                  <a:pos x="T2" y="T3"/>
                </a:cxn>
                <a:cxn ang="0">
                  <a:pos x="T4" y="T5"/>
                </a:cxn>
                <a:cxn ang="0">
                  <a:pos x="T6" y="T7"/>
                </a:cxn>
                <a:cxn ang="0">
                  <a:pos x="T8" y="T9"/>
                </a:cxn>
                <a:cxn ang="0">
                  <a:pos x="T10" y="T11"/>
                </a:cxn>
              </a:cxnLst>
              <a:rect l="0" t="0" r="r" b="b"/>
              <a:pathLst>
                <a:path w="72" h="64">
                  <a:moveTo>
                    <a:pt x="0" y="40"/>
                  </a:moveTo>
                  <a:cubicBezTo>
                    <a:pt x="0" y="55"/>
                    <a:pt x="9" y="64"/>
                    <a:pt x="9" y="64"/>
                  </a:cubicBezTo>
                  <a:cubicBezTo>
                    <a:pt x="72" y="19"/>
                    <a:pt x="72" y="19"/>
                    <a:pt x="72" y="19"/>
                  </a:cubicBezTo>
                  <a:cubicBezTo>
                    <a:pt x="72" y="17"/>
                    <a:pt x="71" y="9"/>
                    <a:pt x="71" y="0"/>
                  </a:cubicBezTo>
                  <a:cubicBezTo>
                    <a:pt x="8" y="19"/>
                    <a:pt x="8" y="19"/>
                    <a:pt x="8" y="19"/>
                  </a:cubicBezTo>
                  <a:cubicBezTo>
                    <a:pt x="7" y="20"/>
                    <a:pt x="0" y="28"/>
                    <a:pt x="0" y="4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ṩļiḋe"/>
            <p:cNvSpPr>
              <a:spLocks/>
            </p:cNvSpPr>
            <p:nvPr/>
          </p:nvSpPr>
          <p:spPr bwMode="auto">
            <a:xfrm>
              <a:off x="4503" y="2970"/>
              <a:ext cx="123" cy="132"/>
            </a:xfrm>
            <a:custGeom>
              <a:avLst/>
              <a:gdLst>
                <a:gd name="T0" fmla="*/ 7 w 53"/>
                <a:gd name="T1" fmla="*/ 0 h 57"/>
                <a:gd name="T2" fmla="*/ 52 w 53"/>
                <a:gd name="T3" fmla="*/ 25 h 57"/>
                <a:gd name="T4" fmla="*/ 53 w 53"/>
                <a:gd name="T5" fmla="*/ 29 h 57"/>
                <a:gd name="T6" fmla="*/ 52 w 53"/>
                <a:gd name="T7" fmla="*/ 33 h 57"/>
                <a:gd name="T8" fmla="*/ 8 w 53"/>
                <a:gd name="T9" fmla="*/ 57 h 57"/>
                <a:gd name="T10" fmla="*/ 1 w 53"/>
                <a:gd name="T11" fmla="*/ 45 h 57"/>
                <a:gd name="T12" fmla="*/ 3 w 53"/>
                <a:gd name="T13" fmla="*/ 29 h 57"/>
                <a:gd name="T14" fmla="*/ 1 w 53"/>
                <a:gd name="T15" fmla="*/ 13 h 57"/>
                <a:gd name="T16" fmla="*/ 7 w 53"/>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7">
                  <a:moveTo>
                    <a:pt x="7" y="0"/>
                  </a:moveTo>
                  <a:cubicBezTo>
                    <a:pt x="52" y="25"/>
                    <a:pt x="52" y="25"/>
                    <a:pt x="52" y="25"/>
                  </a:cubicBezTo>
                  <a:cubicBezTo>
                    <a:pt x="53" y="26"/>
                    <a:pt x="53" y="27"/>
                    <a:pt x="53" y="29"/>
                  </a:cubicBezTo>
                  <a:cubicBezTo>
                    <a:pt x="53" y="31"/>
                    <a:pt x="53" y="32"/>
                    <a:pt x="52" y="33"/>
                  </a:cubicBezTo>
                  <a:cubicBezTo>
                    <a:pt x="8" y="57"/>
                    <a:pt x="8" y="57"/>
                    <a:pt x="8" y="57"/>
                  </a:cubicBezTo>
                  <a:cubicBezTo>
                    <a:pt x="7" y="52"/>
                    <a:pt x="2" y="49"/>
                    <a:pt x="1" y="45"/>
                  </a:cubicBezTo>
                  <a:cubicBezTo>
                    <a:pt x="0" y="40"/>
                    <a:pt x="3" y="34"/>
                    <a:pt x="3" y="29"/>
                  </a:cubicBezTo>
                  <a:cubicBezTo>
                    <a:pt x="3" y="23"/>
                    <a:pt x="0" y="17"/>
                    <a:pt x="1" y="13"/>
                  </a:cubicBezTo>
                  <a:cubicBezTo>
                    <a:pt x="1" y="7"/>
                    <a:pt x="6" y="4"/>
                    <a:pt x="7"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6" name="išľíďè">
            <a:extLst>
              <a:ext uri="{FF2B5EF4-FFF2-40B4-BE49-F238E27FC236}">
                <a16:creationId xmlns:a16="http://schemas.microsoft.com/office/drawing/2014/main" id="{B59E81E6-D179-42E6-BD59-CD56EA023612}"/>
              </a:ext>
            </a:extLst>
          </p:cNvPr>
          <p:cNvSpPr/>
          <p:nvPr/>
        </p:nvSpPr>
        <p:spPr bwMode="auto">
          <a:xfrm>
            <a:off x="988375" y="2300958"/>
            <a:ext cx="321438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输入替换内容编辑文字输入替换内容编辑文字输入替换内容编辑文字</a:t>
            </a:r>
          </a:p>
        </p:txBody>
      </p:sp>
      <p:sp>
        <p:nvSpPr>
          <p:cNvPr id="27" name="iSlíďè">
            <a:extLst>
              <a:ext uri="{FF2B5EF4-FFF2-40B4-BE49-F238E27FC236}">
                <a16:creationId xmlns:a16="http://schemas.microsoft.com/office/drawing/2014/main" id="{232433BF-D366-4EB5-8DC9-01410F1A7DDE}"/>
              </a:ext>
            </a:extLst>
          </p:cNvPr>
          <p:cNvSpPr txBox="1"/>
          <p:nvPr/>
        </p:nvSpPr>
        <p:spPr bwMode="auto">
          <a:xfrm>
            <a:off x="991215" y="201132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8" name="išľíďè">
            <a:extLst>
              <a:ext uri="{FF2B5EF4-FFF2-40B4-BE49-F238E27FC236}">
                <a16:creationId xmlns:a16="http://schemas.microsoft.com/office/drawing/2014/main" id="{8CB55E89-7C79-4E02-838A-5570CF860B91}"/>
              </a:ext>
            </a:extLst>
          </p:cNvPr>
          <p:cNvSpPr/>
          <p:nvPr/>
        </p:nvSpPr>
        <p:spPr bwMode="auto">
          <a:xfrm>
            <a:off x="7706467" y="3618424"/>
            <a:ext cx="321438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输入替换内容编辑文字输入替换内容编辑文字输入替换内容编辑文字</a:t>
            </a:r>
          </a:p>
        </p:txBody>
      </p:sp>
      <p:sp>
        <p:nvSpPr>
          <p:cNvPr id="29" name="iSlíďè">
            <a:extLst>
              <a:ext uri="{FF2B5EF4-FFF2-40B4-BE49-F238E27FC236}">
                <a16:creationId xmlns:a16="http://schemas.microsoft.com/office/drawing/2014/main" id="{B4320B64-7116-4F50-A3F7-C11E253568CB}"/>
              </a:ext>
            </a:extLst>
          </p:cNvPr>
          <p:cNvSpPr txBox="1"/>
          <p:nvPr/>
        </p:nvSpPr>
        <p:spPr bwMode="auto">
          <a:xfrm>
            <a:off x="7709307" y="332879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0" name="išľíďè">
            <a:extLst>
              <a:ext uri="{FF2B5EF4-FFF2-40B4-BE49-F238E27FC236}">
                <a16:creationId xmlns:a16="http://schemas.microsoft.com/office/drawing/2014/main" id="{0ED47CD8-9BB0-4557-A34A-82B5BCC7209C}"/>
              </a:ext>
            </a:extLst>
          </p:cNvPr>
          <p:cNvSpPr/>
          <p:nvPr/>
        </p:nvSpPr>
        <p:spPr bwMode="auto">
          <a:xfrm>
            <a:off x="627102" y="5379229"/>
            <a:ext cx="321438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输入替换内容编辑文字输入替换内容编辑文字输入替换内容编辑文字</a:t>
            </a:r>
          </a:p>
        </p:txBody>
      </p:sp>
      <p:sp>
        <p:nvSpPr>
          <p:cNvPr id="31" name="iSlíďè">
            <a:extLst>
              <a:ext uri="{FF2B5EF4-FFF2-40B4-BE49-F238E27FC236}">
                <a16:creationId xmlns:a16="http://schemas.microsoft.com/office/drawing/2014/main" id="{5B63985D-938F-4570-A178-83809F60BC07}"/>
              </a:ext>
            </a:extLst>
          </p:cNvPr>
          <p:cNvSpPr txBox="1"/>
          <p:nvPr/>
        </p:nvSpPr>
        <p:spPr bwMode="auto">
          <a:xfrm>
            <a:off x="629942" y="508959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4179512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159896" y="706124"/>
            <a:ext cx="5086150" cy="5086812"/>
            <a:chOff x="4761793" y="1193377"/>
            <a:chExt cx="5086812" cy="5086812"/>
          </a:xfrm>
          <a:solidFill>
            <a:srgbClr val="088EFB"/>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Noto Sans S Chinese Thin" panose="020B0200000000000000" pitchFamily="34" charset="-122"/>
                <a:ea typeface="Noto Sans S Chinese Thin" panose="020B0200000000000000" pitchFamily="34" charset="-122"/>
                <a:cs typeface="+mn-ea"/>
              </a:endParaRPr>
            </a:p>
          </p:txBody>
        </p:sp>
        <p:sp>
          <p:nvSpPr>
            <p:cNvPr id="19" name="等腰三角形 18"/>
            <p:cNvSpPr/>
            <p:nvPr/>
          </p:nvSpPr>
          <p:spPr>
            <a:xfrm rot="7800137">
              <a:off x="8984404" y="1884169"/>
              <a:ext cx="269694" cy="23249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Noto Sans S Chinese Thin" panose="020B0200000000000000" pitchFamily="34" charset="-122"/>
                <a:ea typeface="Noto Sans S Chinese Thin" panose="020B0200000000000000" pitchFamily="34" charset="-122"/>
                <a:cs typeface="+mn-ea"/>
              </a:endParaRPr>
            </a:p>
          </p:txBody>
        </p:sp>
      </p:grpSp>
      <p:grpSp>
        <p:nvGrpSpPr>
          <p:cNvPr id="7" name="组合 6"/>
          <p:cNvGrpSpPr/>
          <p:nvPr/>
        </p:nvGrpSpPr>
        <p:grpSpPr>
          <a:xfrm>
            <a:off x="8366887" y="1853761"/>
            <a:ext cx="3309508" cy="2754313"/>
            <a:chOff x="8366093" y="2514160"/>
            <a:chExt cx="3309508" cy="2754313"/>
          </a:xfrm>
        </p:grpSpPr>
        <p:sp>
          <p:nvSpPr>
            <p:cNvPr id="12" name="六边形 11"/>
            <p:cNvSpPr/>
            <p:nvPr/>
          </p:nvSpPr>
          <p:spPr bwMode="auto">
            <a:xfrm>
              <a:off x="8366093" y="2514160"/>
              <a:ext cx="3309508" cy="2754313"/>
            </a:xfrm>
            <a:prstGeom prst="hexagon">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Noto Sans S Chinese Thin" panose="020B0200000000000000" pitchFamily="34" charset="-122"/>
                <a:ea typeface="Noto Sans S Chinese Thin" panose="020B0200000000000000" pitchFamily="34" charset="-122"/>
                <a:cs typeface="+mn-ea"/>
              </a:endParaRPr>
            </a:p>
          </p:txBody>
        </p:sp>
        <p:sp>
          <p:nvSpPr>
            <p:cNvPr id="28681" name="文本框 19"/>
            <p:cNvSpPr txBox="1">
              <a:spLocks noChangeArrowheads="1"/>
            </p:cNvSpPr>
            <p:nvPr/>
          </p:nvSpPr>
          <p:spPr bwMode="auto">
            <a:xfrm>
              <a:off x="8856568" y="3639697"/>
              <a:ext cx="232697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Noto Sans S Chinese Thin" panose="020B0200000000000000" pitchFamily="34" charset="-122"/>
                  <a:ea typeface="Noto Sans S Chinese Thin" panose="020B0200000000000000" pitchFamily="34" charset="-122"/>
                  <a:cs typeface="+mn-ea"/>
                </a:rPr>
                <a:t>添加您的文字信息</a:t>
              </a:r>
            </a:p>
          </p:txBody>
        </p:sp>
      </p:grpSp>
      <p:grpSp>
        <p:nvGrpSpPr>
          <p:cNvPr id="6" name="组合 5"/>
          <p:cNvGrpSpPr/>
          <p:nvPr/>
        </p:nvGrpSpPr>
        <p:grpSpPr>
          <a:xfrm>
            <a:off x="7471655" y="1174310"/>
            <a:ext cx="1576183" cy="1358900"/>
            <a:chOff x="7470860" y="1834710"/>
            <a:chExt cx="1576183" cy="1358900"/>
          </a:xfrm>
        </p:grpSpPr>
        <p:sp>
          <p:nvSpPr>
            <p:cNvPr id="13" name="六边形 12"/>
            <p:cNvSpPr/>
            <p:nvPr/>
          </p:nvSpPr>
          <p:spPr bwMode="auto">
            <a:xfrm>
              <a:off x="7470860" y="1834710"/>
              <a:ext cx="1576183" cy="1358900"/>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Noto Sans S Chinese Thin" panose="020B0200000000000000" pitchFamily="34" charset="-122"/>
                <a:ea typeface="Noto Sans S Chinese Thin" panose="020B0200000000000000" pitchFamily="34" charset="-122"/>
                <a:cs typeface="+mn-ea"/>
              </a:endParaRPr>
            </a:p>
          </p:txBody>
        </p:sp>
        <p:sp>
          <p:nvSpPr>
            <p:cNvPr id="28682" name="文本框 20"/>
            <p:cNvSpPr txBox="1">
              <a:spLocks noChangeArrowheads="1"/>
            </p:cNvSpPr>
            <p:nvPr/>
          </p:nvSpPr>
          <p:spPr bwMode="auto">
            <a:xfrm>
              <a:off x="7880382" y="2328423"/>
              <a:ext cx="88571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Noto Sans S Chinese Thin" panose="020B0200000000000000" pitchFamily="34" charset="-122"/>
                  <a:ea typeface="Noto Sans S Chinese Thin" panose="020B0200000000000000" pitchFamily="34" charset="-122"/>
                  <a:cs typeface="+mn-ea"/>
                </a:rPr>
                <a:t>文本</a:t>
              </a:r>
            </a:p>
          </p:txBody>
        </p:sp>
      </p:grpSp>
      <p:grpSp>
        <p:nvGrpSpPr>
          <p:cNvPr id="5" name="组合 4"/>
          <p:cNvGrpSpPr/>
          <p:nvPr/>
        </p:nvGrpSpPr>
        <p:grpSpPr>
          <a:xfrm>
            <a:off x="6198646" y="1861698"/>
            <a:ext cx="1576183" cy="1357312"/>
            <a:chOff x="6197851" y="2522098"/>
            <a:chExt cx="1576183" cy="1357312"/>
          </a:xfrm>
        </p:grpSpPr>
        <p:sp>
          <p:nvSpPr>
            <p:cNvPr id="14" name="六边形 13"/>
            <p:cNvSpPr/>
            <p:nvPr/>
          </p:nvSpPr>
          <p:spPr bwMode="auto">
            <a:xfrm>
              <a:off x="6197851" y="2522098"/>
              <a:ext cx="1576183" cy="1357312"/>
            </a:xfrm>
            <a:prstGeom prst="hex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Noto Sans S Chinese Thin" panose="020B0200000000000000" pitchFamily="34" charset="-122"/>
                <a:ea typeface="Noto Sans S Chinese Thin" panose="020B0200000000000000" pitchFamily="34" charset="-122"/>
                <a:cs typeface="+mn-ea"/>
              </a:endParaRPr>
            </a:p>
          </p:txBody>
        </p:sp>
        <p:sp>
          <p:nvSpPr>
            <p:cNvPr id="28683" name="文本框 21"/>
            <p:cNvSpPr txBox="1">
              <a:spLocks noChangeArrowheads="1"/>
            </p:cNvSpPr>
            <p:nvPr/>
          </p:nvSpPr>
          <p:spPr bwMode="auto">
            <a:xfrm>
              <a:off x="6631183" y="3099947"/>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Noto Sans S Chinese Thin" panose="020B0200000000000000" pitchFamily="34" charset="-122"/>
                  <a:ea typeface="Noto Sans S Chinese Thin" panose="020B0200000000000000" pitchFamily="34" charset="-122"/>
                  <a:cs typeface="+mn-ea"/>
                </a:rPr>
                <a:t>文本</a:t>
              </a:r>
            </a:p>
          </p:txBody>
        </p:sp>
      </p:grpSp>
      <p:grpSp>
        <p:nvGrpSpPr>
          <p:cNvPr id="4" name="组合 3"/>
          <p:cNvGrpSpPr/>
          <p:nvPr/>
        </p:nvGrpSpPr>
        <p:grpSpPr>
          <a:xfrm>
            <a:off x="6198646" y="3250761"/>
            <a:ext cx="1576183" cy="1357313"/>
            <a:chOff x="6197851" y="3911160"/>
            <a:chExt cx="1576183" cy="1357313"/>
          </a:xfrm>
        </p:grpSpPr>
        <p:sp>
          <p:nvSpPr>
            <p:cNvPr id="15" name="六边形 14"/>
            <p:cNvSpPr/>
            <p:nvPr/>
          </p:nvSpPr>
          <p:spPr bwMode="auto">
            <a:xfrm>
              <a:off x="6197851" y="3911160"/>
              <a:ext cx="1576183" cy="1357313"/>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Noto Sans S Chinese Thin" panose="020B0200000000000000" pitchFamily="34" charset="-122"/>
                <a:ea typeface="Noto Sans S Chinese Thin" panose="020B0200000000000000" pitchFamily="34" charset="-122"/>
                <a:cs typeface="+mn-ea"/>
              </a:endParaRPr>
            </a:p>
          </p:txBody>
        </p:sp>
        <p:sp>
          <p:nvSpPr>
            <p:cNvPr id="28684" name="文本框 22"/>
            <p:cNvSpPr txBox="1">
              <a:spLocks noChangeArrowheads="1"/>
            </p:cNvSpPr>
            <p:nvPr/>
          </p:nvSpPr>
          <p:spPr bwMode="auto">
            <a:xfrm>
              <a:off x="6583564" y="4404872"/>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Noto Sans S Chinese Thin" panose="020B0200000000000000" pitchFamily="34" charset="-122"/>
                  <a:ea typeface="Noto Sans S Chinese Thin" panose="020B0200000000000000" pitchFamily="34" charset="-122"/>
                  <a:cs typeface="+mn-ea"/>
                </a:rPr>
                <a:t>文本</a:t>
              </a:r>
            </a:p>
          </p:txBody>
        </p:sp>
      </p:grpSp>
      <p:grpSp>
        <p:nvGrpSpPr>
          <p:cNvPr id="3" name="组合 2"/>
          <p:cNvGrpSpPr/>
          <p:nvPr/>
        </p:nvGrpSpPr>
        <p:grpSpPr>
          <a:xfrm>
            <a:off x="7458957" y="3958785"/>
            <a:ext cx="1576183" cy="1358900"/>
            <a:chOff x="7458162" y="4619185"/>
            <a:chExt cx="1576183" cy="1358900"/>
          </a:xfrm>
        </p:grpSpPr>
        <p:sp>
          <p:nvSpPr>
            <p:cNvPr id="16" name="六边形 15"/>
            <p:cNvSpPr/>
            <p:nvPr/>
          </p:nvSpPr>
          <p:spPr bwMode="auto">
            <a:xfrm>
              <a:off x="7458162" y="4619185"/>
              <a:ext cx="1576183" cy="1358900"/>
            </a:xfrm>
            <a:prstGeom prst="hexagon">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Noto Sans S Chinese Thin" panose="020B0200000000000000" pitchFamily="34" charset="-122"/>
                <a:ea typeface="Noto Sans S Chinese Thin" panose="020B0200000000000000" pitchFamily="34" charset="-122"/>
                <a:cs typeface="+mn-ea"/>
              </a:endParaRPr>
            </a:p>
          </p:txBody>
        </p:sp>
        <p:sp>
          <p:nvSpPr>
            <p:cNvPr id="28685" name="文本框 23"/>
            <p:cNvSpPr txBox="1">
              <a:spLocks noChangeArrowheads="1"/>
            </p:cNvSpPr>
            <p:nvPr/>
          </p:nvSpPr>
          <p:spPr bwMode="auto">
            <a:xfrm>
              <a:off x="7891493" y="5122423"/>
              <a:ext cx="88729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Noto Sans S Chinese Thin" panose="020B0200000000000000" pitchFamily="34" charset="-122"/>
                  <a:ea typeface="Noto Sans S Chinese Thin" panose="020B0200000000000000" pitchFamily="34" charset="-122"/>
                  <a:cs typeface="+mn-ea"/>
                </a:rPr>
                <a:t>文本</a:t>
              </a:r>
            </a:p>
          </p:txBody>
        </p:sp>
      </p:grpSp>
      <p:sp>
        <p:nvSpPr>
          <p:cNvPr id="35" name="išľíďè">
            <a:extLst>
              <a:ext uri="{FF2B5EF4-FFF2-40B4-BE49-F238E27FC236}">
                <a16:creationId xmlns:a16="http://schemas.microsoft.com/office/drawing/2014/main" id="{7EEC7FED-CA1E-4057-8DA3-20DB78068FB8}"/>
              </a:ext>
            </a:extLst>
          </p:cNvPr>
          <p:cNvSpPr/>
          <p:nvPr/>
        </p:nvSpPr>
        <p:spPr bwMode="auto">
          <a:xfrm>
            <a:off x="1188617" y="1520471"/>
            <a:ext cx="331303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36" name="iSlíďè">
            <a:extLst>
              <a:ext uri="{FF2B5EF4-FFF2-40B4-BE49-F238E27FC236}">
                <a16:creationId xmlns:a16="http://schemas.microsoft.com/office/drawing/2014/main" id="{A91AD5B9-030E-4282-AE35-E93681241BD8}"/>
              </a:ext>
            </a:extLst>
          </p:cNvPr>
          <p:cNvSpPr txBox="1"/>
          <p:nvPr/>
        </p:nvSpPr>
        <p:spPr bwMode="auto">
          <a:xfrm>
            <a:off x="1215600" y="1100909"/>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37" name="išľíďè">
            <a:extLst>
              <a:ext uri="{FF2B5EF4-FFF2-40B4-BE49-F238E27FC236}">
                <a16:creationId xmlns:a16="http://schemas.microsoft.com/office/drawing/2014/main" id="{6A472061-301D-4FE2-BC9C-E45E88B27456}"/>
              </a:ext>
            </a:extLst>
          </p:cNvPr>
          <p:cNvSpPr/>
          <p:nvPr/>
        </p:nvSpPr>
        <p:spPr bwMode="auto">
          <a:xfrm>
            <a:off x="1215600" y="2493609"/>
            <a:ext cx="331303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38" name="iSlíďè">
            <a:extLst>
              <a:ext uri="{FF2B5EF4-FFF2-40B4-BE49-F238E27FC236}">
                <a16:creationId xmlns:a16="http://schemas.microsoft.com/office/drawing/2014/main" id="{B0A1AF2C-AB11-4D38-8CBF-0AA3B35E743B}"/>
              </a:ext>
            </a:extLst>
          </p:cNvPr>
          <p:cNvSpPr txBox="1"/>
          <p:nvPr/>
        </p:nvSpPr>
        <p:spPr bwMode="auto">
          <a:xfrm>
            <a:off x="1242583" y="2074047"/>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39" name="išľíďè">
            <a:extLst>
              <a:ext uri="{FF2B5EF4-FFF2-40B4-BE49-F238E27FC236}">
                <a16:creationId xmlns:a16="http://schemas.microsoft.com/office/drawing/2014/main" id="{1FA20E32-C6A5-4BD3-ADCF-F5F6A0302FAD}"/>
              </a:ext>
            </a:extLst>
          </p:cNvPr>
          <p:cNvSpPr/>
          <p:nvPr/>
        </p:nvSpPr>
        <p:spPr bwMode="auto">
          <a:xfrm>
            <a:off x="1242583" y="3488295"/>
            <a:ext cx="331303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40" name="iSlíďè">
            <a:extLst>
              <a:ext uri="{FF2B5EF4-FFF2-40B4-BE49-F238E27FC236}">
                <a16:creationId xmlns:a16="http://schemas.microsoft.com/office/drawing/2014/main" id="{EF894D8C-9BA4-405D-8BDA-443270ACAB52}"/>
              </a:ext>
            </a:extLst>
          </p:cNvPr>
          <p:cNvSpPr txBox="1"/>
          <p:nvPr/>
        </p:nvSpPr>
        <p:spPr bwMode="auto">
          <a:xfrm>
            <a:off x="1269566" y="3068733"/>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
        <p:nvSpPr>
          <p:cNvPr id="41" name="išľíďè">
            <a:extLst>
              <a:ext uri="{FF2B5EF4-FFF2-40B4-BE49-F238E27FC236}">
                <a16:creationId xmlns:a16="http://schemas.microsoft.com/office/drawing/2014/main" id="{6D3A5BCA-2EA9-4AB3-95B0-F6FDD3120C51}"/>
              </a:ext>
            </a:extLst>
          </p:cNvPr>
          <p:cNvSpPr/>
          <p:nvPr/>
        </p:nvSpPr>
        <p:spPr bwMode="auto">
          <a:xfrm>
            <a:off x="1215600" y="4498903"/>
            <a:ext cx="331303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输入替换内容编辑文字输入替换内容编辑文字输入替换内容编辑文字</a:t>
            </a:r>
          </a:p>
        </p:txBody>
      </p:sp>
      <p:sp>
        <p:nvSpPr>
          <p:cNvPr id="42" name="iSlíďè">
            <a:extLst>
              <a:ext uri="{FF2B5EF4-FFF2-40B4-BE49-F238E27FC236}">
                <a16:creationId xmlns:a16="http://schemas.microsoft.com/office/drawing/2014/main" id="{770C068C-AA61-4539-9EEA-D0475EF31573}"/>
              </a:ext>
            </a:extLst>
          </p:cNvPr>
          <p:cNvSpPr txBox="1"/>
          <p:nvPr/>
        </p:nvSpPr>
        <p:spPr bwMode="auto">
          <a:xfrm>
            <a:off x="1242583" y="4079341"/>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p>
        </p:txBody>
      </p:sp>
    </p:spTree>
    <p:extLst>
      <p:ext uri="{BB962C8B-B14F-4D97-AF65-F5344CB8AC3E}">
        <p14:creationId xmlns:p14="http://schemas.microsoft.com/office/powerpoint/2010/main" val="23720568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9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1" name="组合 10"/>
          <p:cNvGrpSpPr/>
          <p:nvPr/>
        </p:nvGrpSpPr>
        <p:grpSpPr>
          <a:xfrm>
            <a:off x="3229505" y="203199"/>
            <a:ext cx="5928939" cy="6855179"/>
            <a:chOff x="3872235" y="177799"/>
            <a:chExt cx="5928939" cy="6855179"/>
          </a:xfrm>
        </p:grpSpPr>
        <p:sp>
          <p:nvSpPr>
            <p:cNvPr id="6" name="等腰三角形 5"/>
            <p:cNvSpPr/>
            <p:nvPr/>
          </p:nvSpPr>
          <p:spPr>
            <a:xfrm rot="1581188">
              <a:off x="3938021" y="177799"/>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4425003">
              <a:off x="3544158" y="1497902"/>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259">
            <a:extLst>
              <a:ext uri="{FF2B5EF4-FFF2-40B4-BE49-F238E27FC236}">
                <a16:creationId xmlns:a16="http://schemas.microsoft.com/office/drawing/2014/main" id="{382D3F17-1D65-423C-B0FA-CF8A5EC64134}"/>
              </a:ext>
            </a:extLst>
          </p:cNvPr>
          <p:cNvSpPr>
            <a:spLocks noChangeArrowheads="1"/>
          </p:cNvSpPr>
          <p:nvPr/>
        </p:nvSpPr>
        <p:spPr bwMode="auto">
          <a:xfrm>
            <a:off x="4492074" y="2156981"/>
            <a:ext cx="3724651"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a:solidFill>
                  <a:schemeClr val="bg1"/>
                </a:solidFill>
                <a:latin typeface="时尚中黑简体" panose="01010104010101010101" pitchFamily="2" charset="-122"/>
                <a:ea typeface="时尚中黑简体" panose="01010104010101010101" pitchFamily="2" charset="-122"/>
                <a:cs typeface="Arial" panose="020B0604020202020204" pitchFamily="34" charset="0"/>
              </a:rPr>
              <a:t>谢谢收看</a:t>
            </a:r>
            <a:endParaRPr lang="en-US" altLang="zh-CN" sz="6000" dirty="0">
              <a:solidFill>
                <a:schemeClr val="bg1"/>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9" name="矩形 259">
            <a:extLst>
              <a:ext uri="{FF2B5EF4-FFF2-40B4-BE49-F238E27FC236}">
                <a16:creationId xmlns:a16="http://schemas.microsoft.com/office/drawing/2014/main" id="{CC393E98-FFA0-42FE-8852-183AE695FDB6}"/>
              </a:ext>
            </a:extLst>
          </p:cNvPr>
          <p:cNvSpPr>
            <a:spLocks noChangeArrowheads="1"/>
          </p:cNvSpPr>
          <p:nvPr/>
        </p:nvSpPr>
        <p:spPr bwMode="auto">
          <a:xfrm>
            <a:off x="4071995" y="3972863"/>
            <a:ext cx="2234668"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chemeClr val="bg1"/>
                </a:solidFill>
              </a:rPr>
              <a:t>汇报人：</a:t>
            </a:r>
            <a:r>
              <a:rPr lang="en-US" altLang="zh-CN" sz="1800" dirty="0">
                <a:solidFill>
                  <a:schemeClr val="bg1"/>
                </a:solidFill>
              </a:rPr>
              <a:t>sunny</a:t>
            </a:r>
            <a:endParaRPr lang="zh-CN" altLang="en-US" sz="1800" dirty="0">
              <a:solidFill>
                <a:schemeClr val="bg1"/>
              </a:solidFill>
            </a:endParaRPr>
          </a:p>
        </p:txBody>
      </p:sp>
      <p:sp>
        <p:nvSpPr>
          <p:cNvPr id="16" name="文本框 15">
            <a:extLst>
              <a:ext uri="{FF2B5EF4-FFF2-40B4-BE49-F238E27FC236}">
                <a16:creationId xmlns:a16="http://schemas.microsoft.com/office/drawing/2014/main" id="{00F1161E-ACB6-462C-9670-E2A8508686CD}"/>
              </a:ext>
            </a:extLst>
          </p:cNvPr>
          <p:cNvSpPr txBox="1"/>
          <p:nvPr/>
        </p:nvSpPr>
        <p:spPr>
          <a:xfrm>
            <a:off x="5792313" y="3942137"/>
            <a:ext cx="301027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日期：</a:t>
            </a:r>
            <a:r>
              <a:rPr lang="en-US" altLang="zh-CN" dirty="0">
                <a:solidFill>
                  <a:schemeClr val="bg1"/>
                </a:solidFill>
                <a:latin typeface="微软雅黑" panose="020B0503020204020204" pitchFamily="34" charset="-122"/>
                <a:ea typeface="微软雅黑" panose="020B0503020204020204" pitchFamily="34" charset="-122"/>
              </a:rPr>
              <a:t>2019</a:t>
            </a:r>
            <a:r>
              <a:rPr lang="zh-CN" altLang="en-US" dirty="0">
                <a:solidFill>
                  <a:schemeClr val="bg1"/>
                </a:solidFill>
                <a:latin typeface="微软雅黑" panose="020B0503020204020204" pitchFamily="34" charset="-122"/>
                <a:ea typeface="微软雅黑" panose="020B0503020204020204" pitchFamily="34" charset="-122"/>
              </a:rPr>
              <a:t>年</a:t>
            </a:r>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月</a:t>
            </a:r>
          </a:p>
        </p:txBody>
      </p:sp>
      <p:grpSp>
        <p:nvGrpSpPr>
          <p:cNvPr id="22" name="组合 21"/>
          <p:cNvGrpSpPr/>
          <p:nvPr/>
        </p:nvGrpSpPr>
        <p:grpSpPr>
          <a:xfrm>
            <a:off x="227714" y="1743499"/>
            <a:ext cx="1900731" cy="2486774"/>
            <a:chOff x="593156" y="1536844"/>
            <a:chExt cx="1900731" cy="2486774"/>
          </a:xfrm>
        </p:grpSpPr>
        <p:sp>
          <p:nvSpPr>
            <p:cNvPr id="4" name="椭圆 3"/>
            <p:cNvSpPr/>
            <p:nvPr/>
          </p:nvSpPr>
          <p:spPr>
            <a:xfrm>
              <a:off x="593156" y="2156981"/>
              <a:ext cx="1524000" cy="1524000"/>
            </a:xfrm>
            <a:prstGeom prst="ellipse">
              <a:avLst/>
            </a:prstGeom>
            <a:gradFill>
              <a:gsLst>
                <a:gs pos="0">
                  <a:srgbClr val="D36BE3"/>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94728" y="3223518"/>
              <a:ext cx="800100" cy="800100"/>
            </a:xfrm>
            <a:prstGeom prst="ellipse">
              <a:avLst/>
            </a:prstGeom>
            <a:gradFill>
              <a:gsLst>
                <a:gs pos="0">
                  <a:srgbClr val="D36BE3">
                    <a:alpha val="45000"/>
                  </a:srgbClr>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58715" y="1536844"/>
              <a:ext cx="535172" cy="535172"/>
            </a:xfrm>
            <a:prstGeom prst="ellipse">
              <a:avLst/>
            </a:prstGeom>
            <a:gradFill>
              <a:gsLst>
                <a:gs pos="0">
                  <a:srgbClr val="D36BE3"/>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圆角矩形 4"/>
          <p:cNvSpPr/>
          <p:nvPr/>
        </p:nvSpPr>
        <p:spPr>
          <a:xfrm>
            <a:off x="2765049" y="3281221"/>
            <a:ext cx="6856586" cy="398683"/>
          </a:xfrm>
          <a:prstGeom prst="roundRect">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kern="0" dirty="0">
                <a:solidFill>
                  <a:schemeClr val="bg1"/>
                </a:solidFill>
                <a:latin typeface="+mj-ea"/>
                <a:sym typeface="微软雅黑" panose="020B0503020204020204" pitchFamily="34" charset="-122"/>
              </a:rPr>
              <a:t>AFTER YOUR CONTENT HITS HERE, OR BY COPYING YOUR TEXT</a:t>
            </a:r>
            <a:endParaRPr lang="id-ID" altLang="zh-CN" kern="0" dirty="0">
              <a:solidFill>
                <a:schemeClr val="bg1"/>
              </a:solidFill>
              <a:latin typeface="+mj-ea"/>
              <a:sym typeface="微软雅黑" panose="020B0503020204020204" pitchFamily="34" charset="-122"/>
            </a:endParaRPr>
          </a:p>
        </p:txBody>
      </p:sp>
      <p:grpSp>
        <p:nvGrpSpPr>
          <p:cNvPr id="21" name="组合 20"/>
          <p:cNvGrpSpPr/>
          <p:nvPr/>
        </p:nvGrpSpPr>
        <p:grpSpPr>
          <a:xfrm>
            <a:off x="10399392" y="2021433"/>
            <a:ext cx="2081920" cy="2290036"/>
            <a:chOff x="9352972" y="3737778"/>
            <a:chExt cx="2081920" cy="2290036"/>
          </a:xfrm>
        </p:grpSpPr>
        <p:sp>
          <p:nvSpPr>
            <p:cNvPr id="15" name="椭圆 14"/>
            <p:cNvSpPr/>
            <p:nvPr/>
          </p:nvSpPr>
          <p:spPr>
            <a:xfrm>
              <a:off x="9352972" y="4531503"/>
              <a:ext cx="1496311" cy="1496311"/>
            </a:xfrm>
            <a:prstGeom prst="ellipse">
              <a:avLst/>
            </a:prstGeom>
            <a:gradFill>
              <a:gsLst>
                <a:gs pos="0">
                  <a:srgbClr val="D36BE3"/>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282036" y="4126803"/>
              <a:ext cx="1152856" cy="1152856"/>
            </a:xfrm>
            <a:prstGeom prst="ellipse">
              <a:avLst/>
            </a:prstGeom>
            <a:gradFill>
              <a:gsLst>
                <a:gs pos="0">
                  <a:srgbClr val="FCDDAF"/>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592019" y="3737778"/>
              <a:ext cx="475905" cy="475905"/>
            </a:xfrm>
            <a:prstGeom prst="ellipse">
              <a:avLst/>
            </a:prstGeom>
            <a:gradFill>
              <a:gsLst>
                <a:gs pos="0">
                  <a:srgbClr val="FFC000"/>
                </a:gs>
                <a:gs pos="100000">
                  <a:srgbClr val="98E1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46491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
                                        </p:tgtEl>
                                        <p:attrNameLst>
                                          <p:attrName>ppt_y</p:attrName>
                                        </p:attrNameLst>
                                      </p:cBhvr>
                                      <p:tavLst>
                                        <p:tav tm="0">
                                          <p:val>
                                            <p:strVal val="#ppt_y"/>
                                          </p:val>
                                        </p:tav>
                                        <p:tav tm="100000">
                                          <p:val>
                                            <p:strVal val="#ppt_y"/>
                                          </p:val>
                                        </p:tav>
                                      </p:tavLst>
                                    </p:anim>
                                    <p:anim calcmode="lin" valueType="num">
                                      <p:cBhvr>
                                        <p:cTn id="2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
                                        </p:tgtEl>
                                      </p:cBhvr>
                                    </p:animEffect>
                                  </p:childTnLst>
                                </p:cTn>
                              </p:par>
                            </p:childTnLst>
                          </p:cTn>
                        </p:par>
                        <p:par>
                          <p:cTn id="25" fill="hold">
                            <p:stCondLst>
                              <p:cond delay="90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9"/>
                                        </p:tgtEl>
                                      </p:cBhvr>
                                    </p:animEffect>
                                    <p:animScale>
                                      <p:cBhvr>
                                        <p:cTn id="28" dur="250" autoRev="1" fill="hold"/>
                                        <p:tgtEl>
                                          <p:spTgt spid="9"/>
                                        </p:tgtEl>
                                      </p:cBhvr>
                                      <p:by x="105000" y="105000"/>
                                    </p:animScale>
                                  </p:childTnLst>
                                </p:cTn>
                              </p:par>
                            </p:childTnLst>
                          </p:cTn>
                        </p:par>
                        <p:par>
                          <p:cTn id="29" fill="hold">
                            <p:stCondLst>
                              <p:cond delay="14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16"/>
                                        </p:tgtEl>
                                        <p:attrNameLst>
                                          <p:attrName>style.visibility</p:attrName>
                                        </p:attrNameLst>
                                      </p:cBhvr>
                                      <p:to>
                                        <p:strVal val="visible"/>
                                      </p:to>
                                    </p:set>
                                    <p:anim by="(-#ppt_w*2)" calcmode="lin" valueType="num">
                                      <p:cBhvr rctx="PPT">
                                        <p:cTn id="32" dur="500" autoRev="1" fill="hold">
                                          <p:stCondLst>
                                            <p:cond delay="0"/>
                                          </p:stCondLst>
                                        </p:cTn>
                                        <p:tgtEl>
                                          <p:spTgt spid="16"/>
                                        </p:tgtEl>
                                        <p:attrNameLst>
                                          <p:attrName>ppt_w</p:attrName>
                                        </p:attrNameLst>
                                      </p:cBhvr>
                                    </p:anim>
                                    <p:anim by="(#ppt_w*0.50)" calcmode="lin" valueType="num">
                                      <p:cBhvr>
                                        <p:cTn id="33" dur="500" decel="50000" autoRev="1" fill="hold">
                                          <p:stCondLst>
                                            <p:cond delay="0"/>
                                          </p:stCondLst>
                                        </p:cTn>
                                        <p:tgtEl>
                                          <p:spTgt spid="16"/>
                                        </p:tgtEl>
                                        <p:attrNameLst>
                                          <p:attrName>ppt_x</p:attrName>
                                        </p:attrNameLst>
                                      </p:cBhvr>
                                    </p:anim>
                                    <p:anim from="(-#ppt_h/2)" to="(#ppt_y)" calcmode="lin" valueType="num">
                                      <p:cBhvr>
                                        <p:cTn id="34" dur="1000" fill="hold">
                                          <p:stCondLst>
                                            <p:cond delay="0"/>
                                          </p:stCondLst>
                                        </p:cTn>
                                        <p:tgtEl>
                                          <p:spTgt spid="16"/>
                                        </p:tgtEl>
                                        <p:attrNameLst>
                                          <p:attrName>ppt_y</p:attrName>
                                        </p:attrNameLst>
                                      </p:cBhvr>
                                    </p:anim>
                                    <p:animRot by="21600000">
                                      <p:cBhvr>
                                        <p:cTn id="35"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Sunny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362910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8" name="组合 27"/>
          <p:cNvGrpSpPr/>
          <p:nvPr/>
        </p:nvGrpSpPr>
        <p:grpSpPr>
          <a:xfrm rot="17681690">
            <a:off x="-2550363" y="227933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29" name="等腰三角形 28"/>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371544" y="-210867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32" name="等腰三角形 31"/>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4203D8E2-B0CB-4ACF-85C4-AE943A93F846}"/>
              </a:ext>
            </a:extLst>
          </p:cNvPr>
          <p:cNvGrpSpPr/>
          <p:nvPr/>
        </p:nvGrpSpPr>
        <p:grpSpPr>
          <a:xfrm>
            <a:off x="3193330" y="2531386"/>
            <a:ext cx="1029018" cy="941557"/>
            <a:chOff x="4882256" y="2069497"/>
            <a:chExt cx="513617" cy="469963"/>
          </a:xfrm>
        </p:grpSpPr>
        <p:sp>
          <p:nvSpPr>
            <p:cNvPr id="43" name="淘宝网Chenying0907出品 20">
              <a:extLst>
                <a:ext uri="{FF2B5EF4-FFF2-40B4-BE49-F238E27FC236}">
                  <a16:creationId xmlns:a16="http://schemas.microsoft.com/office/drawing/2014/main" id="{57FD8D2C-5D0D-47EA-9294-E0183D2D5E37}"/>
                </a:ext>
              </a:extLst>
            </p:cNvPr>
            <p:cNvSpPr/>
            <p:nvPr/>
          </p:nvSpPr>
          <p:spPr bwMode="auto">
            <a:xfrm rot="5400000" flipV="1">
              <a:off x="4883851" y="2067902"/>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400">
                <a:solidFill>
                  <a:schemeClr val="bg1"/>
                </a:solidFill>
                <a:latin typeface="Noto Sans S Chinese Thin" panose="020B0200000000000000" pitchFamily="34" charset="-122"/>
                <a:ea typeface="Noto Sans S Chinese Thin" panose="020B0200000000000000" pitchFamily="34" charset="-122"/>
              </a:endParaRPr>
            </a:p>
          </p:txBody>
        </p:sp>
        <p:sp>
          <p:nvSpPr>
            <p:cNvPr id="45" name="文本框 44">
              <a:extLst>
                <a:ext uri="{FF2B5EF4-FFF2-40B4-BE49-F238E27FC236}">
                  <a16:creationId xmlns:a16="http://schemas.microsoft.com/office/drawing/2014/main" id="{5EB1A022-B07C-4BAA-966D-8CAFE1ABAE4B}"/>
                </a:ext>
              </a:extLst>
            </p:cNvPr>
            <p:cNvSpPr txBox="1"/>
            <p:nvPr/>
          </p:nvSpPr>
          <p:spPr>
            <a:xfrm>
              <a:off x="4921577" y="2111477"/>
              <a:ext cx="474296" cy="384054"/>
            </a:xfrm>
            <a:prstGeom prst="rect">
              <a:avLst/>
            </a:prstGeom>
            <a:noFill/>
          </p:spPr>
          <p:txBody>
            <a:bodyPr wrap="square" rtlCol="0">
              <a:spAutoFit/>
            </a:bodyPr>
            <a:lstStyle/>
            <a:p>
              <a:r>
                <a:rPr lang="en-US" altLang="zh-CN" sz="4400" b="1" dirty="0">
                  <a:solidFill>
                    <a:schemeClr val="bg1"/>
                  </a:solidFill>
                  <a:latin typeface="Noto Sans S Chinese Thin" panose="020B0200000000000000" pitchFamily="34" charset="-122"/>
                  <a:ea typeface="Noto Sans S Chinese Thin" panose="020B0200000000000000" pitchFamily="34" charset="-122"/>
                  <a:sym typeface="+mn-ea"/>
                </a:rPr>
                <a:t>01</a:t>
              </a:r>
              <a:endParaRPr lang="zh-CN" altLang="en-US" sz="44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grpSp>
      <p:sp>
        <p:nvSpPr>
          <p:cNvPr id="46" name="文本框 45">
            <a:extLst>
              <a:ext uri="{FF2B5EF4-FFF2-40B4-BE49-F238E27FC236}">
                <a16:creationId xmlns:a16="http://schemas.microsoft.com/office/drawing/2014/main" id="{3D810986-73A6-46CA-999E-966FAE63EDB4}"/>
              </a:ext>
            </a:extLst>
          </p:cNvPr>
          <p:cNvSpPr txBox="1"/>
          <p:nvPr/>
        </p:nvSpPr>
        <p:spPr>
          <a:xfrm>
            <a:off x="4788404" y="2341190"/>
            <a:ext cx="3563153" cy="707886"/>
          </a:xfrm>
          <a:prstGeom prst="rect">
            <a:avLst/>
          </a:prstGeom>
          <a:noFill/>
        </p:spPr>
        <p:txBody>
          <a:bodyPr wrap="square" rtlCol="0">
            <a:spAutoFit/>
          </a:bodyPr>
          <a:lstStyle/>
          <a:p>
            <a:pPr algn="ctr"/>
            <a:r>
              <a:rPr lang="zh-CN" altLang="en-US" sz="4000" b="1" dirty="0">
                <a:solidFill>
                  <a:schemeClr val="bg1"/>
                </a:solidFill>
                <a:latin typeface="Noto Sans S Chinese Thin" panose="020B0200000000000000" pitchFamily="34" charset="-122"/>
                <a:ea typeface="Noto Sans S Chinese Thin" panose="020B0200000000000000" pitchFamily="34" charset="-122"/>
              </a:rPr>
              <a:t>活动总体思路</a:t>
            </a:r>
          </a:p>
        </p:txBody>
      </p:sp>
      <p:sp>
        <p:nvSpPr>
          <p:cNvPr id="47" name="矩形 46">
            <a:extLst>
              <a:ext uri="{FF2B5EF4-FFF2-40B4-BE49-F238E27FC236}">
                <a16:creationId xmlns:a16="http://schemas.microsoft.com/office/drawing/2014/main" id="{FB545F40-C821-4891-ACCB-FE0F393CB4CC}"/>
              </a:ext>
            </a:extLst>
          </p:cNvPr>
          <p:cNvSpPr/>
          <p:nvPr/>
        </p:nvSpPr>
        <p:spPr>
          <a:xfrm>
            <a:off x="4935557" y="3156277"/>
            <a:ext cx="3215304" cy="294568"/>
          </a:xfrm>
          <a:prstGeom prst="rect">
            <a:avLst/>
          </a:prstGeom>
        </p:spPr>
        <p:txBody>
          <a:bodyPr wrap="none">
            <a:spAutoFit/>
          </a:bodyPr>
          <a:lstStyle/>
          <a:p>
            <a:r>
              <a:rPr lang="zh-CN" altLang="en-US" sz="1314" spc="788" dirty="0">
                <a:solidFill>
                  <a:schemeClr val="bg1"/>
                </a:solidFill>
                <a:latin typeface="Noto Sans S Chinese Light" panose="020B0300000000000000" pitchFamily="34" charset="-122"/>
                <a:ea typeface="Noto Sans S Chinese Light" panose="020B0300000000000000" pitchFamily="34" charset="-122"/>
              </a:rPr>
              <a:t>COMPANY PROFILE</a:t>
            </a:r>
          </a:p>
        </p:txBody>
      </p:sp>
      <p:cxnSp>
        <p:nvCxnSpPr>
          <p:cNvPr id="48" name="直接连接符 47">
            <a:extLst>
              <a:ext uri="{FF2B5EF4-FFF2-40B4-BE49-F238E27FC236}">
                <a16:creationId xmlns:a16="http://schemas.microsoft.com/office/drawing/2014/main" id="{00CF0DFE-DDAE-4C63-A9B8-3AAC129482B0}"/>
              </a:ext>
            </a:extLst>
          </p:cNvPr>
          <p:cNvCxnSpPr>
            <a:cxnSpLocks/>
          </p:cNvCxnSpPr>
          <p:nvPr/>
        </p:nvCxnSpPr>
        <p:spPr>
          <a:xfrm>
            <a:off x="5103265" y="3578727"/>
            <a:ext cx="39694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0A44C070-BF04-4308-8695-1D06030CACEB}"/>
              </a:ext>
            </a:extLst>
          </p:cNvPr>
          <p:cNvSpPr txBox="1"/>
          <p:nvPr/>
        </p:nvSpPr>
        <p:spPr>
          <a:xfrm>
            <a:off x="4942769" y="3639684"/>
            <a:ext cx="5678336" cy="77033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314" b="1" dirty="0">
                <a:solidFill>
                  <a:schemeClr val="bg1"/>
                </a:solidFill>
                <a:latin typeface="Noto Sans S Chinese Light" panose="020B0300000000000000" pitchFamily="34" charset="-122"/>
                <a:ea typeface="Noto Sans S Chinese Light" panose="020B0300000000000000" pitchFamily="34" charset="-122"/>
                <a:cs typeface="Calibri Light" panose="020F0302020204030204" pitchFamily="34" charset="0"/>
              </a:rPr>
              <a:t>The user can demonstrate on a projector or computer, or print the presentation and make it into a film to be used in a wider field</a:t>
            </a:r>
          </a:p>
        </p:txBody>
      </p:sp>
      <p:grpSp>
        <p:nvGrpSpPr>
          <p:cNvPr id="34" name="组合 33"/>
          <p:cNvGrpSpPr/>
          <p:nvPr/>
        </p:nvGrpSpPr>
        <p:grpSpPr>
          <a:xfrm>
            <a:off x="2390890" y="1748751"/>
            <a:ext cx="2434695" cy="2815052"/>
            <a:chOff x="3872235" y="177799"/>
            <a:chExt cx="5928939" cy="6855179"/>
          </a:xfrm>
        </p:grpSpPr>
        <p:sp>
          <p:nvSpPr>
            <p:cNvPr id="35" name="等腰三角形 34"/>
            <p:cNvSpPr/>
            <p:nvPr/>
          </p:nvSpPr>
          <p:spPr>
            <a:xfrm rot="1581188">
              <a:off x="3938021" y="177799"/>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4425003">
              <a:off x="3544158" y="1497902"/>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19911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7"/>
                                        </p:tgtEl>
                                        <p:attrNameLst>
                                          <p:attrName>ppt_y</p:attrName>
                                        </p:attrNameLst>
                                      </p:cBhvr>
                                      <p:tavLst>
                                        <p:tav tm="0">
                                          <p:val>
                                            <p:strVal val="#ppt_y"/>
                                          </p:val>
                                        </p:tav>
                                        <p:tav tm="100000">
                                          <p:val>
                                            <p:strVal val="#ppt_y"/>
                                          </p:val>
                                        </p:tav>
                                      </p:tavLst>
                                    </p:anim>
                                    <p:anim calcmode="lin" valueType="num">
                                      <p:cBhvr>
                                        <p:cTn id="14"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7"/>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EE98158D-9CE2-41FF-B529-EC3AC791ED14}"/>
              </a:ext>
            </a:extLst>
          </p:cNvPr>
          <p:cNvGrpSpPr/>
          <p:nvPr/>
        </p:nvGrpSpPr>
        <p:grpSpPr>
          <a:xfrm>
            <a:off x="6108336" y="2171507"/>
            <a:ext cx="468861" cy="2539673"/>
            <a:chOff x="10517950" y="1194774"/>
            <a:chExt cx="497114" cy="4609076"/>
          </a:xfrm>
        </p:grpSpPr>
        <p:grpSp>
          <p:nvGrpSpPr>
            <p:cNvPr id="7" name="组合 6">
              <a:extLst>
                <a:ext uri="{FF2B5EF4-FFF2-40B4-BE49-F238E27FC236}">
                  <a16:creationId xmlns:a16="http://schemas.microsoft.com/office/drawing/2014/main" id="{3B825FDB-99ED-40C5-8BA2-8E5344D717E8}"/>
                </a:ext>
              </a:extLst>
            </p:cNvPr>
            <p:cNvGrpSpPr/>
            <p:nvPr/>
          </p:nvGrpSpPr>
          <p:grpSpPr>
            <a:xfrm>
              <a:off x="10538814" y="1194774"/>
              <a:ext cx="476250" cy="441276"/>
              <a:chOff x="9871075" y="981124"/>
              <a:chExt cx="476250" cy="441276"/>
            </a:xfrm>
          </p:grpSpPr>
          <p:cxnSp>
            <p:nvCxnSpPr>
              <p:cNvPr id="11" name="直接连接符 10">
                <a:extLst>
                  <a:ext uri="{FF2B5EF4-FFF2-40B4-BE49-F238E27FC236}">
                    <a16:creationId xmlns:a16="http://schemas.microsoft.com/office/drawing/2014/main" id="{1193208F-609E-4BF4-BC0A-FFCDE1018CC5}"/>
                  </a:ext>
                </a:extLst>
              </p:cNvPr>
              <p:cNvCxnSpPr/>
              <p:nvPr/>
            </p:nvCxnSpPr>
            <p:spPr>
              <a:xfrm>
                <a:off x="10326461" y="981124"/>
                <a:ext cx="0" cy="441276"/>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C6213CA-61CD-438E-ABF6-C8AD65ED898C}"/>
                  </a:ext>
                </a:extLst>
              </p:cNvPr>
              <p:cNvCxnSpPr/>
              <p:nvPr/>
            </p:nvCxnSpPr>
            <p:spPr>
              <a:xfrm flipH="1">
                <a:off x="9871075" y="1000126"/>
                <a:ext cx="476250" cy="0"/>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92F4DE77-7E48-46B5-BB4E-1FDC7484160E}"/>
                </a:ext>
              </a:extLst>
            </p:cNvPr>
            <p:cNvGrpSpPr/>
            <p:nvPr/>
          </p:nvGrpSpPr>
          <p:grpSpPr>
            <a:xfrm flipV="1">
              <a:off x="10517950" y="5362574"/>
              <a:ext cx="476250" cy="441276"/>
              <a:chOff x="9871075" y="981124"/>
              <a:chExt cx="476250" cy="441276"/>
            </a:xfrm>
          </p:grpSpPr>
          <p:cxnSp>
            <p:nvCxnSpPr>
              <p:cNvPr id="9" name="直接连接符 8">
                <a:extLst>
                  <a:ext uri="{FF2B5EF4-FFF2-40B4-BE49-F238E27FC236}">
                    <a16:creationId xmlns:a16="http://schemas.microsoft.com/office/drawing/2014/main" id="{61105DC9-FFC6-445A-B246-11E3C7608547}"/>
                  </a:ext>
                </a:extLst>
              </p:cNvPr>
              <p:cNvCxnSpPr/>
              <p:nvPr/>
            </p:nvCxnSpPr>
            <p:spPr>
              <a:xfrm>
                <a:off x="10326461" y="981124"/>
                <a:ext cx="0" cy="441276"/>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80CCA2A-2A92-4251-B183-424BC9F19851}"/>
                  </a:ext>
                </a:extLst>
              </p:cNvPr>
              <p:cNvCxnSpPr/>
              <p:nvPr/>
            </p:nvCxnSpPr>
            <p:spPr>
              <a:xfrm flipH="1">
                <a:off x="9871075" y="1000126"/>
                <a:ext cx="476250" cy="0"/>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grpSp>
      </p:grpSp>
      <p:sp>
        <p:nvSpPr>
          <p:cNvPr id="13" name="文本框 12">
            <a:extLst>
              <a:ext uri="{FF2B5EF4-FFF2-40B4-BE49-F238E27FC236}">
                <a16:creationId xmlns:a16="http://schemas.microsoft.com/office/drawing/2014/main" id="{C00E4359-EB1A-4BFA-B5FE-6D7D2818FC30}"/>
              </a:ext>
            </a:extLst>
          </p:cNvPr>
          <p:cNvSpPr txBox="1"/>
          <p:nvPr/>
        </p:nvSpPr>
        <p:spPr>
          <a:xfrm>
            <a:off x="1462130" y="2233297"/>
            <a:ext cx="4285426" cy="1224694"/>
          </a:xfrm>
          <a:prstGeom prst="rect">
            <a:avLst/>
          </a:prstGeom>
          <a:noFill/>
        </p:spPr>
        <p:txBody>
          <a:bodyPr wrap="square" rtlCol="0">
            <a:spAutoFit/>
          </a:bodyPr>
          <a:lstStyle/>
          <a:p>
            <a:r>
              <a:rPr lang="en-US" altLang="zh-CN" sz="3679" b="1" dirty="0">
                <a:latin typeface="Noto Sans S Chinese Light" panose="020B0300000000000000" pitchFamily="34" charset="-122"/>
                <a:ea typeface="Noto Sans S Chinese Light" panose="020B0300000000000000" pitchFamily="34" charset="-122"/>
              </a:rPr>
              <a:t>ADD YOUR TITLE HERE</a:t>
            </a:r>
            <a:endParaRPr lang="zh-CN" altLang="en-US" sz="3679" b="1" dirty="0">
              <a:latin typeface="Noto Sans S Chinese Light" panose="020B0300000000000000" pitchFamily="34" charset="-122"/>
              <a:ea typeface="Noto Sans S Chinese Light" panose="020B0300000000000000" pitchFamily="34" charset="-122"/>
            </a:endParaRPr>
          </a:p>
        </p:txBody>
      </p:sp>
      <p:sp>
        <p:nvSpPr>
          <p:cNvPr id="14" name="矩形 13">
            <a:extLst>
              <a:ext uri="{FF2B5EF4-FFF2-40B4-BE49-F238E27FC236}">
                <a16:creationId xmlns:a16="http://schemas.microsoft.com/office/drawing/2014/main" id="{80D99F11-4A1D-495E-9983-9FAD21E1F966}"/>
              </a:ext>
            </a:extLst>
          </p:cNvPr>
          <p:cNvSpPr/>
          <p:nvPr/>
        </p:nvSpPr>
        <p:spPr>
          <a:xfrm>
            <a:off x="1540671" y="3459931"/>
            <a:ext cx="5147531" cy="897362"/>
          </a:xfrm>
          <a:prstGeom prst="rect">
            <a:avLst/>
          </a:prstGeom>
        </p:spPr>
        <p:txBody>
          <a:bodyPr wrap="square">
            <a:spAutoFit/>
          </a:bodyPr>
          <a:lstStyle/>
          <a:p>
            <a:pPr>
              <a:lnSpc>
                <a:spcPct val="150000"/>
              </a:lnSpc>
            </a:pPr>
            <a:r>
              <a:rPr lang="en-US" altLang="zh-CN" sz="1839" noProof="1">
                <a:latin typeface="Noto Sans S Chinese Light" panose="020B0300000000000000" pitchFamily="34" charset="-122"/>
                <a:ea typeface="Noto Sans S Chinese Light" panose="020B0300000000000000" pitchFamily="34" charset="-122"/>
              </a:rPr>
              <a:t>Lorem ipsum dolor sit er elit lamet, consectetaur cillium adipisicing pecu, sed do</a:t>
            </a:r>
          </a:p>
        </p:txBody>
      </p:sp>
      <p:grpSp>
        <p:nvGrpSpPr>
          <p:cNvPr id="16" name="组合 15">
            <a:extLst>
              <a:ext uri="{FF2B5EF4-FFF2-40B4-BE49-F238E27FC236}">
                <a16:creationId xmlns:a16="http://schemas.microsoft.com/office/drawing/2014/main" id="{FC483F81-E222-4386-81F3-08A0BF797C7C}"/>
              </a:ext>
            </a:extLst>
          </p:cNvPr>
          <p:cNvGrpSpPr/>
          <p:nvPr/>
        </p:nvGrpSpPr>
        <p:grpSpPr>
          <a:xfrm>
            <a:off x="6827756" y="2012445"/>
            <a:ext cx="5035022" cy="3144232"/>
            <a:chOff x="7073607" y="2207050"/>
            <a:chExt cx="4256884" cy="2658307"/>
          </a:xfrm>
        </p:grpSpPr>
        <p:pic>
          <p:nvPicPr>
            <p:cNvPr id="18" name="图片 17">
              <a:extLst>
                <a:ext uri="{FF2B5EF4-FFF2-40B4-BE49-F238E27FC236}">
                  <a16:creationId xmlns:a16="http://schemas.microsoft.com/office/drawing/2014/main" id="{A833A635-433A-4F93-84B0-0B7C108B53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73607" y="2207050"/>
              <a:ext cx="4256884" cy="2658307"/>
            </a:xfrm>
            <a:prstGeom prst="rect">
              <a:avLst/>
            </a:prstGeom>
          </p:spPr>
        </p:pic>
        <p:sp>
          <p:nvSpPr>
            <p:cNvPr id="19" name="矩形 18">
              <a:extLst>
                <a:ext uri="{FF2B5EF4-FFF2-40B4-BE49-F238E27FC236}">
                  <a16:creationId xmlns:a16="http://schemas.microsoft.com/office/drawing/2014/main" id="{EAC99D20-71B6-4262-BACF-6BC2E55E23B2}"/>
                </a:ext>
              </a:extLst>
            </p:cNvPr>
            <p:cNvSpPr/>
            <p:nvPr/>
          </p:nvSpPr>
          <p:spPr>
            <a:xfrm>
              <a:off x="7682965" y="2474725"/>
              <a:ext cx="3038167" cy="1908547"/>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latin typeface="Noto Sans S Chinese Light" panose="020B0300000000000000" pitchFamily="34" charset="-122"/>
                <a:ea typeface="Noto Sans S Chinese Light" panose="020B0300000000000000" pitchFamily="34" charset="-122"/>
              </a:endParaRPr>
            </a:p>
          </p:txBody>
        </p:sp>
      </p:grpSp>
      <p:grpSp>
        <p:nvGrpSpPr>
          <p:cNvPr id="21" name="组合 20">
            <a:extLst>
              <a:ext uri="{FF2B5EF4-FFF2-40B4-BE49-F238E27FC236}">
                <a16:creationId xmlns:a16="http://schemas.microsoft.com/office/drawing/2014/main" id="{9C2AE75A-0EC4-4FEF-9BC6-49F4C4764125}"/>
              </a:ext>
            </a:extLst>
          </p:cNvPr>
          <p:cNvGrpSpPr/>
          <p:nvPr/>
        </p:nvGrpSpPr>
        <p:grpSpPr>
          <a:xfrm flipH="1">
            <a:off x="1012642" y="2161037"/>
            <a:ext cx="469181" cy="2539673"/>
            <a:chOff x="10517950" y="1194774"/>
            <a:chExt cx="497114" cy="4609076"/>
          </a:xfrm>
        </p:grpSpPr>
        <p:grpSp>
          <p:nvGrpSpPr>
            <p:cNvPr id="22" name="组合 21">
              <a:extLst>
                <a:ext uri="{FF2B5EF4-FFF2-40B4-BE49-F238E27FC236}">
                  <a16:creationId xmlns:a16="http://schemas.microsoft.com/office/drawing/2014/main" id="{6F38289F-D2FF-4A1B-B05F-4C56DFC26625}"/>
                </a:ext>
              </a:extLst>
            </p:cNvPr>
            <p:cNvGrpSpPr/>
            <p:nvPr/>
          </p:nvGrpSpPr>
          <p:grpSpPr>
            <a:xfrm>
              <a:off x="10538814" y="1194774"/>
              <a:ext cx="476250" cy="441276"/>
              <a:chOff x="9871075" y="981124"/>
              <a:chExt cx="476250" cy="441276"/>
            </a:xfrm>
          </p:grpSpPr>
          <p:cxnSp>
            <p:nvCxnSpPr>
              <p:cNvPr id="26" name="直接连接符 25">
                <a:extLst>
                  <a:ext uri="{FF2B5EF4-FFF2-40B4-BE49-F238E27FC236}">
                    <a16:creationId xmlns:a16="http://schemas.microsoft.com/office/drawing/2014/main" id="{CBA1408E-D6DB-4321-BD20-C95ED3A850E5}"/>
                  </a:ext>
                </a:extLst>
              </p:cNvPr>
              <p:cNvCxnSpPr/>
              <p:nvPr/>
            </p:nvCxnSpPr>
            <p:spPr>
              <a:xfrm>
                <a:off x="10326461" y="981124"/>
                <a:ext cx="0" cy="441276"/>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2CA98B8-E9D8-40B7-B0EE-0BCD7EB3D507}"/>
                  </a:ext>
                </a:extLst>
              </p:cNvPr>
              <p:cNvCxnSpPr/>
              <p:nvPr/>
            </p:nvCxnSpPr>
            <p:spPr>
              <a:xfrm flipH="1">
                <a:off x="9871075" y="1000126"/>
                <a:ext cx="476250" cy="0"/>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A53D2CB7-57D2-4B9C-A2E1-F03C003E3AA7}"/>
                </a:ext>
              </a:extLst>
            </p:cNvPr>
            <p:cNvGrpSpPr/>
            <p:nvPr/>
          </p:nvGrpSpPr>
          <p:grpSpPr>
            <a:xfrm flipV="1">
              <a:off x="10517950" y="5362574"/>
              <a:ext cx="476250" cy="441276"/>
              <a:chOff x="9871075" y="981124"/>
              <a:chExt cx="476250" cy="441276"/>
            </a:xfrm>
          </p:grpSpPr>
          <p:cxnSp>
            <p:nvCxnSpPr>
              <p:cNvPr id="24" name="直接连接符 23">
                <a:extLst>
                  <a:ext uri="{FF2B5EF4-FFF2-40B4-BE49-F238E27FC236}">
                    <a16:creationId xmlns:a16="http://schemas.microsoft.com/office/drawing/2014/main" id="{8983A5CB-51E1-4C09-8F27-614040E0FBB5}"/>
                  </a:ext>
                </a:extLst>
              </p:cNvPr>
              <p:cNvCxnSpPr/>
              <p:nvPr/>
            </p:nvCxnSpPr>
            <p:spPr>
              <a:xfrm>
                <a:off x="10326461" y="981124"/>
                <a:ext cx="0" cy="441276"/>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4D832BD3-46B4-429C-BA00-079A7AB9F5C5}"/>
                  </a:ext>
                </a:extLst>
              </p:cNvPr>
              <p:cNvCxnSpPr/>
              <p:nvPr/>
            </p:nvCxnSpPr>
            <p:spPr>
              <a:xfrm flipH="1">
                <a:off x="9871075" y="1000126"/>
                <a:ext cx="476250" cy="0"/>
              </a:xfrm>
              <a:prstGeom prst="line">
                <a:avLst/>
              </a:prstGeom>
              <a:ln w="38100">
                <a:solidFill>
                  <a:srgbClr val="1C1C1C"/>
                </a:solidFill>
              </a:ln>
            </p:spPr>
            <p:style>
              <a:lnRef idx="1">
                <a:schemeClr val="accent1"/>
              </a:lnRef>
              <a:fillRef idx="0">
                <a:schemeClr val="accent1"/>
              </a:fillRef>
              <a:effectRef idx="0">
                <a:schemeClr val="accent1"/>
              </a:effectRef>
              <a:fontRef idx="minor">
                <a:schemeClr val="tx1"/>
              </a:fontRef>
            </p:style>
          </p:cxnSp>
        </p:grpSp>
      </p:grpSp>
      <p:sp>
        <p:nvSpPr>
          <p:cNvPr id="2" name="矩形 1">
            <a:extLst>
              <a:ext uri="{FF2B5EF4-FFF2-40B4-BE49-F238E27FC236}">
                <a16:creationId xmlns:a16="http://schemas.microsoft.com/office/drawing/2014/main" id="{CFA0E751-CBC4-4F20-96AA-270F39FCF961}"/>
              </a:ext>
            </a:extLst>
          </p:cNvPr>
          <p:cNvSpPr/>
          <p:nvPr/>
        </p:nvSpPr>
        <p:spPr>
          <a:xfrm>
            <a:off x="7522234" y="2329132"/>
            <a:ext cx="3623094" cy="2294626"/>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60403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D900656-2B5E-4DD2-B961-82476771E551}"/>
              </a:ext>
            </a:extLst>
          </p:cNvPr>
          <p:cNvSpPr/>
          <p:nvPr/>
        </p:nvSpPr>
        <p:spPr>
          <a:xfrm>
            <a:off x="1137394" y="1564155"/>
            <a:ext cx="3099553" cy="3507389"/>
          </a:xfrm>
          <a:prstGeom prst="rect">
            <a:avLst/>
          </a:prstGeom>
          <a:no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286" tIns="42144" rIns="84286" bIns="42144" numCol="1" spcCol="0" rtlCol="0" fromWordArt="0" anchor="ctr" anchorCtr="0" forceAA="0" compatLnSpc="1">
            <a:prstTxWarp prst="textNoShape">
              <a:avLst/>
            </a:prstTxWarp>
            <a:noAutofit/>
          </a:bodyPr>
          <a:lstStyle/>
          <a:p>
            <a:pPr algn="ctr"/>
            <a:endParaRPr lang="zh-CN" altLang="en-US" sz="1251">
              <a:latin typeface="Noto Sans S Chinese Light" panose="020B0300000000000000" pitchFamily="34" charset="-122"/>
              <a:ea typeface="Noto Sans S Chinese Light" panose="020B0300000000000000" pitchFamily="34" charset="-122"/>
            </a:endParaRPr>
          </a:p>
        </p:txBody>
      </p:sp>
      <p:sp>
        <p:nvSpPr>
          <p:cNvPr id="7" name="文本框 6">
            <a:extLst>
              <a:ext uri="{FF2B5EF4-FFF2-40B4-BE49-F238E27FC236}">
                <a16:creationId xmlns:a16="http://schemas.microsoft.com/office/drawing/2014/main" id="{5270F1C7-BF03-48A4-A4A8-879107561E15}"/>
              </a:ext>
            </a:extLst>
          </p:cNvPr>
          <p:cNvSpPr txBox="1"/>
          <p:nvPr/>
        </p:nvSpPr>
        <p:spPr>
          <a:xfrm>
            <a:off x="6083418" y="1860732"/>
            <a:ext cx="4890130" cy="659732"/>
          </a:xfrm>
          <a:prstGeom prst="rect">
            <a:avLst/>
          </a:prstGeom>
          <a:noFill/>
        </p:spPr>
        <p:txBody>
          <a:bodyPr wrap="square" rtlCol="0">
            <a:spAutoFit/>
          </a:bodyPr>
          <a:lstStyle/>
          <a:p>
            <a:pPr eaLnBrk="0" hangingPunct="0">
              <a:defRPr/>
            </a:pPr>
            <a:r>
              <a:rPr lang="zh-CN" altLang="en-US" sz="3687" dirty="0">
                <a:solidFill>
                  <a:schemeClr val="tx1">
                    <a:lumMod val="85000"/>
                    <a:lumOff val="15000"/>
                  </a:schemeClr>
                </a:solidFill>
                <a:latin typeface="Noto Sans S Chinese Light" panose="020B0300000000000000" pitchFamily="34" charset="-122"/>
                <a:ea typeface="Noto Sans S Chinese Light" panose="020B0300000000000000" pitchFamily="34" charset="-122"/>
              </a:rPr>
              <a:t>点击添加标题</a:t>
            </a:r>
            <a:endParaRPr lang="en-US" altLang="zh-CN" sz="3687" dirty="0">
              <a:solidFill>
                <a:schemeClr val="tx1">
                  <a:lumMod val="85000"/>
                  <a:lumOff val="15000"/>
                </a:schemeClr>
              </a:solidFill>
              <a:latin typeface="Noto Sans S Chinese Light" panose="020B0300000000000000" pitchFamily="34" charset="-122"/>
              <a:ea typeface="Noto Sans S Chinese Light" panose="020B0300000000000000" pitchFamily="34" charset="-122"/>
            </a:endParaRPr>
          </a:p>
        </p:txBody>
      </p:sp>
      <p:sp>
        <p:nvSpPr>
          <p:cNvPr id="8" name="KSO_Shape">
            <a:extLst>
              <a:ext uri="{FF2B5EF4-FFF2-40B4-BE49-F238E27FC236}">
                <a16:creationId xmlns:a16="http://schemas.microsoft.com/office/drawing/2014/main" id="{C367E751-9766-4211-8D7B-35304350D608}"/>
              </a:ext>
            </a:extLst>
          </p:cNvPr>
          <p:cNvSpPr>
            <a:spLocks/>
          </p:cNvSpPr>
          <p:nvPr/>
        </p:nvSpPr>
        <p:spPr bwMode="auto">
          <a:xfrm>
            <a:off x="5436703" y="2014161"/>
            <a:ext cx="498684" cy="374014"/>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chemeClr val="tx1">
              <a:lumMod val="95000"/>
              <a:lumOff val="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474">
              <a:solidFill>
                <a:srgbClr val="FFFFFF"/>
              </a:solidFill>
              <a:latin typeface="Noto Sans S Chinese Light" panose="020B0300000000000000" pitchFamily="34" charset="-122"/>
              <a:ea typeface="Noto Sans S Chinese Light" panose="020B0300000000000000" pitchFamily="34" charset="-122"/>
            </a:endParaRPr>
          </a:p>
        </p:txBody>
      </p:sp>
      <p:sp>
        <p:nvSpPr>
          <p:cNvPr id="9" name="文本框 8">
            <a:extLst>
              <a:ext uri="{FF2B5EF4-FFF2-40B4-BE49-F238E27FC236}">
                <a16:creationId xmlns:a16="http://schemas.microsoft.com/office/drawing/2014/main" id="{BA566DA0-A80A-42D5-BC29-D803F990FA29}"/>
              </a:ext>
            </a:extLst>
          </p:cNvPr>
          <p:cNvSpPr txBox="1"/>
          <p:nvPr/>
        </p:nvSpPr>
        <p:spPr>
          <a:xfrm>
            <a:off x="1780471" y="2974145"/>
            <a:ext cx="2122128" cy="375937"/>
          </a:xfrm>
          <a:prstGeom prst="rect">
            <a:avLst/>
          </a:prstGeom>
          <a:noFill/>
        </p:spPr>
        <p:txBody>
          <a:bodyPr wrap="square" rtlCol="0">
            <a:spAutoFit/>
          </a:bodyPr>
          <a:lstStyle/>
          <a:p>
            <a:pPr algn="ctr"/>
            <a:r>
              <a:rPr lang="en-US" altLang="zh-CN" sz="1843" dirty="0">
                <a:solidFill>
                  <a:srgbClr val="3A3A3A"/>
                </a:solidFill>
                <a:latin typeface="Noto Sans S Chinese Light" panose="020B0300000000000000" pitchFamily="34" charset="-122"/>
                <a:ea typeface="Noto Sans S Chinese Light" panose="020B0300000000000000" pitchFamily="34" charset="-122"/>
              </a:rPr>
              <a:t>YOUR TEXT HERE</a:t>
            </a:r>
            <a:endParaRPr lang="zh-CN" altLang="en-US" sz="1843" dirty="0">
              <a:solidFill>
                <a:srgbClr val="3A3A3A"/>
              </a:solidFill>
              <a:latin typeface="Noto Sans S Chinese Light" panose="020B0300000000000000" pitchFamily="34" charset="-122"/>
              <a:ea typeface="Noto Sans S Chinese Light" panose="020B0300000000000000" pitchFamily="34" charset="-122"/>
            </a:endParaRPr>
          </a:p>
        </p:txBody>
      </p:sp>
      <p:sp>
        <p:nvSpPr>
          <p:cNvPr id="10" name="文本框 9">
            <a:extLst>
              <a:ext uri="{FF2B5EF4-FFF2-40B4-BE49-F238E27FC236}">
                <a16:creationId xmlns:a16="http://schemas.microsoft.com/office/drawing/2014/main" id="{F7B8423E-B648-4A60-BA99-64C55A0FC7EB}"/>
              </a:ext>
            </a:extLst>
          </p:cNvPr>
          <p:cNvSpPr txBox="1"/>
          <p:nvPr/>
        </p:nvSpPr>
        <p:spPr>
          <a:xfrm>
            <a:off x="1892014" y="1977388"/>
            <a:ext cx="1561646" cy="1113703"/>
          </a:xfrm>
          <a:prstGeom prst="rect">
            <a:avLst/>
          </a:prstGeom>
          <a:noFill/>
        </p:spPr>
        <p:txBody>
          <a:bodyPr wrap="none" rtlCol="0">
            <a:spAutoFit/>
          </a:bodyPr>
          <a:lstStyle/>
          <a:p>
            <a:r>
              <a:rPr lang="en-US" altLang="zh-CN" sz="6637" dirty="0">
                <a:latin typeface="Noto Sans S Chinese Light" panose="020B0300000000000000" pitchFamily="34" charset="-122"/>
                <a:ea typeface="Noto Sans S Chinese Light" panose="020B0300000000000000" pitchFamily="34" charset="-122"/>
              </a:rPr>
              <a:t>85</a:t>
            </a:r>
            <a:r>
              <a:rPr lang="en-US" altLang="zh-CN" sz="4056" dirty="0">
                <a:latin typeface="Noto Sans S Chinese Light" panose="020B0300000000000000" pitchFamily="34" charset="-122"/>
                <a:ea typeface="Noto Sans S Chinese Light" panose="020B0300000000000000" pitchFamily="34" charset="-122"/>
              </a:rPr>
              <a:t>%</a:t>
            </a:r>
            <a:endParaRPr lang="zh-CN" altLang="en-US" sz="6637" dirty="0">
              <a:latin typeface="Noto Sans S Chinese Light" panose="020B0300000000000000" pitchFamily="34" charset="-122"/>
              <a:ea typeface="Noto Sans S Chinese Light" panose="020B0300000000000000" pitchFamily="34" charset="-122"/>
            </a:endParaRPr>
          </a:p>
        </p:txBody>
      </p:sp>
      <p:sp>
        <p:nvSpPr>
          <p:cNvPr id="11" name="矩形 10">
            <a:extLst>
              <a:ext uri="{FF2B5EF4-FFF2-40B4-BE49-F238E27FC236}">
                <a16:creationId xmlns:a16="http://schemas.microsoft.com/office/drawing/2014/main" id="{D2F6E3F9-4475-4D43-8893-67CBF77A8D51}"/>
              </a:ext>
            </a:extLst>
          </p:cNvPr>
          <p:cNvSpPr/>
          <p:nvPr/>
        </p:nvSpPr>
        <p:spPr>
          <a:xfrm>
            <a:off x="6140628" y="3814536"/>
            <a:ext cx="5352343" cy="5532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286" tIns="42144" rIns="84286" bIns="42144" numCol="1" spcCol="0" rtlCol="0" fromWordArt="0" anchor="ctr" anchorCtr="0" forceAA="0" compatLnSpc="1">
            <a:prstTxWarp prst="textNoShape">
              <a:avLst/>
            </a:prstTxWarp>
            <a:noAutofit/>
          </a:bodyPr>
          <a:lstStyle/>
          <a:p>
            <a:pPr algn="ctr"/>
            <a:endParaRPr lang="zh-CN" altLang="en-US" sz="1251" dirty="0">
              <a:latin typeface="Noto Sans S Chinese Light" panose="020B0300000000000000" pitchFamily="34" charset="-122"/>
              <a:ea typeface="Noto Sans S Chinese Light" panose="020B0300000000000000" pitchFamily="34" charset="-122"/>
            </a:endParaRPr>
          </a:p>
        </p:txBody>
      </p:sp>
      <p:sp>
        <p:nvSpPr>
          <p:cNvPr id="12" name="矩形 11">
            <a:extLst>
              <a:ext uri="{FF2B5EF4-FFF2-40B4-BE49-F238E27FC236}">
                <a16:creationId xmlns:a16="http://schemas.microsoft.com/office/drawing/2014/main" id="{2264827A-7019-4DA5-9BB3-CBAC2F8014DD}"/>
              </a:ext>
            </a:extLst>
          </p:cNvPr>
          <p:cNvSpPr/>
          <p:nvPr/>
        </p:nvSpPr>
        <p:spPr>
          <a:xfrm>
            <a:off x="6140628" y="4367748"/>
            <a:ext cx="3417948" cy="353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286" tIns="42144" rIns="84286" bIns="42144" numCol="1" spcCol="0" rtlCol="0" fromWordArt="0" anchor="ctr" anchorCtr="0" forceAA="0" compatLnSpc="1">
            <a:prstTxWarp prst="textNoShape">
              <a:avLst/>
            </a:prstTxWarp>
            <a:noAutofit/>
          </a:bodyPr>
          <a:lstStyle/>
          <a:p>
            <a:pPr algn="ctr"/>
            <a:endParaRPr lang="zh-CN" altLang="en-US" sz="1251">
              <a:latin typeface="Noto Sans S Chinese Light" panose="020B0300000000000000" pitchFamily="34" charset="-122"/>
              <a:ea typeface="Noto Sans S Chinese Light" panose="020B0300000000000000" pitchFamily="34" charset="-122"/>
            </a:endParaRPr>
          </a:p>
        </p:txBody>
      </p:sp>
      <p:cxnSp>
        <p:nvCxnSpPr>
          <p:cNvPr id="13" name="直接连接符 12">
            <a:extLst>
              <a:ext uri="{FF2B5EF4-FFF2-40B4-BE49-F238E27FC236}">
                <a16:creationId xmlns:a16="http://schemas.microsoft.com/office/drawing/2014/main" id="{F581F1DE-4CDA-4BB0-B7A0-9FDDDD82A573}"/>
              </a:ext>
            </a:extLst>
          </p:cNvPr>
          <p:cNvCxnSpPr/>
          <p:nvPr/>
        </p:nvCxnSpPr>
        <p:spPr>
          <a:xfrm>
            <a:off x="6140628" y="4850323"/>
            <a:ext cx="1305075"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296752D8-884A-4D56-808E-213FD3DF8D31}"/>
              </a:ext>
            </a:extLst>
          </p:cNvPr>
          <p:cNvSpPr txBox="1"/>
          <p:nvPr/>
        </p:nvSpPr>
        <p:spPr>
          <a:xfrm>
            <a:off x="1554049" y="4229043"/>
            <a:ext cx="2413600" cy="560025"/>
          </a:xfrm>
          <a:prstGeom prst="rect">
            <a:avLst/>
          </a:prstGeom>
          <a:noFill/>
        </p:spPr>
        <p:txBody>
          <a:bodyPr wrap="square" rtlCol="0">
            <a:spAutoFit/>
          </a:bodyPr>
          <a:lstStyle/>
          <a:p>
            <a:pPr algn="ctr">
              <a:spcBef>
                <a:spcPts val="737"/>
              </a:spcBef>
            </a:pPr>
            <a:r>
              <a:rPr lang="zh-CN" altLang="en-US" sz="1228"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228"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37"/>
              </a:spcBef>
            </a:pPr>
            <a:r>
              <a:rPr lang="zh-CN" altLang="en-US" sz="1228"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228"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17" name="Rectangle 24">
            <a:extLst>
              <a:ext uri="{FF2B5EF4-FFF2-40B4-BE49-F238E27FC236}">
                <a16:creationId xmlns:a16="http://schemas.microsoft.com/office/drawing/2014/main" id="{C8E3315A-F73D-4418-B0EE-94584BD93115}"/>
              </a:ext>
            </a:extLst>
          </p:cNvPr>
          <p:cNvSpPr>
            <a:spLocks noChangeArrowheads="1"/>
          </p:cNvSpPr>
          <p:nvPr/>
        </p:nvSpPr>
        <p:spPr bwMode="auto">
          <a:xfrm>
            <a:off x="1990097" y="3975448"/>
            <a:ext cx="1541504" cy="2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69"/>
              </a:spcBef>
            </a:pPr>
            <a:r>
              <a:rPr lang="zh-CN" altLang="en-US" sz="1474" b="1" dirty="0">
                <a:solidFill>
                  <a:schemeClr val="tx1">
                    <a:lumMod val="95000"/>
                    <a:lumOff val="5000"/>
                  </a:schemeClr>
                </a:solidFill>
                <a:latin typeface="Noto Sans S Chinese Light" panose="020B0300000000000000" pitchFamily="34" charset="-122"/>
                <a:ea typeface="Noto Sans S Chinese Light" panose="020B0300000000000000" pitchFamily="34" charset="-122"/>
              </a:rPr>
              <a:t>单击填加标题</a:t>
            </a:r>
          </a:p>
        </p:txBody>
      </p:sp>
      <p:sp>
        <p:nvSpPr>
          <p:cNvPr id="18" name="文本框 17">
            <a:extLst>
              <a:ext uri="{FF2B5EF4-FFF2-40B4-BE49-F238E27FC236}">
                <a16:creationId xmlns:a16="http://schemas.microsoft.com/office/drawing/2014/main" id="{D413DF56-A4F4-4FC5-AC08-0A3604C93DF2}"/>
              </a:ext>
            </a:extLst>
          </p:cNvPr>
          <p:cNvSpPr txBox="1"/>
          <p:nvPr/>
        </p:nvSpPr>
        <p:spPr>
          <a:xfrm>
            <a:off x="6083418" y="2759050"/>
            <a:ext cx="3895933" cy="699038"/>
          </a:xfrm>
          <a:prstGeom prst="rect">
            <a:avLst/>
          </a:prstGeom>
          <a:noFill/>
        </p:spPr>
        <p:txBody>
          <a:bodyPr wrap="square" rtlCol="0">
            <a:spAutoFit/>
          </a:bodyPr>
          <a:lstStyle/>
          <a:p>
            <a:r>
              <a:rPr lang="zh-CN" altLang="en-US" sz="1314" dirty="0">
                <a:solidFill>
                  <a:schemeClr val="bg2">
                    <a:lumMod val="2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输入替换内容编辑文字输入替换编辑文字输入替换内容编辑文字输入替换编辑文字输入替换内容编辑文字</a:t>
            </a:r>
            <a:endParaRPr lang="en-US" altLang="zh-CN" sz="1314" dirty="0">
              <a:solidFill>
                <a:schemeClr val="bg2">
                  <a:lumMod val="25000"/>
                </a:schemeClr>
              </a:solidFill>
              <a:latin typeface="Noto Sans S Chinese Light" panose="020B0300000000000000" pitchFamily="34" charset="-122"/>
              <a:ea typeface="Noto Sans S Chinese Light" panose="020B0300000000000000" pitchFamily="34" charset="-122"/>
              <a:cs typeface="Hiragino Sans GB W3" charset="-122"/>
            </a:endParaRPr>
          </a:p>
        </p:txBody>
      </p:sp>
    </p:spTree>
    <p:extLst>
      <p:ext uri="{BB962C8B-B14F-4D97-AF65-F5344CB8AC3E}">
        <p14:creationId xmlns:p14="http://schemas.microsoft.com/office/powerpoint/2010/main" val="34465279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P spid="11" grpId="0" animBg="1"/>
      <p:bldP spid="12" grpId="0" animBg="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Chart 2"/>
          <p:cNvGraphicFramePr/>
          <p:nvPr>
            <p:extLst>
              <p:ext uri="{D42A27DB-BD31-4B8C-83A1-F6EECF244321}">
                <p14:modId xmlns:p14="http://schemas.microsoft.com/office/powerpoint/2010/main" val="2170454306"/>
              </p:ext>
            </p:extLst>
          </p:nvPr>
        </p:nvGraphicFramePr>
        <p:xfrm>
          <a:off x="848641" y="1997084"/>
          <a:ext cx="2651742" cy="2082990"/>
        </p:xfrm>
        <a:graphic>
          <a:graphicData uri="http://schemas.openxmlformats.org/drawingml/2006/chart">
            <c:chart xmlns:c="http://schemas.openxmlformats.org/drawingml/2006/chart" xmlns:r="http://schemas.openxmlformats.org/officeDocument/2006/relationships" r:id="rId3"/>
          </a:graphicData>
        </a:graphic>
      </p:graphicFrame>
      <p:sp>
        <p:nvSpPr>
          <p:cNvPr id="48" name="Content Placeholder 2"/>
          <p:cNvSpPr txBox="1"/>
          <p:nvPr/>
        </p:nvSpPr>
        <p:spPr>
          <a:xfrm>
            <a:off x="1642335" y="2770662"/>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73%</a:t>
            </a:r>
          </a:p>
        </p:txBody>
      </p:sp>
      <p:graphicFrame>
        <p:nvGraphicFramePr>
          <p:cNvPr id="49" name="Chart 39"/>
          <p:cNvGraphicFramePr/>
          <p:nvPr>
            <p:extLst>
              <p:ext uri="{D42A27DB-BD31-4B8C-83A1-F6EECF244321}">
                <p14:modId xmlns:p14="http://schemas.microsoft.com/office/powerpoint/2010/main" val="1273872979"/>
              </p:ext>
            </p:extLst>
          </p:nvPr>
        </p:nvGraphicFramePr>
        <p:xfrm>
          <a:off x="3282757" y="1997084"/>
          <a:ext cx="2651742" cy="2082990"/>
        </p:xfrm>
        <a:graphic>
          <a:graphicData uri="http://schemas.openxmlformats.org/drawingml/2006/chart">
            <c:chart xmlns:c="http://schemas.openxmlformats.org/drawingml/2006/chart" xmlns:r="http://schemas.openxmlformats.org/officeDocument/2006/relationships" r:id="rId4"/>
          </a:graphicData>
        </a:graphic>
      </p:graphicFrame>
      <p:sp>
        <p:nvSpPr>
          <p:cNvPr id="50" name="Content Placeholder 2"/>
          <p:cNvSpPr txBox="1"/>
          <p:nvPr/>
        </p:nvSpPr>
        <p:spPr>
          <a:xfrm>
            <a:off x="4080109" y="2770662"/>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87%</a:t>
            </a:r>
          </a:p>
        </p:txBody>
      </p:sp>
      <p:sp>
        <p:nvSpPr>
          <p:cNvPr id="56" name="矩形 55"/>
          <p:cNvSpPr/>
          <p:nvPr/>
        </p:nvSpPr>
        <p:spPr>
          <a:xfrm>
            <a:off x="1122828" y="1040219"/>
            <a:ext cx="2339102" cy="658129"/>
          </a:xfrm>
          <a:prstGeom prst="rect">
            <a:avLst/>
          </a:prstGeom>
        </p:spPr>
        <p:txBody>
          <a:bodyPr wrap="none">
            <a:spAutoFit/>
          </a:bodyPr>
          <a:lstStyle/>
          <a:p>
            <a:pPr>
              <a:lnSpc>
                <a:spcPct val="175000"/>
              </a:lnSpc>
            </a:pPr>
            <a:r>
              <a:rPr lang="zh-CN" altLang="en-US" sz="240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市场占有比例：</a:t>
            </a:r>
            <a:endParaRPr lang="en-US" altLang="zh-CN" sz="1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graphicFrame>
        <p:nvGraphicFramePr>
          <p:cNvPr id="57" name="图表 56"/>
          <p:cNvGraphicFramePr/>
          <p:nvPr>
            <p:extLst>
              <p:ext uri="{D42A27DB-BD31-4B8C-83A1-F6EECF244321}">
                <p14:modId xmlns:p14="http://schemas.microsoft.com/office/powerpoint/2010/main" val="4035284803"/>
              </p:ext>
            </p:extLst>
          </p:nvPr>
        </p:nvGraphicFramePr>
        <p:xfrm>
          <a:off x="6017204" y="1625257"/>
          <a:ext cx="5425736" cy="5552364"/>
        </p:xfrm>
        <a:graphic>
          <a:graphicData uri="http://schemas.openxmlformats.org/drawingml/2006/chart">
            <c:chart xmlns:c="http://schemas.openxmlformats.org/drawingml/2006/chart" xmlns:r="http://schemas.openxmlformats.org/officeDocument/2006/relationships" r:id="rId5"/>
          </a:graphicData>
        </a:graphic>
      </p:graphicFrame>
      <p:sp>
        <p:nvSpPr>
          <p:cNvPr id="35" name="išľíďè">
            <a:extLst>
              <a:ext uri="{FF2B5EF4-FFF2-40B4-BE49-F238E27FC236}">
                <a16:creationId xmlns:a16="http://schemas.microsoft.com/office/drawing/2014/main" id="{3998D31C-EC2A-4F9D-8CAD-D95CF0BEEAFC}"/>
              </a:ext>
            </a:extLst>
          </p:cNvPr>
          <p:cNvSpPr/>
          <p:nvPr/>
        </p:nvSpPr>
        <p:spPr bwMode="auto">
          <a:xfrm>
            <a:off x="582609" y="456946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36" name="iSlíďè">
            <a:extLst>
              <a:ext uri="{FF2B5EF4-FFF2-40B4-BE49-F238E27FC236}">
                <a16:creationId xmlns:a16="http://schemas.microsoft.com/office/drawing/2014/main" id="{D8068E05-19CA-4502-8715-679B73BD074F}"/>
              </a:ext>
            </a:extLst>
          </p:cNvPr>
          <p:cNvSpPr txBox="1"/>
          <p:nvPr/>
        </p:nvSpPr>
        <p:spPr bwMode="auto">
          <a:xfrm>
            <a:off x="1023700" y="423508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37" name="išľíďè">
            <a:extLst>
              <a:ext uri="{FF2B5EF4-FFF2-40B4-BE49-F238E27FC236}">
                <a16:creationId xmlns:a16="http://schemas.microsoft.com/office/drawing/2014/main" id="{322E6476-4308-410D-AFA7-5225C0B66ABE}"/>
              </a:ext>
            </a:extLst>
          </p:cNvPr>
          <p:cNvSpPr/>
          <p:nvPr/>
        </p:nvSpPr>
        <p:spPr bwMode="auto">
          <a:xfrm>
            <a:off x="3500383" y="457490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38" name="iSlíďè">
            <a:extLst>
              <a:ext uri="{FF2B5EF4-FFF2-40B4-BE49-F238E27FC236}">
                <a16:creationId xmlns:a16="http://schemas.microsoft.com/office/drawing/2014/main" id="{D0D40F8F-9450-4236-B4F8-A08B1E790D65}"/>
              </a:ext>
            </a:extLst>
          </p:cNvPr>
          <p:cNvSpPr txBox="1"/>
          <p:nvPr/>
        </p:nvSpPr>
        <p:spPr bwMode="auto">
          <a:xfrm>
            <a:off x="3941474" y="424053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Tree>
    <p:extLst>
      <p:ext uri="{BB962C8B-B14F-4D97-AF65-F5344CB8AC3E}">
        <p14:creationId xmlns:p14="http://schemas.microsoft.com/office/powerpoint/2010/main" val="4508588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down)">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667003F-B37F-45C1-9014-EA6EA7A01157}"/>
              </a:ext>
            </a:extLst>
          </p:cNvPr>
          <p:cNvGrpSpPr/>
          <p:nvPr/>
        </p:nvGrpSpPr>
        <p:grpSpPr>
          <a:xfrm>
            <a:off x="88993" y="1746990"/>
            <a:ext cx="12014015" cy="2912223"/>
            <a:chOff x="1206630" y="2070782"/>
            <a:chExt cx="10878532" cy="2812303"/>
          </a:xfrm>
        </p:grpSpPr>
        <p:cxnSp>
          <p:nvCxnSpPr>
            <p:cNvPr id="14" name="直接连接符 13">
              <a:extLst>
                <a:ext uri="{FF2B5EF4-FFF2-40B4-BE49-F238E27FC236}">
                  <a16:creationId xmlns:a16="http://schemas.microsoft.com/office/drawing/2014/main" id="{8C572565-FA71-4E47-8224-5F65980E296D}"/>
                </a:ext>
              </a:extLst>
            </p:cNvPr>
            <p:cNvCxnSpPr/>
            <p:nvPr/>
          </p:nvCxnSpPr>
          <p:spPr>
            <a:xfrm>
              <a:off x="7325422" y="2622967"/>
              <a:ext cx="0" cy="1606961"/>
            </a:xfrm>
            <a:prstGeom prst="lin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7" name="自由: 形状 1">
              <a:extLst>
                <a:ext uri="{FF2B5EF4-FFF2-40B4-BE49-F238E27FC236}">
                  <a16:creationId xmlns:a16="http://schemas.microsoft.com/office/drawing/2014/main" id="{81F5E7F6-C93D-4132-8007-CD614259A47A}"/>
                </a:ext>
              </a:extLst>
            </p:cNvPr>
            <p:cNvSpPr/>
            <p:nvPr/>
          </p:nvSpPr>
          <p:spPr>
            <a:xfrm>
              <a:off x="1206630" y="2213926"/>
              <a:ext cx="10878532" cy="2669159"/>
            </a:xfrm>
            <a:custGeom>
              <a:avLst/>
              <a:gdLst>
                <a:gd name="connsiteX0" fmla="*/ 0 w 10859678"/>
                <a:gd name="connsiteY0" fmla="*/ 3213922 h 3213922"/>
                <a:gd name="connsiteX1" fmla="*/ 2036190 w 10859678"/>
                <a:gd name="connsiteY1" fmla="*/ 1705633 h 3213922"/>
                <a:gd name="connsiteX2" fmla="*/ 5279010 w 10859678"/>
                <a:gd name="connsiteY2" fmla="*/ 2403216 h 3213922"/>
                <a:gd name="connsiteX3" fmla="*/ 7777113 w 10859678"/>
                <a:gd name="connsiteY3" fmla="*/ 1187159 h 3213922"/>
                <a:gd name="connsiteX4" fmla="*/ 9577633 w 10859678"/>
                <a:gd name="connsiteY4" fmla="*/ 46515 h 3213922"/>
                <a:gd name="connsiteX5" fmla="*/ 10859678 w 10859678"/>
                <a:gd name="connsiteY5" fmla="*/ 329319 h 3213922"/>
                <a:gd name="connsiteX0-1" fmla="*/ 0 w 10859678"/>
                <a:gd name="connsiteY0-2" fmla="*/ 3213922 h 3213922"/>
                <a:gd name="connsiteX1-3" fmla="*/ 2036190 w 10859678"/>
                <a:gd name="connsiteY1-4" fmla="*/ 1705633 h 3213922"/>
                <a:gd name="connsiteX2-5" fmla="*/ 5279010 w 10859678"/>
                <a:gd name="connsiteY2-6" fmla="*/ 2403216 h 3213922"/>
                <a:gd name="connsiteX3-7" fmla="*/ 7777113 w 10859678"/>
                <a:gd name="connsiteY3-8" fmla="*/ 1187159 h 3213922"/>
                <a:gd name="connsiteX4-9" fmla="*/ 9577633 w 10859678"/>
                <a:gd name="connsiteY4-10" fmla="*/ 46515 h 3213922"/>
                <a:gd name="connsiteX5-11" fmla="*/ 10859678 w 10859678"/>
                <a:gd name="connsiteY5-12" fmla="*/ 329319 h 3213922"/>
                <a:gd name="connsiteX0-13" fmla="*/ 0 w 10859678"/>
                <a:gd name="connsiteY0-14" fmla="*/ 3430678 h 3430678"/>
                <a:gd name="connsiteX1-15" fmla="*/ 2036190 w 10859678"/>
                <a:gd name="connsiteY1-16" fmla="*/ 1922389 h 3430678"/>
                <a:gd name="connsiteX2-17" fmla="*/ 5279010 w 10859678"/>
                <a:gd name="connsiteY2-18" fmla="*/ 2619972 h 3430678"/>
                <a:gd name="connsiteX3-19" fmla="*/ 7777113 w 10859678"/>
                <a:gd name="connsiteY3-20" fmla="*/ 1403915 h 3430678"/>
                <a:gd name="connsiteX4-21" fmla="*/ 8983744 w 10859678"/>
                <a:gd name="connsiteY4-22" fmla="*/ 27601 h 3430678"/>
                <a:gd name="connsiteX5-23" fmla="*/ 10859678 w 10859678"/>
                <a:gd name="connsiteY5-24" fmla="*/ 546075 h 3430678"/>
                <a:gd name="connsiteX0-25" fmla="*/ 0 w 10859678"/>
                <a:gd name="connsiteY0-26" fmla="*/ 3452030 h 3452030"/>
                <a:gd name="connsiteX1-27" fmla="*/ 2036190 w 10859678"/>
                <a:gd name="connsiteY1-28" fmla="*/ 1943741 h 3452030"/>
                <a:gd name="connsiteX2-29" fmla="*/ 5279010 w 10859678"/>
                <a:gd name="connsiteY2-30" fmla="*/ 2641324 h 3452030"/>
                <a:gd name="connsiteX3-31" fmla="*/ 7777113 w 10859678"/>
                <a:gd name="connsiteY3-32" fmla="*/ 1425267 h 3452030"/>
                <a:gd name="connsiteX4-33" fmla="*/ 8983744 w 10859678"/>
                <a:gd name="connsiteY4-34" fmla="*/ 48953 h 3452030"/>
                <a:gd name="connsiteX5-35" fmla="*/ 10859678 w 10859678"/>
                <a:gd name="connsiteY5-36" fmla="*/ 567427 h 3452030"/>
                <a:gd name="connsiteX0-37" fmla="*/ 0 w 10859678"/>
                <a:gd name="connsiteY0-38" fmla="*/ 3452030 h 3452030"/>
                <a:gd name="connsiteX1-39" fmla="*/ 2036190 w 10859678"/>
                <a:gd name="connsiteY1-40" fmla="*/ 1943741 h 3452030"/>
                <a:gd name="connsiteX2-41" fmla="*/ 5279010 w 10859678"/>
                <a:gd name="connsiteY2-42" fmla="*/ 2641324 h 3452030"/>
                <a:gd name="connsiteX3-43" fmla="*/ 7777113 w 10859678"/>
                <a:gd name="connsiteY3-44" fmla="*/ 1425267 h 3452030"/>
                <a:gd name="connsiteX4-45" fmla="*/ 8983744 w 10859678"/>
                <a:gd name="connsiteY4-46" fmla="*/ 48953 h 3452030"/>
                <a:gd name="connsiteX5-47" fmla="*/ 10859678 w 10859678"/>
                <a:gd name="connsiteY5-48" fmla="*/ 567427 h 3452030"/>
                <a:gd name="connsiteX0-49" fmla="*/ 0 w 10859678"/>
                <a:gd name="connsiteY0-50" fmla="*/ 3452030 h 3452030"/>
                <a:gd name="connsiteX1-51" fmla="*/ 2036190 w 10859678"/>
                <a:gd name="connsiteY1-52" fmla="*/ 1943741 h 3452030"/>
                <a:gd name="connsiteX2-53" fmla="*/ 5279010 w 10859678"/>
                <a:gd name="connsiteY2-54" fmla="*/ 2641324 h 3452030"/>
                <a:gd name="connsiteX3-55" fmla="*/ 7777113 w 10859678"/>
                <a:gd name="connsiteY3-56" fmla="*/ 1425267 h 3452030"/>
                <a:gd name="connsiteX4-57" fmla="*/ 8983744 w 10859678"/>
                <a:gd name="connsiteY4-58" fmla="*/ 48953 h 3452030"/>
                <a:gd name="connsiteX5-59" fmla="*/ 10859678 w 10859678"/>
                <a:gd name="connsiteY5-60" fmla="*/ 567427 h 3452030"/>
                <a:gd name="connsiteX0-61" fmla="*/ 0 w 10859678"/>
                <a:gd name="connsiteY0-62" fmla="*/ 3452030 h 3452030"/>
                <a:gd name="connsiteX1-63" fmla="*/ 2036190 w 10859678"/>
                <a:gd name="connsiteY1-64" fmla="*/ 1943741 h 3452030"/>
                <a:gd name="connsiteX2-65" fmla="*/ 5279010 w 10859678"/>
                <a:gd name="connsiteY2-66" fmla="*/ 2641324 h 3452030"/>
                <a:gd name="connsiteX3-67" fmla="*/ 7777113 w 10859678"/>
                <a:gd name="connsiteY3-68" fmla="*/ 1425267 h 3452030"/>
                <a:gd name="connsiteX4-69" fmla="*/ 8983744 w 10859678"/>
                <a:gd name="connsiteY4-70" fmla="*/ 48953 h 3452030"/>
                <a:gd name="connsiteX5-71" fmla="*/ 10859678 w 10859678"/>
                <a:gd name="connsiteY5-72" fmla="*/ 567427 h 3452030"/>
                <a:gd name="connsiteX0-73" fmla="*/ 0 w 10859678"/>
                <a:gd name="connsiteY0-74" fmla="*/ 3531472 h 3531472"/>
                <a:gd name="connsiteX1-75" fmla="*/ 2036190 w 10859678"/>
                <a:gd name="connsiteY1-76" fmla="*/ 2023183 h 3531472"/>
                <a:gd name="connsiteX2-77" fmla="*/ 5279010 w 10859678"/>
                <a:gd name="connsiteY2-78" fmla="*/ 2720766 h 3531472"/>
                <a:gd name="connsiteX3-79" fmla="*/ 7777113 w 10859678"/>
                <a:gd name="connsiteY3-80" fmla="*/ 1504709 h 3531472"/>
                <a:gd name="connsiteX4-81" fmla="*/ 9144000 w 10859678"/>
                <a:gd name="connsiteY4-82" fmla="*/ 43554 h 3531472"/>
                <a:gd name="connsiteX5-83" fmla="*/ 10859678 w 10859678"/>
                <a:gd name="connsiteY5-84" fmla="*/ 646869 h 3531472"/>
                <a:gd name="connsiteX0-85" fmla="*/ 0 w 10859678"/>
                <a:gd name="connsiteY0-86" fmla="*/ 3502408 h 3502408"/>
                <a:gd name="connsiteX1-87" fmla="*/ 2036190 w 10859678"/>
                <a:gd name="connsiteY1-88" fmla="*/ 1994119 h 3502408"/>
                <a:gd name="connsiteX2-89" fmla="*/ 5279010 w 10859678"/>
                <a:gd name="connsiteY2-90" fmla="*/ 2691702 h 3502408"/>
                <a:gd name="connsiteX3-91" fmla="*/ 7777113 w 10859678"/>
                <a:gd name="connsiteY3-92" fmla="*/ 1475645 h 3502408"/>
                <a:gd name="connsiteX4-93" fmla="*/ 9144000 w 10859678"/>
                <a:gd name="connsiteY4-94" fmla="*/ 14490 h 3502408"/>
                <a:gd name="connsiteX5-95" fmla="*/ 10859678 w 10859678"/>
                <a:gd name="connsiteY5-96" fmla="*/ 617805 h 3502408"/>
                <a:gd name="connsiteX0-97" fmla="*/ 0 w 10784263"/>
                <a:gd name="connsiteY0-98" fmla="*/ 3490946 h 3490946"/>
                <a:gd name="connsiteX1-99" fmla="*/ 2036190 w 10784263"/>
                <a:gd name="connsiteY1-100" fmla="*/ 1982657 h 3490946"/>
                <a:gd name="connsiteX2-101" fmla="*/ 5279010 w 10784263"/>
                <a:gd name="connsiteY2-102" fmla="*/ 2680240 h 3490946"/>
                <a:gd name="connsiteX3-103" fmla="*/ 7777113 w 10784263"/>
                <a:gd name="connsiteY3-104" fmla="*/ 1464183 h 3490946"/>
                <a:gd name="connsiteX4-105" fmla="*/ 9144000 w 10784263"/>
                <a:gd name="connsiteY4-106" fmla="*/ 3028 h 3490946"/>
                <a:gd name="connsiteX5-107" fmla="*/ 10784263 w 10784263"/>
                <a:gd name="connsiteY5-108" fmla="*/ 1087110 h 3490946"/>
                <a:gd name="connsiteX0-109" fmla="*/ 0 w 10784263"/>
                <a:gd name="connsiteY0-110" fmla="*/ 3491408 h 3491408"/>
                <a:gd name="connsiteX1-111" fmla="*/ 2036190 w 10784263"/>
                <a:gd name="connsiteY1-112" fmla="*/ 1983119 h 3491408"/>
                <a:gd name="connsiteX2-113" fmla="*/ 5279010 w 10784263"/>
                <a:gd name="connsiteY2-114" fmla="*/ 2680702 h 3491408"/>
                <a:gd name="connsiteX3-115" fmla="*/ 7777113 w 10784263"/>
                <a:gd name="connsiteY3-116" fmla="*/ 1464645 h 3491408"/>
                <a:gd name="connsiteX4-117" fmla="*/ 9144000 w 10784263"/>
                <a:gd name="connsiteY4-118" fmla="*/ 3490 h 3491408"/>
                <a:gd name="connsiteX5-119" fmla="*/ 10784263 w 10784263"/>
                <a:gd name="connsiteY5-120" fmla="*/ 1087572 h 3491408"/>
                <a:gd name="connsiteX0-121" fmla="*/ 0 w 11076494"/>
                <a:gd name="connsiteY0-122" fmla="*/ 3491828 h 3491828"/>
                <a:gd name="connsiteX1-123" fmla="*/ 2036190 w 11076494"/>
                <a:gd name="connsiteY1-124" fmla="*/ 1983539 h 3491828"/>
                <a:gd name="connsiteX2-125" fmla="*/ 5279010 w 11076494"/>
                <a:gd name="connsiteY2-126" fmla="*/ 2681122 h 3491828"/>
                <a:gd name="connsiteX3-127" fmla="*/ 7777113 w 11076494"/>
                <a:gd name="connsiteY3-128" fmla="*/ 1465065 h 3491828"/>
                <a:gd name="connsiteX4-129" fmla="*/ 9144000 w 11076494"/>
                <a:gd name="connsiteY4-130" fmla="*/ 3910 h 3491828"/>
                <a:gd name="connsiteX5-131" fmla="*/ 11076494 w 11076494"/>
                <a:gd name="connsiteY5-132" fmla="*/ 1069138 h 3491828"/>
                <a:gd name="connsiteX0-133" fmla="*/ 0 w 11076494"/>
                <a:gd name="connsiteY0-134" fmla="*/ 3491786 h 3491786"/>
                <a:gd name="connsiteX1-135" fmla="*/ 2036190 w 11076494"/>
                <a:gd name="connsiteY1-136" fmla="*/ 1983497 h 3491786"/>
                <a:gd name="connsiteX2-137" fmla="*/ 5279010 w 11076494"/>
                <a:gd name="connsiteY2-138" fmla="*/ 2681080 h 3491786"/>
                <a:gd name="connsiteX3-139" fmla="*/ 7777113 w 11076494"/>
                <a:gd name="connsiteY3-140" fmla="*/ 1465023 h 3491786"/>
                <a:gd name="connsiteX4-141" fmla="*/ 9144000 w 11076494"/>
                <a:gd name="connsiteY4-142" fmla="*/ 3868 h 3491786"/>
                <a:gd name="connsiteX5-143" fmla="*/ 11076494 w 11076494"/>
                <a:gd name="connsiteY5-144" fmla="*/ 1069096 h 3491786"/>
                <a:gd name="connsiteX0-145" fmla="*/ 0 w 11076494"/>
                <a:gd name="connsiteY0-146" fmla="*/ 3491786 h 3491786"/>
                <a:gd name="connsiteX1-147" fmla="*/ 2036190 w 11076494"/>
                <a:gd name="connsiteY1-148" fmla="*/ 1983497 h 3491786"/>
                <a:gd name="connsiteX2-149" fmla="*/ 5279010 w 11076494"/>
                <a:gd name="connsiteY2-150" fmla="*/ 2681080 h 3491786"/>
                <a:gd name="connsiteX3-151" fmla="*/ 7777113 w 11076494"/>
                <a:gd name="connsiteY3-152" fmla="*/ 1465023 h 3491786"/>
                <a:gd name="connsiteX4-153" fmla="*/ 9144000 w 11076494"/>
                <a:gd name="connsiteY4-154" fmla="*/ 3868 h 3491786"/>
                <a:gd name="connsiteX5-155" fmla="*/ 11076494 w 11076494"/>
                <a:gd name="connsiteY5-156" fmla="*/ 1069096 h 3491786"/>
                <a:gd name="connsiteX0-157" fmla="*/ 0 w 11076494"/>
                <a:gd name="connsiteY0-158" fmla="*/ 3491786 h 3491786"/>
                <a:gd name="connsiteX1-159" fmla="*/ 2036190 w 11076494"/>
                <a:gd name="connsiteY1-160" fmla="*/ 1983497 h 3491786"/>
                <a:gd name="connsiteX2-161" fmla="*/ 5344998 w 11076494"/>
                <a:gd name="connsiteY2-162" fmla="*/ 2747068 h 3491786"/>
                <a:gd name="connsiteX3-163" fmla="*/ 7777113 w 11076494"/>
                <a:gd name="connsiteY3-164" fmla="*/ 1465023 h 3491786"/>
                <a:gd name="connsiteX4-165" fmla="*/ 9144000 w 11076494"/>
                <a:gd name="connsiteY4-166" fmla="*/ 3868 h 3491786"/>
                <a:gd name="connsiteX5-167" fmla="*/ 11076494 w 11076494"/>
                <a:gd name="connsiteY5-168" fmla="*/ 1069096 h 3491786"/>
                <a:gd name="connsiteX0-169" fmla="*/ 0 w 11076494"/>
                <a:gd name="connsiteY0-170" fmla="*/ 3491786 h 3491786"/>
                <a:gd name="connsiteX1-171" fmla="*/ 2036190 w 11076494"/>
                <a:gd name="connsiteY1-172" fmla="*/ 1983497 h 3491786"/>
                <a:gd name="connsiteX2-173" fmla="*/ 5344998 w 11076494"/>
                <a:gd name="connsiteY2-174" fmla="*/ 2747068 h 3491786"/>
                <a:gd name="connsiteX3-175" fmla="*/ 7777113 w 11076494"/>
                <a:gd name="connsiteY3-176" fmla="*/ 1465023 h 3491786"/>
                <a:gd name="connsiteX4-177" fmla="*/ 9144000 w 11076494"/>
                <a:gd name="connsiteY4-178" fmla="*/ 3868 h 3491786"/>
                <a:gd name="connsiteX5-179" fmla="*/ 11076494 w 11076494"/>
                <a:gd name="connsiteY5-180" fmla="*/ 1069096 h 3491786"/>
                <a:gd name="connsiteX0-181" fmla="*/ 0 w 11076494"/>
                <a:gd name="connsiteY0-182" fmla="*/ 3491786 h 3491786"/>
                <a:gd name="connsiteX1-183" fmla="*/ 2036190 w 11076494"/>
                <a:gd name="connsiteY1-184" fmla="*/ 1983497 h 3491786"/>
                <a:gd name="connsiteX2-185" fmla="*/ 5344998 w 11076494"/>
                <a:gd name="connsiteY2-186" fmla="*/ 2747068 h 3491786"/>
                <a:gd name="connsiteX3-187" fmla="*/ 7777113 w 11076494"/>
                <a:gd name="connsiteY3-188" fmla="*/ 1465023 h 3491786"/>
                <a:gd name="connsiteX4-189" fmla="*/ 9144000 w 11076494"/>
                <a:gd name="connsiteY4-190" fmla="*/ 3868 h 3491786"/>
                <a:gd name="connsiteX5-191" fmla="*/ 11076494 w 11076494"/>
                <a:gd name="connsiteY5-192" fmla="*/ 1069096 h 3491786"/>
                <a:gd name="connsiteX0-193" fmla="*/ 0 w 11076494"/>
                <a:gd name="connsiteY0-194" fmla="*/ 3491786 h 3491786"/>
                <a:gd name="connsiteX1-195" fmla="*/ 2036190 w 11076494"/>
                <a:gd name="connsiteY1-196" fmla="*/ 1983497 h 3491786"/>
                <a:gd name="connsiteX2-197" fmla="*/ 5344998 w 11076494"/>
                <a:gd name="connsiteY2-198" fmla="*/ 2747068 h 3491786"/>
                <a:gd name="connsiteX3-199" fmla="*/ 7777113 w 11076494"/>
                <a:gd name="connsiteY3-200" fmla="*/ 1465023 h 3491786"/>
                <a:gd name="connsiteX4-201" fmla="*/ 9144000 w 11076494"/>
                <a:gd name="connsiteY4-202" fmla="*/ 3868 h 3491786"/>
                <a:gd name="connsiteX5-203" fmla="*/ 11076494 w 11076494"/>
                <a:gd name="connsiteY5-204" fmla="*/ 1069096 h 3491786"/>
                <a:gd name="connsiteX0-205" fmla="*/ 0 w 11076494"/>
                <a:gd name="connsiteY0-206" fmla="*/ 3491786 h 3491786"/>
                <a:gd name="connsiteX1-207" fmla="*/ 2036190 w 11076494"/>
                <a:gd name="connsiteY1-208" fmla="*/ 1983497 h 3491786"/>
                <a:gd name="connsiteX2-209" fmla="*/ 5344998 w 11076494"/>
                <a:gd name="connsiteY2-210" fmla="*/ 2747068 h 3491786"/>
                <a:gd name="connsiteX3-211" fmla="*/ 7777113 w 11076494"/>
                <a:gd name="connsiteY3-212" fmla="*/ 1465023 h 3491786"/>
                <a:gd name="connsiteX4-213" fmla="*/ 9144000 w 11076494"/>
                <a:gd name="connsiteY4-214" fmla="*/ 3868 h 3491786"/>
                <a:gd name="connsiteX5-215" fmla="*/ 11076494 w 11076494"/>
                <a:gd name="connsiteY5-216" fmla="*/ 1069096 h 3491786"/>
                <a:gd name="connsiteX0-217" fmla="*/ 0 w 11095348"/>
                <a:gd name="connsiteY0-218" fmla="*/ 3510071 h 3510071"/>
                <a:gd name="connsiteX1-219" fmla="*/ 2036190 w 11095348"/>
                <a:gd name="connsiteY1-220" fmla="*/ 2001782 h 3510071"/>
                <a:gd name="connsiteX2-221" fmla="*/ 5344998 w 11095348"/>
                <a:gd name="connsiteY2-222" fmla="*/ 2765353 h 3510071"/>
                <a:gd name="connsiteX3-223" fmla="*/ 7777113 w 11095348"/>
                <a:gd name="connsiteY3-224" fmla="*/ 1483308 h 3510071"/>
                <a:gd name="connsiteX4-225" fmla="*/ 9144000 w 11095348"/>
                <a:gd name="connsiteY4-226" fmla="*/ 22153 h 3510071"/>
                <a:gd name="connsiteX5-227" fmla="*/ 11095348 w 11095348"/>
                <a:gd name="connsiteY5-228" fmla="*/ 700882 h 3510071"/>
                <a:gd name="connsiteX0-229" fmla="*/ 0 w 11095348"/>
                <a:gd name="connsiteY0-230" fmla="*/ 3510071 h 3510071"/>
                <a:gd name="connsiteX1-231" fmla="*/ 2036190 w 11095348"/>
                <a:gd name="connsiteY1-232" fmla="*/ 2001782 h 3510071"/>
                <a:gd name="connsiteX2-233" fmla="*/ 5344998 w 11095348"/>
                <a:gd name="connsiteY2-234" fmla="*/ 2765353 h 3510071"/>
                <a:gd name="connsiteX3-235" fmla="*/ 7777113 w 11095348"/>
                <a:gd name="connsiteY3-236" fmla="*/ 1483308 h 3510071"/>
                <a:gd name="connsiteX4-237" fmla="*/ 9144000 w 11095348"/>
                <a:gd name="connsiteY4-238" fmla="*/ 22153 h 3510071"/>
                <a:gd name="connsiteX5-239" fmla="*/ 11095348 w 11095348"/>
                <a:gd name="connsiteY5-240" fmla="*/ 700882 h 3510071"/>
                <a:gd name="connsiteX0-241" fmla="*/ 0 w 11095348"/>
                <a:gd name="connsiteY0-242" fmla="*/ 3501940 h 3501940"/>
                <a:gd name="connsiteX1-243" fmla="*/ 2036190 w 11095348"/>
                <a:gd name="connsiteY1-244" fmla="*/ 1993651 h 3501940"/>
                <a:gd name="connsiteX2-245" fmla="*/ 5344998 w 11095348"/>
                <a:gd name="connsiteY2-246" fmla="*/ 2757222 h 3501940"/>
                <a:gd name="connsiteX3-247" fmla="*/ 7777113 w 11095348"/>
                <a:gd name="connsiteY3-248" fmla="*/ 1475177 h 3501940"/>
                <a:gd name="connsiteX4-249" fmla="*/ 9144000 w 11095348"/>
                <a:gd name="connsiteY4-250" fmla="*/ 14022 h 3501940"/>
                <a:gd name="connsiteX5-251" fmla="*/ 11095348 w 11095348"/>
                <a:gd name="connsiteY5-252" fmla="*/ 692751 h 3501940"/>
                <a:gd name="connsiteX0-253" fmla="*/ 0 w 11076495"/>
                <a:gd name="connsiteY0-254" fmla="*/ 3494111 h 3494111"/>
                <a:gd name="connsiteX1-255" fmla="*/ 2036190 w 11076495"/>
                <a:gd name="connsiteY1-256" fmla="*/ 1985822 h 3494111"/>
                <a:gd name="connsiteX2-257" fmla="*/ 5344998 w 11076495"/>
                <a:gd name="connsiteY2-258" fmla="*/ 2749393 h 3494111"/>
                <a:gd name="connsiteX3-259" fmla="*/ 7777113 w 11076495"/>
                <a:gd name="connsiteY3-260" fmla="*/ 1467348 h 3494111"/>
                <a:gd name="connsiteX4-261" fmla="*/ 9144000 w 11076495"/>
                <a:gd name="connsiteY4-262" fmla="*/ 6193 h 3494111"/>
                <a:gd name="connsiteX5-263" fmla="*/ 11076495 w 11076495"/>
                <a:gd name="connsiteY5-264" fmla="*/ 1834992 h 3494111"/>
                <a:gd name="connsiteX0-265" fmla="*/ 0 w 11076495"/>
                <a:gd name="connsiteY0-266" fmla="*/ 2678076 h 2678076"/>
                <a:gd name="connsiteX1-267" fmla="*/ 2036190 w 11076495"/>
                <a:gd name="connsiteY1-268" fmla="*/ 1169787 h 2678076"/>
                <a:gd name="connsiteX2-269" fmla="*/ 5344998 w 11076495"/>
                <a:gd name="connsiteY2-270" fmla="*/ 1933358 h 2678076"/>
                <a:gd name="connsiteX3-271" fmla="*/ 7777113 w 11076495"/>
                <a:gd name="connsiteY3-272" fmla="*/ 651313 h 2678076"/>
                <a:gd name="connsiteX4-273" fmla="*/ 9172280 w 11076495"/>
                <a:gd name="connsiteY4-274" fmla="*/ 10290 h 2678076"/>
                <a:gd name="connsiteX5-275" fmla="*/ 11076495 w 11076495"/>
                <a:gd name="connsiteY5-276" fmla="*/ 1018957 h 2678076"/>
                <a:gd name="connsiteX0-277" fmla="*/ 0 w 11076495"/>
                <a:gd name="connsiteY0-278" fmla="*/ 2678076 h 2678076"/>
                <a:gd name="connsiteX1-279" fmla="*/ 2036190 w 11076495"/>
                <a:gd name="connsiteY1-280" fmla="*/ 1169787 h 2678076"/>
                <a:gd name="connsiteX2-281" fmla="*/ 5344998 w 11076495"/>
                <a:gd name="connsiteY2-282" fmla="*/ 1933358 h 2678076"/>
                <a:gd name="connsiteX3-283" fmla="*/ 7777113 w 11076495"/>
                <a:gd name="connsiteY3-284" fmla="*/ 651313 h 2678076"/>
                <a:gd name="connsiteX4-285" fmla="*/ 9172280 w 11076495"/>
                <a:gd name="connsiteY4-286" fmla="*/ 10290 h 2678076"/>
                <a:gd name="connsiteX5-287" fmla="*/ 11076495 w 11076495"/>
                <a:gd name="connsiteY5-288" fmla="*/ 1018957 h 2678076"/>
                <a:gd name="connsiteX0-289" fmla="*/ 0 w 11076495"/>
                <a:gd name="connsiteY0-290" fmla="*/ 2678076 h 2678076"/>
                <a:gd name="connsiteX1-291" fmla="*/ 2036190 w 11076495"/>
                <a:gd name="connsiteY1-292" fmla="*/ 1169787 h 2678076"/>
                <a:gd name="connsiteX2-293" fmla="*/ 5344998 w 11076495"/>
                <a:gd name="connsiteY2-294" fmla="*/ 1933358 h 2678076"/>
                <a:gd name="connsiteX3-295" fmla="*/ 7635711 w 11076495"/>
                <a:gd name="connsiteY3-296" fmla="*/ 1009531 h 2678076"/>
                <a:gd name="connsiteX4-297" fmla="*/ 9172280 w 11076495"/>
                <a:gd name="connsiteY4-298" fmla="*/ 10290 h 2678076"/>
                <a:gd name="connsiteX5-299" fmla="*/ 11076495 w 11076495"/>
                <a:gd name="connsiteY5-300" fmla="*/ 1018957 h 2678076"/>
                <a:gd name="connsiteX0-301" fmla="*/ 0 w 11076495"/>
                <a:gd name="connsiteY0-302" fmla="*/ 2678076 h 2678076"/>
                <a:gd name="connsiteX1-303" fmla="*/ 2036190 w 11076495"/>
                <a:gd name="connsiteY1-304" fmla="*/ 1169787 h 2678076"/>
                <a:gd name="connsiteX2-305" fmla="*/ 5344998 w 11076495"/>
                <a:gd name="connsiteY2-306" fmla="*/ 1933358 h 2678076"/>
                <a:gd name="connsiteX3-307" fmla="*/ 7635711 w 11076495"/>
                <a:gd name="connsiteY3-308" fmla="*/ 1009531 h 2678076"/>
                <a:gd name="connsiteX4-309" fmla="*/ 9172280 w 11076495"/>
                <a:gd name="connsiteY4-310" fmla="*/ 10290 h 2678076"/>
                <a:gd name="connsiteX5-311" fmla="*/ 11076495 w 11076495"/>
                <a:gd name="connsiteY5-312" fmla="*/ 1018957 h 2678076"/>
                <a:gd name="connsiteX0-313" fmla="*/ 0 w 11076495"/>
                <a:gd name="connsiteY0-314" fmla="*/ 2678076 h 2678076"/>
                <a:gd name="connsiteX1-315" fmla="*/ 2036190 w 11076495"/>
                <a:gd name="connsiteY1-316" fmla="*/ 1169787 h 2678076"/>
                <a:gd name="connsiteX2-317" fmla="*/ 5344998 w 11076495"/>
                <a:gd name="connsiteY2-318" fmla="*/ 1933358 h 2678076"/>
                <a:gd name="connsiteX3-319" fmla="*/ 7635711 w 11076495"/>
                <a:gd name="connsiteY3-320" fmla="*/ 1009531 h 2678076"/>
                <a:gd name="connsiteX4-321" fmla="*/ 9172280 w 11076495"/>
                <a:gd name="connsiteY4-322" fmla="*/ 10290 h 2678076"/>
                <a:gd name="connsiteX5-323" fmla="*/ 11076495 w 11076495"/>
                <a:gd name="connsiteY5-324" fmla="*/ 1018957 h 2678076"/>
                <a:gd name="connsiteX0-325" fmla="*/ 0 w 11076495"/>
                <a:gd name="connsiteY0-326" fmla="*/ 2673264 h 2673264"/>
                <a:gd name="connsiteX1-327" fmla="*/ 2036190 w 11076495"/>
                <a:gd name="connsiteY1-328" fmla="*/ 1164975 h 2673264"/>
                <a:gd name="connsiteX2-329" fmla="*/ 5344998 w 11076495"/>
                <a:gd name="connsiteY2-330" fmla="*/ 1928546 h 2673264"/>
                <a:gd name="connsiteX3-331" fmla="*/ 7635711 w 11076495"/>
                <a:gd name="connsiteY3-332" fmla="*/ 1004719 h 2673264"/>
                <a:gd name="connsiteX4-333" fmla="*/ 9172280 w 11076495"/>
                <a:gd name="connsiteY4-334" fmla="*/ 5478 h 2673264"/>
                <a:gd name="connsiteX5-335" fmla="*/ 11076495 w 11076495"/>
                <a:gd name="connsiteY5-336" fmla="*/ 1014145 h 2673264"/>
                <a:gd name="connsiteX0-337" fmla="*/ 0 w 11076495"/>
                <a:gd name="connsiteY0-338" fmla="*/ 2673264 h 2673264"/>
                <a:gd name="connsiteX1-339" fmla="*/ 2036190 w 11076495"/>
                <a:gd name="connsiteY1-340" fmla="*/ 1164975 h 2673264"/>
                <a:gd name="connsiteX2-341" fmla="*/ 5344998 w 11076495"/>
                <a:gd name="connsiteY2-342" fmla="*/ 1928546 h 2673264"/>
                <a:gd name="connsiteX3-343" fmla="*/ 7635711 w 11076495"/>
                <a:gd name="connsiteY3-344" fmla="*/ 1004719 h 2673264"/>
                <a:gd name="connsiteX4-345" fmla="*/ 9172280 w 11076495"/>
                <a:gd name="connsiteY4-346" fmla="*/ 5478 h 2673264"/>
                <a:gd name="connsiteX5-347" fmla="*/ 11076495 w 11076495"/>
                <a:gd name="connsiteY5-348" fmla="*/ 1014145 h 2673264"/>
                <a:gd name="connsiteX0-349" fmla="*/ 0 w 11076495"/>
                <a:gd name="connsiteY0-350" fmla="*/ 2673264 h 2673264"/>
                <a:gd name="connsiteX1-351" fmla="*/ 2036190 w 11076495"/>
                <a:gd name="connsiteY1-352" fmla="*/ 1164975 h 2673264"/>
                <a:gd name="connsiteX2-353" fmla="*/ 5344998 w 11076495"/>
                <a:gd name="connsiteY2-354" fmla="*/ 1928546 h 2673264"/>
                <a:gd name="connsiteX3-355" fmla="*/ 7635711 w 11076495"/>
                <a:gd name="connsiteY3-356" fmla="*/ 1004719 h 2673264"/>
                <a:gd name="connsiteX4-357" fmla="*/ 9172280 w 11076495"/>
                <a:gd name="connsiteY4-358" fmla="*/ 5478 h 2673264"/>
                <a:gd name="connsiteX5-359" fmla="*/ 11076495 w 11076495"/>
                <a:gd name="connsiteY5-360" fmla="*/ 1014145 h 2673264"/>
                <a:gd name="connsiteX0-361" fmla="*/ 0 w 11076495"/>
                <a:gd name="connsiteY0-362" fmla="*/ 2673264 h 2673264"/>
                <a:gd name="connsiteX1-363" fmla="*/ 2036190 w 11076495"/>
                <a:gd name="connsiteY1-364" fmla="*/ 1164975 h 2673264"/>
                <a:gd name="connsiteX2-365" fmla="*/ 5344998 w 11076495"/>
                <a:gd name="connsiteY2-366" fmla="*/ 1928546 h 2673264"/>
                <a:gd name="connsiteX3-367" fmla="*/ 7635711 w 11076495"/>
                <a:gd name="connsiteY3-368" fmla="*/ 1004719 h 2673264"/>
                <a:gd name="connsiteX4-369" fmla="*/ 9172280 w 11076495"/>
                <a:gd name="connsiteY4-370" fmla="*/ 5478 h 2673264"/>
                <a:gd name="connsiteX5-371" fmla="*/ 11076495 w 11076495"/>
                <a:gd name="connsiteY5-372" fmla="*/ 1014145 h 2673264"/>
                <a:gd name="connsiteX0-373" fmla="*/ 0 w 11076495"/>
                <a:gd name="connsiteY0-374" fmla="*/ 2673264 h 2673264"/>
                <a:gd name="connsiteX1-375" fmla="*/ 2036190 w 11076495"/>
                <a:gd name="connsiteY1-376" fmla="*/ 1164975 h 2673264"/>
                <a:gd name="connsiteX2-377" fmla="*/ 5344998 w 11076495"/>
                <a:gd name="connsiteY2-378" fmla="*/ 1928546 h 2673264"/>
                <a:gd name="connsiteX3-379" fmla="*/ 7635711 w 11076495"/>
                <a:gd name="connsiteY3-380" fmla="*/ 1004719 h 2673264"/>
                <a:gd name="connsiteX4-381" fmla="*/ 9172280 w 11076495"/>
                <a:gd name="connsiteY4-382" fmla="*/ 5478 h 2673264"/>
                <a:gd name="connsiteX5-383" fmla="*/ 11076495 w 11076495"/>
                <a:gd name="connsiteY5-384" fmla="*/ 1014145 h 2673264"/>
                <a:gd name="connsiteX0-385" fmla="*/ 0 w 11076495"/>
                <a:gd name="connsiteY0-386" fmla="*/ 2673264 h 2673264"/>
                <a:gd name="connsiteX1-387" fmla="*/ 2036190 w 11076495"/>
                <a:gd name="connsiteY1-388" fmla="*/ 1164975 h 2673264"/>
                <a:gd name="connsiteX2-389" fmla="*/ 5344998 w 11076495"/>
                <a:gd name="connsiteY2-390" fmla="*/ 1928546 h 2673264"/>
                <a:gd name="connsiteX3-391" fmla="*/ 7635711 w 11076495"/>
                <a:gd name="connsiteY3-392" fmla="*/ 1004719 h 2673264"/>
                <a:gd name="connsiteX4-393" fmla="*/ 9172280 w 11076495"/>
                <a:gd name="connsiteY4-394" fmla="*/ 5478 h 2673264"/>
                <a:gd name="connsiteX5-395" fmla="*/ 11076495 w 11076495"/>
                <a:gd name="connsiteY5-396" fmla="*/ 1014145 h 2673264"/>
                <a:gd name="connsiteX0-397" fmla="*/ 0 w 11076495"/>
                <a:gd name="connsiteY0-398" fmla="*/ 2668288 h 2668288"/>
                <a:gd name="connsiteX1-399" fmla="*/ 2036190 w 11076495"/>
                <a:gd name="connsiteY1-400" fmla="*/ 1159999 h 2668288"/>
                <a:gd name="connsiteX2-401" fmla="*/ 5344998 w 11076495"/>
                <a:gd name="connsiteY2-402" fmla="*/ 1923570 h 2668288"/>
                <a:gd name="connsiteX3-403" fmla="*/ 7635711 w 11076495"/>
                <a:gd name="connsiteY3-404" fmla="*/ 999743 h 2668288"/>
                <a:gd name="connsiteX4-405" fmla="*/ 9172280 w 11076495"/>
                <a:gd name="connsiteY4-406" fmla="*/ 502 h 2668288"/>
                <a:gd name="connsiteX5-407" fmla="*/ 11076495 w 11076495"/>
                <a:gd name="connsiteY5-408" fmla="*/ 1009169 h 2668288"/>
                <a:gd name="connsiteX0-409" fmla="*/ 0 w 10878532"/>
                <a:gd name="connsiteY0-410" fmla="*/ 2669159 h 2669159"/>
                <a:gd name="connsiteX1-411" fmla="*/ 2036190 w 10878532"/>
                <a:gd name="connsiteY1-412" fmla="*/ 1160870 h 2669159"/>
                <a:gd name="connsiteX2-413" fmla="*/ 5344998 w 10878532"/>
                <a:gd name="connsiteY2-414" fmla="*/ 1924441 h 2669159"/>
                <a:gd name="connsiteX3-415" fmla="*/ 7635711 w 10878532"/>
                <a:gd name="connsiteY3-416" fmla="*/ 1000614 h 2669159"/>
                <a:gd name="connsiteX4-417" fmla="*/ 9172280 w 10878532"/>
                <a:gd name="connsiteY4-418" fmla="*/ 1373 h 2669159"/>
                <a:gd name="connsiteX5-419" fmla="*/ 10878532 w 10878532"/>
                <a:gd name="connsiteY5-420" fmla="*/ 764943 h 26691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878532" h="2669159">
                  <a:moveTo>
                    <a:pt x="0" y="2669159"/>
                  </a:moveTo>
                  <a:cubicBezTo>
                    <a:pt x="634738" y="2057988"/>
                    <a:pt x="1145357" y="1284990"/>
                    <a:pt x="2036190" y="1160870"/>
                  </a:cubicBezTo>
                  <a:cubicBezTo>
                    <a:pt x="2927023" y="1036750"/>
                    <a:pt x="4411745" y="1856882"/>
                    <a:pt x="5344998" y="1924441"/>
                  </a:cubicBezTo>
                  <a:cubicBezTo>
                    <a:pt x="6278251" y="1992000"/>
                    <a:pt x="6978977" y="1707625"/>
                    <a:pt x="7635711" y="1000614"/>
                  </a:cubicBezTo>
                  <a:cubicBezTo>
                    <a:pt x="8292445" y="293603"/>
                    <a:pt x="8631810" y="40652"/>
                    <a:pt x="9172280" y="1373"/>
                  </a:cubicBezTo>
                  <a:cubicBezTo>
                    <a:pt x="9712750" y="-37906"/>
                    <a:pt x="10579231" y="778296"/>
                    <a:pt x="10878532" y="764943"/>
                  </a:cubicBezTo>
                </a:path>
              </a:pathLst>
            </a:cu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latin typeface="Noto Sans S Chinese Light" panose="020B0300000000000000" pitchFamily="34" charset="-122"/>
                <a:ea typeface="Noto Sans S Chinese Light" panose="020B0300000000000000" pitchFamily="34" charset="-122"/>
              </a:endParaRPr>
            </a:p>
          </p:txBody>
        </p:sp>
        <p:sp>
          <p:nvSpPr>
            <p:cNvPr id="8" name="椭圆 7">
              <a:extLst>
                <a:ext uri="{FF2B5EF4-FFF2-40B4-BE49-F238E27FC236}">
                  <a16:creationId xmlns:a16="http://schemas.microsoft.com/office/drawing/2014/main" id="{A8294B9C-021D-4AAB-BFB6-5751EFBB02AF}"/>
                </a:ext>
              </a:extLst>
            </p:cNvPr>
            <p:cNvSpPr/>
            <p:nvPr/>
          </p:nvSpPr>
          <p:spPr>
            <a:xfrm>
              <a:off x="2927648" y="3276124"/>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Light" panose="020B0300000000000000" pitchFamily="34" charset="-122"/>
                <a:ea typeface="Noto Sans S Chinese Light" panose="020B0300000000000000" pitchFamily="34" charset="-122"/>
              </a:endParaRPr>
            </a:p>
          </p:txBody>
        </p:sp>
        <p:sp>
          <p:nvSpPr>
            <p:cNvPr id="9" name="椭圆 8">
              <a:extLst>
                <a:ext uri="{FF2B5EF4-FFF2-40B4-BE49-F238E27FC236}">
                  <a16:creationId xmlns:a16="http://schemas.microsoft.com/office/drawing/2014/main" id="{AEC447C1-815F-437F-825B-C37D5AAD466C}"/>
                </a:ext>
              </a:extLst>
            </p:cNvPr>
            <p:cNvSpPr/>
            <p:nvPr/>
          </p:nvSpPr>
          <p:spPr>
            <a:xfrm>
              <a:off x="4853863" y="3564156"/>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Light" panose="020B0300000000000000" pitchFamily="34" charset="-122"/>
                <a:ea typeface="Noto Sans S Chinese Light" panose="020B0300000000000000" pitchFamily="34" charset="-122"/>
              </a:endParaRPr>
            </a:p>
          </p:txBody>
        </p:sp>
        <p:sp>
          <p:nvSpPr>
            <p:cNvPr id="10" name="椭圆 9">
              <a:extLst>
                <a:ext uri="{FF2B5EF4-FFF2-40B4-BE49-F238E27FC236}">
                  <a16:creationId xmlns:a16="http://schemas.microsoft.com/office/drawing/2014/main" id="{864045A1-2360-47FE-8A71-95C41594F43E}"/>
                </a:ext>
              </a:extLst>
            </p:cNvPr>
            <p:cNvSpPr/>
            <p:nvPr/>
          </p:nvSpPr>
          <p:spPr>
            <a:xfrm>
              <a:off x="7181406" y="3952147"/>
              <a:ext cx="288032"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Light" panose="020B0300000000000000" pitchFamily="34" charset="-122"/>
                <a:ea typeface="Noto Sans S Chinese Light" panose="020B0300000000000000" pitchFamily="34" charset="-122"/>
              </a:endParaRPr>
            </a:p>
          </p:txBody>
        </p:sp>
        <p:sp>
          <p:nvSpPr>
            <p:cNvPr id="11" name="椭圆 10">
              <a:extLst>
                <a:ext uri="{FF2B5EF4-FFF2-40B4-BE49-F238E27FC236}">
                  <a16:creationId xmlns:a16="http://schemas.microsoft.com/office/drawing/2014/main" id="{B2D101D8-A049-480B-8F10-A88AB2726609}"/>
                </a:ext>
              </a:extLst>
            </p:cNvPr>
            <p:cNvSpPr/>
            <p:nvPr/>
          </p:nvSpPr>
          <p:spPr>
            <a:xfrm>
              <a:off x="10080630" y="2070782"/>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Light" panose="020B0300000000000000" pitchFamily="34" charset="-122"/>
                <a:ea typeface="Noto Sans S Chinese Light" panose="020B0300000000000000" pitchFamily="34" charset="-122"/>
              </a:endParaRPr>
            </a:p>
          </p:txBody>
        </p:sp>
        <p:cxnSp>
          <p:nvCxnSpPr>
            <p:cNvPr id="12" name="直接连接符 11">
              <a:extLst>
                <a:ext uri="{FF2B5EF4-FFF2-40B4-BE49-F238E27FC236}">
                  <a16:creationId xmlns:a16="http://schemas.microsoft.com/office/drawing/2014/main" id="{BBC8BAC4-D806-4013-B7CC-5CCA3ACF146C}"/>
                </a:ext>
              </a:extLst>
            </p:cNvPr>
            <p:cNvCxnSpPr>
              <a:endCxn id="8" idx="0"/>
            </p:cNvCxnSpPr>
            <p:nvPr/>
          </p:nvCxnSpPr>
          <p:spPr>
            <a:xfrm>
              <a:off x="3071664" y="2509534"/>
              <a:ext cx="0" cy="766590"/>
            </a:xfrm>
            <a:prstGeom prst="lin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a:extLst>
                <a:ext uri="{FF2B5EF4-FFF2-40B4-BE49-F238E27FC236}">
                  <a16:creationId xmlns:a16="http://schemas.microsoft.com/office/drawing/2014/main" id="{C7DFBD71-404E-4187-951D-216B02AD7441}"/>
                </a:ext>
              </a:extLst>
            </p:cNvPr>
            <p:cNvCxnSpPr/>
            <p:nvPr/>
          </p:nvCxnSpPr>
          <p:spPr>
            <a:xfrm>
              <a:off x="4997879" y="3852188"/>
              <a:ext cx="0" cy="878021"/>
            </a:xfrm>
            <a:prstGeom prst="lin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a16="http://schemas.microsoft.com/office/drawing/2014/main" id="{796EFF70-80C7-4FCF-9FE1-ABFEEFE2BC71}"/>
                </a:ext>
              </a:extLst>
            </p:cNvPr>
            <p:cNvCxnSpPr/>
            <p:nvPr/>
          </p:nvCxnSpPr>
          <p:spPr>
            <a:xfrm>
              <a:off x="10224646" y="2358814"/>
              <a:ext cx="0" cy="1091396"/>
            </a:xfrm>
            <a:prstGeom prst="lin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grpSp>
      <p:sp>
        <p:nvSpPr>
          <p:cNvPr id="20" name="Rectangle 24">
            <a:extLst>
              <a:ext uri="{FF2B5EF4-FFF2-40B4-BE49-F238E27FC236}">
                <a16:creationId xmlns:a16="http://schemas.microsoft.com/office/drawing/2014/main" id="{B4739B83-B41A-4A42-86B0-6E62B3110FDF}"/>
              </a:ext>
            </a:extLst>
          </p:cNvPr>
          <p:cNvSpPr>
            <a:spLocks noChangeArrowheads="1"/>
          </p:cNvSpPr>
          <p:nvPr/>
        </p:nvSpPr>
        <p:spPr bwMode="auto">
          <a:xfrm>
            <a:off x="1477519" y="1114856"/>
            <a:ext cx="1647928" cy="2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Noto Sans S Chinese Light" panose="020B0300000000000000" pitchFamily="34" charset="-122"/>
                <a:ea typeface="Noto Sans S Chinese Light" panose="020B0300000000000000" pitchFamily="34" charset="-122"/>
              </a:rPr>
              <a:t>单击填加标题</a:t>
            </a:r>
          </a:p>
        </p:txBody>
      </p:sp>
      <p:sp>
        <p:nvSpPr>
          <p:cNvPr id="21" name="文本框 20">
            <a:extLst>
              <a:ext uri="{FF2B5EF4-FFF2-40B4-BE49-F238E27FC236}">
                <a16:creationId xmlns:a16="http://schemas.microsoft.com/office/drawing/2014/main" id="{0D02B3B5-7FEE-46E6-BBF3-D76F7633FB1F}"/>
              </a:ext>
            </a:extLst>
          </p:cNvPr>
          <p:cNvSpPr txBox="1"/>
          <p:nvPr/>
        </p:nvSpPr>
        <p:spPr>
          <a:xfrm>
            <a:off x="1039246" y="1537743"/>
            <a:ext cx="2580233" cy="904222"/>
          </a:xfrm>
          <a:prstGeom prst="rect">
            <a:avLst/>
          </a:prstGeom>
          <a:noFill/>
        </p:spPr>
        <p:txBody>
          <a:bodyPr wrap="square" rtlCol="0">
            <a:spAutoFit/>
          </a:bodyPr>
          <a:lstStyle/>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22" name="Rectangle 24">
            <a:extLst>
              <a:ext uri="{FF2B5EF4-FFF2-40B4-BE49-F238E27FC236}">
                <a16:creationId xmlns:a16="http://schemas.microsoft.com/office/drawing/2014/main" id="{9EAF5E4F-8F01-4767-A3A1-32DE53057300}"/>
              </a:ext>
            </a:extLst>
          </p:cNvPr>
          <p:cNvSpPr>
            <a:spLocks noChangeArrowheads="1"/>
          </p:cNvSpPr>
          <p:nvPr/>
        </p:nvSpPr>
        <p:spPr bwMode="auto">
          <a:xfrm>
            <a:off x="3265074" y="4593801"/>
            <a:ext cx="1647928" cy="2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Noto Sans S Chinese Light" panose="020B0300000000000000" pitchFamily="34" charset="-122"/>
                <a:ea typeface="Noto Sans S Chinese Light" panose="020B0300000000000000" pitchFamily="34" charset="-122"/>
              </a:rPr>
              <a:t>单击填加标题</a:t>
            </a:r>
          </a:p>
        </p:txBody>
      </p:sp>
      <p:sp>
        <p:nvSpPr>
          <p:cNvPr id="23" name="文本框 22">
            <a:extLst>
              <a:ext uri="{FF2B5EF4-FFF2-40B4-BE49-F238E27FC236}">
                <a16:creationId xmlns:a16="http://schemas.microsoft.com/office/drawing/2014/main" id="{0A4E01D6-40E1-4150-8548-C3121F6330C7}"/>
              </a:ext>
            </a:extLst>
          </p:cNvPr>
          <p:cNvSpPr txBox="1"/>
          <p:nvPr/>
        </p:nvSpPr>
        <p:spPr>
          <a:xfrm>
            <a:off x="2826801" y="5016688"/>
            <a:ext cx="2580233" cy="904222"/>
          </a:xfrm>
          <a:prstGeom prst="rect">
            <a:avLst/>
          </a:prstGeom>
          <a:noFill/>
        </p:spPr>
        <p:txBody>
          <a:bodyPr wrap="square" rtlCol="0">
            <a:spAutoFit/>
          </a:bodyPr>
          <a:lstStyle/>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24" name="Rectangle 24">
            <a:extLst>
              <a:ext uri="{FF2B5EF4-FFF2-40B4-BE49-F238E27FC236}">
                <a16:creationId xmlns:a16="http://schemas.microsoft.com/office/drawing/2014/main" id="{A1B83100-F4C8-4884-9523-A39BB674C660}"/>
              </a:ext>
            </a:extLst>
          </p:cNvPr>
          <p:cNvSpPr>
            <a:spLocks noChangeArrowheads="1"/>
          </p:cNvSpPr>
          <p:nvPr/>
        </p:nvSpPr>
        <p:spPr bwMode="auto">
          <a:xfrm>
            <a:off x="5994611" y="1169046"/>
            <a:ext cx="1647928" cy="2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Noto Sans S Chinese Light" panose="020B0300000000000000" pitchFamily="34" charset="-122"/>
                <a:ea typeface="Noto Sans S Chinese Light" panose="020B0300000000000000" pitchFamily="34" charset="-122"/>
              </a:rPr>
              <a:t>单击填加标题</a:t>
            </a:r>
          </a:p>
        </p:txBody>
      </p:sp>
      <p:sp>
        <p:nvSpPr>
          <p:cNvPr id="25" name="文本框 24">
            <a:extLst>
              <a:ext uri="{FF2B5EF4-FFF2-40B4-BE49-F238E27FC236}">
                <a16:creationId xmlns:a16="http://schemas.microsoft.com/office/drawing/2014/main" id="{3C0DD373-7D08-4FD9-9727-68C560DE5BCC}"/>
              </a:ext>
            </a:extLst>
          </p:cNvPr>
          <p:cNvSpPr txBox="1"/>
          <p:nvPr/>
        </p:nvSpPr>
        <p:spPr>
          <a:xfrm>
            <a:off x="5556338" y="1591933"/>
            <a:ext cx="2580233" cy="904222"/>
          </a:xfrm>
          <a:prstGeom prst="rect">
            <a:avLst/>
          </a:prstGeom>
          <a:noFill/>
        </p:spPr>
        <p:txBody>
          <a:bodyPr wrap="square" rtlCol="0">
            <a:spAutoFit/>
          </a:bodyPr>
          <a:lstStyle/>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26" name="Rectangle 24">
            <a:extLst>
              <a:ext uri="{FF2B5EF4-FFF2-40B4-BE49-F238E27FC236}">
                <a16:creationId xmlns:a16="http://schemas.microsoft.com/office/drawing/2014/main" id="{ACD1B998-07B4-4CAB-A29D-B899A096C79E}"/>
              </a:ext>
            </a:extLst>
          </p:cNvPr>
          <p:cNvSpPr>
            <a:spLocks noChangeArrowheads="1"/>
          </p:cNvSpPr>
          <p:nvPr/>
        </p:nvSpPr>
        <p:spPr bwMode="auto">
          <a:xfrm>
            <a:off x="9252950" y="3331466"/>
            <a:ext cx="1647928" cy="2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Noto Sans S Chinese Light" panose="020B0300000000000000" pitchFamily="34" charset="-122"/>
                <a:ea typeface="Noto Sans S Chinese Light" panose="020B0300000000000000" pitchFamily="34" charset="-122"/>
              </a:rPr>
              <a:t>单击填加标题</a:t>
            </a:r>
          </a:p>
        </p:txBody>
      </p:sp>
      <p:sp>
        <p:nvSpPr>
          <p:cNvPr id="27" name="文本框 26">
            <a:extLst>
              <a:ext uri="{FF2B5EF4-FFF2-40B4-BE49-F238E27FC236}">
                <a16:creationId xmlns:a16="http://schemas.microsoft.com/office/drawing/2014/main" id="{C87DD56C-7189-42FC-9408-E68D4480DBF6}"/>
              </a:ext>
            </a:extLst>
          </p:cNvPr>
          <p:cNvSpPr txBox="1"/>
          <p:nvPr/>
        </p:nvSpPr>
        <p:spPr>
          <a:xfrm>
            <a:off x="8814677" y="3754353"/>
            <a:ext cx="2580233" cy="904222"/>
          </a:xfrm>
          <a:prstGeom prst="rect">
            <a:avLst/>
          </a:prstGeom>
          <a:noFill/>
        </p:spPr>
        <p:txBody>
          <a:bodyPr wrap="square" rtlCol="0">
            <a:spAutoFit/>
          </a:bodyPr>
          <a:lstStyle/>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r>
              <a:rPr lang="zh-CN" altLang="en-US"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rPr>
              <a:t>输入替换内容编辑文字</a:t>
            </a: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a:p>
            <a:pPr algn="ctr">
              <a:spcBef>
                <a:spcPts val="788"/>
              </a:spcBef>
            </a:pPr>
            <a:endParaRPr lang="en-US" altLang="zh-CN" sz="131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Hiragino Sans GB W3" charset="-122"/>
            </a:endParaRPr>
          </a:p>
        </p:txBody>
      </p:sp>
    </p:spTree>
    <p:extLst>
      <p:ext uri="{BB962C8B-B14F-4D97-AF65-F5344CB8AC3E}">
        <p14:creationId xmlns:p14="http://schemas.microsoft.com/office/powerpoint/2010/main" val="12062048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8" name="组合 27"/>
          <p:cNvGrpSpPr/>
          <p:nvPr/>
        </p:nvGrpSpPr>
        <p:grpSpPr>
          <a:xfrm rot="17681690">
            <a:off x="-2550363" y="227933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29" name="等腰三角形 28"/>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371544" y="-2108670"/>
            <a:ext cx="5928939" cy="6855179"/>
            <a:chOff x="3872235" y="177799"/>
            <a:chExt cx="5928939" cy="6855179"/>
          </a:xfrm>
          <a:gradFill>
            <a:gsLst>
              <a:gs pos="0">
                <a:schemeClr val="bg1">
                  <a:alpha val="38000"/>
                </a:schemeClr>
              </a:gs>
              <a:gs pos="100000">
                <a:srgbClr val="98E1F8">
                  <a:alpha val="0"/>
                </a:srgbClr>
              </a:gs>
            </a:gsLst>
            <a:lin ang="3600000" scaled="0"/>
          </a:gradFill>
        </p:grpSpPr>
        <p:sp>
          <p:nvSpPr>
            <p:cNvPr id="32" name="等腰三角形 31"/>
            <p:cNvSpPr/>
            <p:nvPr/>
          </p:nvSpPr>
          <p:spPr>
            <a:xfrm rot="1581188">
              <a:off x="3938021" y="177799"/>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4425003">
              <a:off x="3544158" y="1497902"/>
              <a:ext cx="5863153" cy="5207000"/>
            </a:xfrm>
            <a:prstGeom prst="triangle">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4203D8E2-B0CB-4ACF-85C4-AE943A93F846}"/>
              </a:ext>
            </a:extLst>
          </p:cNvPr>
          <p:cNvGrpSpPr/>
          <p:nvPr/>
        </p:nvGrpSpPr>
        <p:grpSpPr>
          <a:xfrm>
            <a:off x="3193330" y="2531386"/>
            <a:ext cx="1029018" cy="941557"/>
            <a:chOff x="4882256" y="2069497"/>
            <a:chExt cx="513617" cy="469963"/>
          </a:xfrm>
        </p:grpSpPr>
        <p:sp>
          <p:nvSpPr>
            <p:cNvPr id="43" name="淘宝网Chenying0907出品 20">
              <a:extLst>
                <a:ext uri="{FF2B5EF4-FFF2-40B4-BE49-F238E27FC236}">
                  <a16:creationId xmlns:a16="http://schemas.microsoft.com/office/drawing/2014/main" id="{57FD8D2C-5D0D-47EA-9294-E0183D2D5E37}"/>
                </a:ext>
              </a:extLst>
            </p:cNvPr>
            <p:cNvSpPr/>
            <p:nvPr/>
          </p:nvSpPr>
          <p:spPr bwMode="auto">
            <a:xfrm rot="5400000" flipV="1">
              <a:off x="4883851" y="2067902"/>
              <a:ext cx="469963" cy="473154"/>
            </a:xfrm>
            <a:prstGeom prst="ellipse">
              <a:avLst/>
            </a:prstGeom>
            <a:solidFill>
              <a:srgbClr val="BE6B41"/>
            </a:solidFill>
            <a:ln w="57150">
              <a:solidFill>
                <a:schemeClr val="bg1"/>
              </a:solid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400">
                <a:solidFill>
                  <a:schemeClr val="bg1"/>
                </a:solidFill>
                <a:latin typeface="Noto Sans S Chinese Thin" panose="020B0200000000000000" pitchFamily="34" charset="-122"/>
                <a:ea typeface="Noto Sans S Chinese Thin" panose="020B0200000000000000" pitchFamily="34" charset="-122"/>
              </a:endParaRPr>
            </a:p>
          </p:txBody>
        </p:sp>
        <p:sp>
          <p:nvSpPr>
            <p:cNvPr id="45" name="文本框 44">
              <a:extLst>
                <a:ext uri="{FF2B5EF4-FFF2-40B4-BE49-F238E27FC236}">
                  <a16:creationId xmlns:a16="http://schemas.microsoft.com/office/drawing/2014/main" id="{5EB1A022-B07C-4BAA-966D-8CAFE1ABAE4B}"/>
                </a:ext>
              </a:extLst>
            </p:cNvPr>
            <p:cNvSpPr txBox="1"/>
            <p:nvPr/>
          </p:nvSpPr>
          <p:spPr>
            <a:xfrm>
              <a:off x="4921577" y="2111477"/>
              <a:ext cx="474296" cy="384054"/>
            </a:xfrm>
            <a:prstGeom prst="rect">
              <a:avLst/>
            </a:prstGeom>
            <a:noFill/>
          </p:spPr>
          <p:txBody>
            <a:bodyPr wrap="square" rtlCol="0">
              <a:spAutoFit/>
            </a:bodyPr>
            <a:lstStyle/>
            <a:p>
              <a:r>
                <a:rPr lang="en-US" altLang="zh-CN" sz="4400" b="1" dirty="0">
                  <a:solidFill>
                    <a:schemeClr val="bg1"/>
                  </a:solidFill>
                  <a:latin typeface="Noto Sans S Chinese Thin" panose="020B0200000000000000" pitchFamily="34" charset="-122"/>
                  <a:ea typeface="Noto Sans S Chinese Thin" panose="020B0200000000000000" pitchFamily="34" charset="-122"/>
                  <a:sym typeface="+mn-ea"/>
                </a:rPr>
                <a:t>02</a:t>
              </a:r>
              <a:endParaRPr lang="zh-CN" altLang="en-US" sz="4400" b="1" dirty="0">
                <a:solidFill>
                  <a:schemeClr val="bg1"/>
                </a:solidFill>
                <a:latin typeface="Noto Sans S Chinese Thin" panose="020B0200000000000000" pitchFamily="34" charset="-122"/>
                <a:ea typeface="Noto Sans S Chinese Thin" panose="020B0200000000000000" pitchFamily="34" charset="-122"/>
                <a:sym typeface="+mn-ea"/>
              </a:endParaRPr>
            </a:p>
          </p:txBody>
        </p:sp>
      </p:grpSp>
      <p:sp>
        <p:nvSpPr>
          <p:cNvPr id="46" name="文本框 45">
            <a:extLst>
              <a:ext uri="{FF2B5EF4-FFF2-40B4-BE49-F238E27FC236}">
                <a16:creationId xmlns:a16="http://schemas.microsoft.com/office/drawing/2014/main" id="{3D810986-73A6-46CA-999E-966FAE63EDB4}"/>
              </a:ext>
            </a:extLst>
          </p:cNvPr>
          <p:cNvSpPr txBox="1"/>
          <p:nvPr/>
        </p:nvSpPr>
        <p:spPr>
          <a:xfrm>
            <a:off x="4788404" y="2341190"/>
            <a:ext cx="3563153" cy="707886"/>
          </a:xfrm>
          <a:prstGeom prst="rect">
            <a:avLst/>
          </a:prstGeom>
          <a:noFill/>
        </p:spPr>
        <p:txBody>
          <a:bodyPr wrap="square" rtlCol="0">
            <a:spAutoFit/>
          </a:bodyPr>
          <a:lstStyle/>
          <a:p>
            <a:pPr algn="ctr"/>
            <a:r>
              <a:rPr lang="zh-CN" altLang="en-US" sz="4000" b="1" dirty="0">
                <a:solidFill>
                  <a:schemeClr val="bg1"/>
                </a:solidFill>
                <a:latin typeface="Noto Sans S Chinese Regular" panose="020B0500000000000000" pitchFamily="34" charset="-122"/>
                <a:ea typeface="Noto Sans S Chinese Regular" panose="020B0500000000000000" pitchFamily="34" charset="-122"/>
              </a:rPr>
              <a:t>活动前期准备</a:t>
            </a:r>
          </a:p>
        </p:txBody>
      </p:sp>
      <p:sp>
        <p:nvSpPr>
          <p:cNvPr id="47" name="矩形 46">
            <a:extLst>
              <a:ext uri="{FF2B5EF4-FFF2-40B4-BE49-F238E27FC236}">
                <a16:creationId xmlns:a16="http://schemas.microsoft.com/office/drawing/2014/main" id="{FB545F40-C821-4891-ACCB-FE0F393CB4CC}"/>
              </a:ext>
            </a:extLst>
          </p:cNvPr>
          <p:cNvSpPr/>
          <p:nvPr/>
        </p:nvSpPr>
        <p:spPr>
          <a:xfrm>
            <a:off x="4935557" y="3156277"/>
            <a:ext cx="3215304" cy="294568"/>
          </a:xfrm>
          <a:prstGeom prst="rect">
            <a:avLst/>
          </a:prstGeom>
        </p:spPr>
        <p:txBody>
          <a:bodyPr wrap="none">
            <a:spAutoFit/>
          </a:bodyPr>
          <a:lstStyle/>
          <a:p>
            <a:r>
              <a:rPr lang="zh-CN" altLang="en-US" sz="1314" spc="788" dirty="0">
                <a:solidFill>
                  <a:schemeClr val="bg1"/>
                </a:solidFill>
                <a:latin typeface="Noto Sans S Chinese Light" panose="020B0300000000000000" pitchFamily="34" charset="-122"/>
                <a:ea typeface="Noto Sans S Chinese Light" panose="020B0300000000000000" pitchFamily="34" charset="-122"/>
              </a:rPr>
              <a:t>COMPANY PROFILE</a:t>
            </a:r>
          </a:p>
        </p:txBody>
      </p:sp>
      <p:cxnSp>
        <p:nvCxnSpPr>
          <p:cNvPr id="48" name="直接连接符 47">
            <a:extLst>
              <a:ext uri="{FF2B5EF4-FFF2-40B4-BE49-F238E27FC236}">
                <a16:creationId xmlns:a16="http://schemas.microsoft.com/office/drawing/2014/main" id="{00CF0DFE-DDAE-4C63-A9B8-3AAC129482B0}"/>
              </a:ext>
            </a:extLst>
          </p:cNvPr>
          <p:cNvCxnSpPr>
            <a:cxnSpLocks/>
          </p:cNvCxnSpPr>
          <p:nvPr/>
        </p:nvCxnSpPr>
        <p:spPr>
          <a:xfrm>
            <a:off x="5103265" y="3578727"/>
            <a:ext cx="39694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0A44C070-BF04-4308-8695-1D06030CACEB}"/>
              </a:ext>
            </a:extLst>
          </p:cNvPr>
          <p:cNvSpPr txBox="1"/>
          <p:nvPr/>
        </p:nvSpPr>
        <p:spPr>
          <a:xfrm>
            <a:off x="4942769" y="3639684"/>
            <a:ext cx="5678336" cy="77033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314" b="1" dirty="0">
                <a:solidFill>
                  <a:schemeClr val="bg1"/>
                </a:solidFill>
                <a:latin typeface="Noto Sans S Chinese Light" panose="020B0300000000000000" pitchFamily="34" charset="-122"/>
                <a:ea typeface="Noto Sans S Chinese Light" panose="020B0300000000000000" pitchFamily="34" charset="-122"/>
                <a:cs typeface="Calibri Light" panose="020F0302020204030204" pitchFamily="34" charset="0"/>
              </a:rPr>
              <a:t>The user can demonstrate on a projector or computer, or print the presentation and make it into a film to be used in a wider field</a:t>
            </a:r>
          </a:p>
        </p:txBody>
      </p:sp>
      <p:grpSp>
        <p:nvGrpSpPr>
          <p:cNvPr id="34" name="组合 33"/>
          <p:cNvGrpSpPr/>
          <p:nvPr/>
        </p:nvGrpSpPr>
        <p:grpSpPr>
          <a:xfrm>
            <a:off x="2390890" y="1748751"/>
            <a:ext cx="2434695" cy="2815052"/>
            <a:chOff x="3872235" y="177799"/>
            <a:chExt cx="5928939" cy="6855179"/>
          </a:xfrm>
        </p:grpSpPr>
        <p:sp>
          <p:nvSpPr>
            <p:cNvPr id="35" name="等腰三角形 34"/>
            <p:cNvSpPr/>
            <p:nvPr/>
          </p:nvSpPr>
          <p:spPr>
            <a:xfrm rot="1581188">
              <a:off x="3938021" y="177799"/>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4425003">
              <a:off x="3544158" y="1497902"/>
              <a:ext cx="5863153" cy="5207000"/>
            </a:xfrm>
            <a:prstGeom prst="triangle">
              <a:avLst/>
            </a:prstGeom>
            <a:noFill/>
            <a:ln w="15875">
              <a:gradFill>
                <a:gsLst>
                  <a:gs pos="56400">
                    <a:srgbClr val="C4DFD8">
                      <a:alpha val="0"/>
                    </a:srgbClr>
                  </a:gs>
                  <a:gs pos="0">
                    <a:srgbClr val="FDE6BD"/>
                  </a:gs>
                  <a:gs pos="100000">
                    <a:srgbClr val="98E1F8"/>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08266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7"/>
                                        </p:tgtEl>
                                        <p:attrNameLst>
                                          <p:attrName>ppt_y</p:attrName>
                                        </p:attrNameLst>
                                      </p:cBhvr>
                                      <p:tavLst>
                                        <p:tav tm="0">
                                          <p:val>
                                            <p:strVal val="#ppt_y"/>
                                          </p:val>
                                        </p:tav>
                                        <p:tav tm="100000">
                                          <p:val>
                                            <p:strVal val="#ppt_y"/>
                                          </p:val>
                                        </p:tav>
                                      </p:tavLst>
                                    </p:anim>
                                    <p:anim calcmode="lin" valueType="num">
                                      <p:cBhvr>
                                        <p:cTn id="14"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7"/>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id="{2A2DA5E7-313F-4B52-8BB5-43C1929ED004}"/>
              </a:ext>
            </a:extLst>
          </p:cNvPr>
          <p:cNvGrpSpPr/>
          <p:nvPr/>
        </p:nvGrpSpPr>
        <p:grpSpPr>
          <a:xfrm>
            <a:off x="919639" y="801536"/>
            <a:ext cx="5449776" cy="4359819"/>
            <a:chOff x="1102414" y="648230"/>
            <a:chExt cx="6773330" cy="5418665"/>
          </a:xfrm>
        </p:grpSpPr>
        <p:sp>
          <p:nvSpPr>
            <p:cNvPr id="80" name="椭圆 79">
              <a:extLst>
                <a:ext uri="{FF2B5EF4-FFF2-40B4-BE49-F238E27FC236}">
                  <a16:creationId xmlns:a16="http://schemas.microsoft.com/office/drawing/2014/main" id="{2CA59462-F9E0-4859-9F85-EAF015395B94}"/>
                </a:ext>
              </a:extLst>
            </p:cNvPr>
            <p:cNvSpPr/>
            <p:nvPr/>
          </p:nvSpPr>
          <p:spPr>
            <a:xfrm>
              <a:off x="1102414" y="2002895"/>
              <a:ext cx="4063997" cy="4064000"/>
            </a:xfrm>
            <a:prstGeom prst="ellipse">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dirty="0">
                <a:latin typeface="Noto Sans S Chinese Light" panose="020B0300000000000000" pitchFamily="34" charset="-122"/>
                <a:ea typeface="Noto Sans S Chinese Light" panose="020B0300000000000000" pitchFamily="34" charset="-122"/>
                <a:sym typeface="Arial"/>
              </a:endParaRPr>
            </a:p>
          </p:txBody>
        </p:sp>
        <p:sp>
          <p:nvSpPr>
            <p:cNvPr id="81" name="椭圆 80">
              <a:extLst>
                <a:ext uri="{FF2B5EF4-FFF2-40B4-BE49-F238E27FC236}">
                  <a16:creationId xmlns:a16="http://schemas.microsoft.com/office/drawing/2014/main" id="{C7C84D99-37D6-4A7C-B311-7B7D0F5FA8A8}"/>
                </a:ext>
              </a:extLst>
            </p:cNvPr>
            <p:cNvSpPr/>
            <p:nvPr/>
          </p:nvSpPr>
          <p:spPr>
            <a:xfrm>
              <a:off x="1915215" y="2815695"/>
              <a:ext cx="2438398" cy="2438400"/>
            </a:xfrm>
            <a:prstGeom prst="ellipse">
              <a:avLst/>
            </a:prstGeom>
            <a:solidFill>
              <a:schemeClr val="bg1">
                <a:lumMod val="75000"/>
                <a:alpha val="77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dirty="0">
                <a:latin typeface="Noto Sans S Chinese Light" panose="020B0300000000000000" pitchFamily="34" charset="-122"/>
                <a:ea typeface="Noto Sans S Chinese Light" panose="020B0300000000000000" pitchFamily="34" charset="-122"/>
                <a:sym typeface="Arial"/>
              </a:endParaRPr>
            </a:p>
          </p:txBody>
        </p:sp>
        <p:sp>
          <p:nvSpPr>
            <p:cNvPr id="82" name="椭圆 81">
              <a:extLst>
                <a:ext uri="{FF2B5EF4-FFF2-40B4-BE49-F238E27FC236}">
                  <a16:creationId xmlns:a16="http://schemas.microsoft.com/office/drawing/2014/main" id="{45CEB63D-293D-4550-9725-E353A7F08337}"/>
                </a:ext>
              </a:extLst>
            </p:cNvPr>
            <p:cNvSpPr/>
            <p:nvPr/>
          </p:nvSpPr>
          <p:spPr>
            <a:xfrm>
              <a:off x="2728014" y="3628495"/>
              <a:ext cx="812799" cy="812800"/>
            </a:xfrm>
            <a:prstGeom prst="ellipse">
              <a:avLst/>
            </a:prstGeom>
            <a:solidFill>
              <a:schemeClr val="tx1">
                <a:lumMod val="85000"/>
                <a:lumOff val="15000"/>
                <a:alpha val="77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latin typeface="Noto Sans S Chinese Light" panose="020B0300000000000000" pitchFamily="34" charset="-122"/>
                <a:ea typeface="Noto Sans S Chinese Light" panose="020B0300000000000000" pitchFamily="34" charset="-122"/>
                <a:sym typeface="Arial"/>
              </a:endParaRPr>
            </a:p>
          </p:txBody>
        </p:sp>
        <p:sp>
          <p:nvSpPr>
            <p:cNvPr id="83" name="任意多边形 25">
              <a:extLst>
                <a:ext uri="{FF2B5EF4-FFF2-40B4-BE49-F238E27FC236}">
                  <a16:creationId xmlns:a16="http://schemas.microsoft.com/office/drawing/2014/main" id="{14CEDF87-A412-4135-9D25-B36899F71222}"/>
                </a:ext>
              </a:extLst>
            </p:cNvPr>
            <p:cNvSpPr/>
            <p:nvPr/>
          </p:nvSpPr>
          <p:spPr>
            <a:xfrm>
              <a:off x="5843745" y="648230"/>
              <a:ext cx="2031999" cy="1185333"/>
            </a:xfrm>
            <a:custGeom>
              <a:avLst/>
              <a:gdLst>
                <a:gd name="connsiteX0" fmla="*/ 0 w 2032000"/>
                <a:gd name="connsiteY0" fmla="*/ 0 h 1185333"/>
                <a:gd name="connsiteX1" fmla="*/ 2032000 w 2032000"/>
                <a:gd name="connsiteY1" fmla="*/ 0 h 1185333"/>
                <a:gd name="connsiteX2" fmla="*/ 2032000 w 2032000"/>
                <a:gd name="connsiteY2" fmla="*/ 1185333 h 1185333"/>
                <a:gd name="connsiteX3" fmla="*/ 0 w 2032000"/>
                <a:gd name="connsiteY3" fmla="*/ 1185333 h 1185333"/>
                <a:gd name="connsiteX4" fmla="*/ 0 w 2032000"/>
                <a:gd name="connsiteY4" fmla="*/ 0 h 118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185333">
                  <a:moveTo>
                    <a:pt x="0" y="0"/>
                  </a:moveTo>
                  <a:lnTo>
                    <a:pt x="2032000" y="0"/>
                  </a:lnTo>
                  <a:lnTo>
                    <a:pt x="2032000" y="1185333"/>
                  </a:lnTo>
                  <a:lnTo>
                    <a:pt x="0" y="118533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6936" tIns="67310" rIns="67310" bIns="67310" numCol="1" spcCol="1270" anchor="ctr" anchorCtr="0">
              <a:noAutofit/>
            </a:bodyPr>
            <a:lstStyle/>
            <a:p>
              <a:pPr lvl="0" algn="l" defTabSz="2355850">
                <a:lnSpc>
                  <a:spcPct val="90000"/>
                </a:lnSpc>
                <a:spcBef>
                  <a:spcPct val="0"/>
                </a:spcBef>
                <a:spcAft>
                  <a:spcPct val="35000"/>
                </a:spcAft>
              </a:pPr>
              <a:endParaRPr lang="zh-CN" altLang="en-US" sz="5300" kern="1200">
                <a:latin typeface="Noto Sans S Chinese Light" panose="020B0300000000000000" pitchFamily="34" charset="-122"/>
                <a:ea typeface="Noto Sans S Chinese Light" panose="020B0300000000000000" pitchFamily="34" charset="-122"/>
                <a:sym typeface="Arial"/>
              </a:endParaRPr>
            </a:p>
          </p:txBody>
        </p:sp>
        <p:sp>
          <p:nvSpPr>
            <p:cNvPr id="84" name="直接连接符 83">
              <a:extLst>
                <a:ext uri="{FF2B5EF4-FFF2-40B4-BE49-F238E27FC236}">
                  <a16:creationId xmlns:a16="http://schemas.microsoft.com/office/drawing/2014/main" id="{CA75BEEA-6667-480D-801C-8F2C6E8D259F}"/>
                </a:ext>
              </a:extLst>
            </p:cNvPr>
            <p:cNvSpPr/>
            <p:nvPr/>
          </p:nvSpPr>
          <p:spPr>
            <a:xfrm>
              <a:off x="5335745" y="1240896"/>
              <a:ext cx="508000" cy="0"/>
            </a:xfrm>
            <a:prstGeom prst="line">
              <a:avLst/>
            </a:prstGeom>
            <a:ln w="28575">
              <a:solidFill>
                <a:schemeClr val="accent2"/>
              </a:solidFill>
            </a:ln>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latin typeface="Noto Sans S Chinese Light" panose="020B0300000000000000" pitchFamily="34" charset="-122"/>
                <a:ea typeface="Noto Sans S Chinese Light" panose="020B0300000000000000" pitchFamily="34" charset="-122"/>
                <a:sym typeface="Arial"/>
              </a:endParaRPr>
            </a:p>
          </p:txBody>
        </p:sp>
        <p:sp>
          <p:nvSpPr>
            <p:cNvPr id="85" name="直接连接符 84">
              <a:extLst>
                <a:ext uri="{FF2B5EF4-FFF2-40B4-BE49-F238E27FC236}">
                  <a16:creationId xmlns:a16="http://schemas.microsoft.com/office/drawing/2014/main" id="{63593D35-1850-4365-B992-9A1E3EC359E1}"/>
                </a:ext>
              </a:extLst>
            </p:cNvPr>
            <p:cNvSpPr/>
            <p:nvPr/>
          </p:nvSpPr>
          <p:spPr>
            <a:xfrm rot="5400000">
              <a:off x="2837402" y="1538584"/>
              <a:ext cx="2793321" cy="2199300"/>
            </a:xfrm>
            <a:prstGeom prst="line">
              <a:avLst/>
            </a:prstGeom>
            <a:ln w="28575">
              <a:solidFill>
                <a:schemeClr val="accent2"/>
              </a:solidFill>
            </a:ln>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dirty="0">
                <a:latin typeface="Noto Sans S Chinese Light" panose="020B0300000000000000" pitchFamily="34" charset="-122"/>
                <a:ea typeface="Noto Sans S Chinese Light" panose="020B0300000000000000" pitchFamily="34" charset="-122"/>
                <a:sym typeface="Arial"/>
              </a:endParaRPr>
            </a:p>
          </p:txBody>
        </p:sp>
        <p:sp>
          <p:nvSpPr>
            <p:cNvPr id="86" name="任意多边形 28">
              <a:extLst>
                <a:ext uri="{FF2B5EF4-FFF2-40B4-BE49-F238E27FC236}">
                  <a16:creationId xmlns:a16="http://schemas.microsoft.com/office/drawing/2014/main" id="{854B0A2B-7F24-4C24-8DD1-0D112EDA8D01}"/>
                </a:ext>
              </a:extLst>
            </p:cNvPr>
            <p:cNvSpPr/>
            <p:nvPr/>
          </p:nvSpPr>
          <p:spPr>
            <a:xfrm>
              <a:off x="5843744" y="1833562"/>
              <a:ext cx="2031999" cy="1185333"/>
            </a:xfrm>
            <a:custGeom>
              <a:avLst/>
              <a:gdLst>
                <a:gd name="connsiteX0" fmla="*/ 0 w 2032000"/>
                <a:gd name="connsiteY0" fmla="*/ 0 h 1185333"/>
                <a:gd name="connsiteX1" fmla="*/ 2032000 w 2032000"/>
                <a:gd name="connsiteY1" fmla="*/ 0 h 1185333"/>
                <a:gd name="connsiteX2" fmla="*/ 2032000 w 2032000"/>
                <a:gd name="connsiteY2" fmla="*/ 1185333 h 1185333"/>
                <a:gd name="connsiteX3" fmla="*/ 0 w 2032000"/>
                <a:gd name="connsiteY3" fmla="*/ 1185333 h 1185333"/>
                <a:gd name="connsiteX4" fmla="*/ 0 w 2032000"/>
                <a:gd name="connsiteY4" fmla="*/ 0 h 118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185333">
                  <a:moveTo>
                    <a:pt x="0" y="0"/>
                  </a:moveTo>
                  <a:lnTo>
                    <a:pt x="2032000" y="0"/>
                  </a:lnTo>
                  <a:lnTo>
                    <a:pt x="2032000" y="1185333"/>
                  </a:lnTo>
                  <a:lnTo>
                    <a:pt x="0" y="118533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6936" tIns="67310" rIns="67310" bIns="67310" numCol="1" spcCol="1270" anchor="ctr" anchorCtr="0">
              <a:noAutofit/>
            </a:bodyPr>
            <a:lstStyle/>
            <a:p>
              <a:pPr lvl="0" algn="l" defTabSz="2355850">
                <a:lnSpc>
                  <a:spcPct val="90000"/>
                </a:lnSpc>
                <a:spcBef>
                  <a:spcPct val="0"/>
                </a:spcBef>
                <a:spcAft>
                  <a:spcPct val="35000"/>
                </a:spcAft>
              </a:pPr>
              <a:endParaRPr lang="zh-CN" altLang="en-US" sz="5300" kern="1200">
                <a:latin typeface="Noto Sans S Chinese Light" panose="020B0300000000000000" pitchFamily="34" charset="-122"/>
                <a:ea typeface="Noto Sans S Chinese Light" panose="020B0300000000000000" pitchFamily="34" charset="-122"/>
                <a:sym typeface="Arial"/>
              </a:endParaRPr>
            </a:p>
          </p:txBody>
        </p:sp>
        <p:sp>
          <p:nvSpPr>
            <p:cNvPr id="87" name="直接连接符 86">
              <a:extLst>
                <a:ext uri="{FF2B5EF4-FFF2-40B4-BE49-F238E27FC236}">
                  <a16:creationId xmlns:a16="http://schemas.microsoft.com/office/drawing/2014/main" id="{173A2C08-7F4B-4D8F-B9BD-DF36BFADF7C4}"/>
                </a:ext>
              </a:extLst>
            </p:cNvPr>
            <p:cNvSpPr/>
            <p:nvPr/>
          </p:nvSpPr>
          <p:spPr>
            <a:xfrm>
              <a:off x="5335744" y="2426230"/>
              <a:ext cx="507999" cy="0"/>
            </a:xfrm>
            <a:prstGeom prst="line">
              <a:avLst/>
            </a:prstGeom>
            <a:ln w="28575">
              <a:solidFill>
                <a:srgbClr val="9D967F"/>
              </a:solidFill>
            </a:ln>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latin typeface="Noto Sans S Chinese Light" panose="020B0300000000000000" pitchFamily="34" charset="-122"/>
                <a:ea typeface="Noto Sans S Chinese Light" panose="020B0300000000000000" pitchFamily="34" charset="-122"/>
                <a:sym typeface="Arial"/>
              </a:endParaRPr>
            </a:p>
          </p:txBody>
        </p:sp>
        <p:sp>
          <p:nvSpPr>
            <p:cNvPr id="88" name="直接连接符 87">
              <a:extLst>
                <a:ext uri="{FF2B5EF4-FFF2-40B4-BE49-F238E27FC236}">
                  <a16:creationId xmlns:a16="http://schemas.microsoft.com/office/drawing/2014/main" id="{0BBE3B1E-4664-4AF3-A2B6-FBBB51A2E0CA}"/>
                </a:ext>
              </a:extLst>
            </p:cNvPr>
            <p:cNvSpPr/>
            <p:nvPr/>
          </p:nvSpPr>
          <p:spPr>
            <a:xfrm rot="5400000">
              <a:off x="3436977" y="2705426"/>
              <a:ext cx="2176678" cy="1616793"/>
            </a:xfrm>
            <a:prstGeom prst="line">
              <a:avLst/>
            </a:prstGeom>
            <a:ln w="28575">
              <a:solidFill>
                <a:srgbClr val="9D967F"/>
              </a:solidFill>
            </a:ln>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latin typeface="Noto Sans S Chinese Light" panose="020B0300000000000000" pitchFamily="34" charset="-122"/>
                <a:ea typeface="Noto Sans S Chinese Light" panose="020B0300000000000000" pitchFamily="34" charset="-122"/>
                <a:sym typeface="Arial"/>
              </a:endParaRPr>
            </a:p>
          </p:txBody>
        </p:sp>
        <p:sp>
          <p:nvSpPr>
            <p:cNvPr id="89" name="任意多边形 31">
              <a:extLst>
                <a:ext uri="{FF2B5EF4-FFF2-40B4-BE49-F238E27FC236}">
                  <a16:creationId xmlns:a16="http://schemas.microsoft.com/office/drawing/2014/main" id="{9F45B465-0CB9-45CC-BB2C-E5826695B5AA}"/>
                </a:ext>
              </a:extLst>
            </p:cNvPr>
            <p:cNvSpPr/>
            <p:nvPr/>
          </p:nvSpPr>
          <p:spPr>
            <a:xfrm>
              <a:off x="5843744" y="3018896"/>
              <a:ext cx="2031999" cy="1185333"/>
            </a:xfrm>
            <a:custGeom>
              <a:avLst/>
              <a:gdLst>
                <a:gd name="connsiteX0" fmla="*/ 0 w 2032000"/>
                <a:gd name="connsiteY0" fmla="*/ 0 h 1185333"/>
                <a:gd name="connsiteX1" fmla="*/ 2032000 w 2032000"/>
                <a:gd name="connsiteY1" fmla="*/ 0 h 1185333"/>
                <a:gd name="connsiteX2" fmla="*/ 2032000 w 2032000"/>
                <a:gd name="connsiteY2" fmla="*/ 1185333 h 1185333"/>
                <a:gd name="connsiteX3" fmla="*/ 0 w 2032000"/>
                <a:gd name="connsiteY3" fmla="*/ 1185333 h 1185333"/>
                <a:gd name="connsiteX4" fmla="*/ 0 w 2032000"/>
                <a:gd name="connsiteY4" fmla="*/ 0 h 118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185333">
                  <a:moveTo>
                    <a:pt x="0" y="0"/>
                  </a:moveTo>
                  <a:lnTo>
                    <a:pt x="2032000" y="0"/>
                  </a:lnTo>
                  <a:lnTo>
                    <a:pt x="2032000" y="1185333"/>
                  </a:lnTo>
                  <a:lnTo>
                    <a:pt x="0" y="118533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6936" tIns="67310" rIns="67310" bIns="67310" numCol="1" spcCol="1270" anchor="ctr" anchorCtr="0">
              <a:noAutofit/>
            </a:bodyPr>
            <a:lstStyle/>
            <a:p>
              <a:pPr lvl="0" algn="l" defTabSz="2355850">
                <a:lnSpc>
                  <a:spcPct val="90000"/>
                </a:lnSpc>
                <a:spcBef>
                  <a:spcPct val="0"/>
                </a:spcBef>
                <a:spcAft>
                  <a:spcPct val="35000"/>
                </a:spcAft>
              </a:pPr>
              <a:endParaRPr lang="zh-CN" altLang="en-US" sz="5300" kern="1200">
                <a:latin typeface="Noto Sans S Chinese Light" panose="020B0300000000000000" pitchFamily="34" charset="-122"/>
                <a:ea typeface="Noto Sans S Chinese Light" panose="020B0300000000000000" pitchFamily="34" charset="-122"/>
                <a:sym typeface="Arial"/>
              </a:endParaRPr>
            </a:p>
          </p:txBody>
        </p:sp>
        <p:sp>
          <p:nvSpPr>
            <p:cNvPr id="90" name="直接连接符 89">
              <a:extLst>
                <a:ext uri="{FF2B5EF4-FFF2-40B4-BE49-F238E27FC236}">
                  <a16:creationId xmlns:a16="http://schemas.microsoft.com/office/drawing/2014/main" id="{2BB44274-D90A-4309-BA25-F7C03CF9F620}"/>
                </a:ext>
              </a:extLst>
            </p:cNvPr>
            <p:cNvSpPr/>
            <p:nvPr/>
          </p:nvSpPr>
          <p:spPr>
            <a:xfrm>
              <a:off x="5335746" y="3611562"/>
              <a:ext cx="508000" cy="0"/>
            </a:xfrm>
            <a:prstGeom prst="line">
              <a:avLst/>
            </a:prstGeom>
            <a:ln w="28575">
              <a:solidFill>
                <a:schemeClr val="bg1">
                  <a:lumMod val="75000"/>
                </a:schemeClr>
              </a:solidFill>
            </a:ln>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latin typeface="Noto Sans S Chinese Light" panose="020B0300000000000000" pitchFamily="34" charset="-122"/>
                <a:ea typeface="Noto Sans S Chinese Light" panose="020B0300000000000000" pitchFamily="34" charset="-122"/>
                <a:sym typeface="Arial"/>
              </a:endParaRPr>
            </a:p>
          </p:txBody>
        </p:sp>
        <p:sp>
          <p:nvSpPr>
            <p:cNvPr id="91" name="直接连接符 90">
              <a:extLst>
                <a:ext uri="{FF2B5EF4-FFF2-40B4-BE49-F238E27FC236}">
                  <a16:creationId xmlns:a16="http://schemas.microsoft.com/office/drawing/2014/main" id="{EC6F8B10-0AC4-4421-8C1D-97CB7E6712FA}"/>
                </a:ext>
              </a:extLst>
            </p:cNvPr>
            <p:cNvSpPr/>
            <p:nvPr/>
          </p:nvSpPr>
          <p:spPr>
            <a:xfrm rot="5400000">
              <a:off x="4037299" y="3871320"/>
              <a:ext cx="1555157" cy="1034288"/>
            </a:xfrm>
            <a:prstGeom prst="line">
              <a:avLst/>
            </a:prstGeom>
            <a:ln w="28575">
              <a:solidFill>
                <a:schemeClr val="bg1">
                  <a:lumMod val="75000"/>
                </a:schemeClr>
              </a:solidFill>
            </a:ln>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dirty="0">
                <a:latin typeface="Noto Sans S Chinese Light" panose="020B0300000000000000" pitchFamily="34" charset="-122"/>
                <a:ea typeface="Noto Sans S Chinese Light" panose="020B0300000000000000" pitchFamily="34" charset="-122"/>
                <a:sym typeface="Arial"/>
              </a:endParaRPr>
            </a:p>
          </p:txBody>
        </p:sp>
      </p:grpSp>
      <p:grpSp>
        <p:nvGrpSpPr>
          <p:cNvPr id="92" name="组合 91">
            <a:extLst>
              <a:ext uri="{FF2B5EF4-FFF2-40B4-BE49-F238E27FC236}">
                <a16:creationId xmlns:a16="http://schemas.microsoft.com/office/drawing/2014/main" id="{0017F1B0-2E94-411C-A41B-70886669466E}"/>
              </a:ext>
            </a:extLst>
          </p:cNvPr>
          <p:cNvGrpSpPr/>
          <p:nvPr/>
        </p:nvGrpSpPr>
        <p:grpSpPr>
          <a:xfrm>
            <a:off x="5740920" y="4114619"/>
            <a:ext cx="746895" cy="1210340"/>
            <a:chOff x="5695950" y="5077945"/>
            <a:chExt cx="746895" cy="1210340"/>
          </a:xfrm>
        </p:grpSpPr>
        <p:sp>
          <p:nvSpPr>
            <p:cNvPr id="93" name="矩形 92">
              <a:extLst>
                <a:ext uri="{FF2B5EF4-FFF2-40B4-BE49-F238E27FC236}">
                  <a16:creationId xmlns:a16="http://schemas.microsoft.com/office/drawing/2014/main" id="{E74585C7-4880-40F2-8C58-863534AE08C5}"/>
                </a:ext>
              </a:extLst>
            </p:cNvPr>
            <p:cNvSpPr/>
            <p:nvPr/>
          </p:nvSpPr>
          <p:spPr>
            <a:xfrm>
              <a:off x="5695950" y="5961077"/>
              <a:ext cx="704850" cy="32720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Light" panose="020B0300000000000000" pitchFamily="34" charset="-122"/>
                <a:ea typeface="Noto Sans S Chinese Light" panose="020B0300000000000000" pitchFamily="34" charset="-122"/>
                <a:sym typeface="Arial"/>
              </a:endParaRPr>
            </a:p>
          </p:txBody>
        </p:sp>
        <p:sp>
          <p:nvSpPr>
            <p:cNvPr id="94" name="KSO_Shape">
              <a:extLst>
                <a:ext uri="{FF2B5EF4-FFF2-40B4-BE49-F238E27FC236}">
                  <a16:creationId xmlns:a16="http://schemas.microsoft.com/office/drawing/2014/main" id="{19BDB344-ABC0-4B90-94C8-DCECAF33367A}"/>
                </a:ext>
              </a:extLst>
            </p:cNvPr>
            <p:cNvSpPr>
              <a:spLocks/>
            </p:cNvSpPr>
            <p:nvPr/>
          </p:nvSpPr>
          <p:spPr bwMode="auto">
            <a:xfrm>
              <a:off x="5780550" y="5077945"/>
              <a:ext cx="662295" cy="713918"/>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Noto Sans S Chinese Light" panose="020B0300000000000000" pitchFamily="34" charset="-122"/>
                <a:ea typeface="Noto Sans S Chinese Light" panose="020B0300000000000000" pitchFamily="34" charset="-122"/>
                <a:sym typeface="Arial"/>
              </a:endParaRPr>
            </a:p>
          </p:txBody>
        </p:sp>
      </p:grpSp>
      <p:grpSp>
        <p:nvGrpSpPr>
          <p:cNvPr id="95" name="组合 94">
            <a:extLst>
              <a:ext uri="{FF2B5EF4-FFF2-40B4-BE49-F238E27FC236}">
                <a16:creationId xmlns:a16="http://schemas.microsoft.com/office/drawing/2014/main" id="{E4A1024B-B806-461C-842A-38FE46E00305}"/>
              </a:ext>
            </a:extLst>
          </p:cNvPr>
          <p:cNvGrpSpPr/>
          <p:nvPr/>
        </p:nvGrpSpPr>
        <p:grpSpPr>
          <a:xfrm>
            <a:off x="9275063" y="4237968"/>
            <a:ext cx="704850" cy="1086991"/>
            <a:chOff x="9230093" y="5201294"/>
            <a:chExt cx="704850" cy="1086991"/>
          </a:xfrm>
        </p:grpSpPr>
        <p:sp>
          <p:nvSpPr>
            <p:cNvPr id="96" name="矩形 95">
              <a:extLst>
                <a:ext uri="{FF2B5EF4-FFF2-40B4-BE49-F238E27FC236}">
                  <a16:creationId xmlns:a16="http://schemas.microsoft.com/office/drawing/2014/main" id="{CF726E8D-B1DA-4A0E-9040-9AD76F2A12D0}"/>
                </a:ext>
              </a:extLst>
            </p:cNvPr>
            <p:cNvSpPr/>
            <p:nvPr/>
          </p:nvSpPr>
          <p:spPr>
            <a:xfrm>
              <a:off x="9230093" y="5961077"/>
              <a:ext cx="704850" cy="3272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Light" panose="020B0300000000000000" pitchFamily="34" charset="-122"/>
                <a:ea typeface="Noto Sans S Chinese Light" panose="020B0300000000000000" pitchFamily="34" charset="-122"/>
                <a:sym typeface="Arial"/>
              </a:endParaRPr>
            </a:p>
          </p:txBody>
        </p:sp>
        <p:sp>
          <p:nvSpPr>
            <p:cNvPr id="97" name="KSO_Shape">
              <a:extLst>
                <a:ext uri="{FF2B5EF4-FFF2-40B4-BE49-F238E27FC236}">
                  <a16:creationId xmlns:a16="http://schemas.microsoft.com/office/drawing/2014/main" id="{E9EA369E-5744-40F6-9442-A17468ECD0C3}"/>
                </a:ext>
              </a:extLst>
            </p:cNvPr>
            <p:cNvSpPr>
              <a:spLocks/>
            </p:cNvSpPr>
            <p:nvPr/>
          </p:nvSpPr>
          <p:spPr bwMode="auto">
            <a:xfrm>
              <a:off x="9313104" y="5201294"/>
              <a:ext cx="538828" cy="53882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Noto Sans S Chinese Light" panose="020B0300000000000000" pitchFamily="34" charset="-122"/>
                <a:ea typeface="Noto Sans S Chinese Light" panose="020B0300000000000000" pitchFamily="34" charset="-122"/>
                <a:sym typeface="Arial"/>
              </a:endParaRPr>
            </a:p>
          </p:txBody>
        </p:sp>
      </p:grpSp>
      <p:grpSp>
        <p:nvGrpSpPr>
          <p:cNvPr id="98" name="组合 97">
            <a:extLst>
              <a:ext uri="{FF2B5EF4-FFF2-40B4-BE49-F238E27FC236}">
                <a16:creationId xmlns:a16="http://schemas.microsoft.com/office/drawing/2014/main" id="{53DAECBF-2968-44E7-BB99-4392D69B8B64}"/>
              </a:ext>
            </a:extLst>
          </p:cNvPr>
          <p:cNvGrpSpPr/>
          <p:nvPr/>
        </p:nvGrpSpPr>
        <p:grpSpPr>
          <a:xfrm>
            <a:off x="7464420" y="4175034"/>
            <a:ext cx="748422" cy="1149925"/>
            <a:chOff x="7419450" y="5138360"/>
            <a:chExt cx="748422" cy="1149925"/>
          </a:xfrm>
          <a:solidFill>
            <a:schemeClr val="accent3"/>
          </a:solidFill>
        </p:grpSpPr>
        <p:sp>
          <p:nvSpPr>
            <p:cNvPr id="99" name="矩形 98">
              <a:extLst>
                <a:ext uri="{FF2B5EF4-FFF2-40B4-BE49-F238E27FC236}">
                  <a16:creationId xmlns:a16="http://schemas.microsoft.com/office/drawing/2014/main" id="{386981C8-8170-4AE7-8D4B-7453BBA3AE79}"/>
                </a:ext>
              </a:extLst>
            </p:cNvPr>
            <p:cNvSpPr/>
            <p:nvPr/>
          </p:nvSpPr>
          <p:spPr>
            <a:xfrm>
              <a:off x="7463022" y="5961077"/>
              <a:ext cx="704850" cy="3272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Light" panose="020B0300000000000000" pitchFamily="34" charset="-122"/>
                <a:ea typeface="Noto Sans S Chinese Light" panose="020B0300000000000000" pitchFamily="34" charset="-122"/>
                <a:sym typeface="Arial"/>
              </a:endParaRPr>
            </a:p>
          </p:txBody>
        </p:sp>
        <p:sp>
          <p:nvSpPr>
            <p:cNvPr id="100" name="KSO_Shape">
              <a:extLst>
                <a:ext uri="{FF2B5EF4-FFF2-40B4-BE49-F238E27FC236}">
                  <a16:creationId xmlns:a16="http://schemas.microsoft.com/office/drawing/2014/main" id="{4B5EF72E-3A12-4050-9A4E-1A5977F1666C}"/>
                </a:ext>
              </a:extLst>
            </p:cNvPr>
            <p:cNvSpPr>
              <a:spLocks/>
            </p:cNvSpPr>
            <p:nvPr/>
          </p:nvSpPr>
          <p:spPr bwMode="auto">
            <a:xfrm>
              <a:off x="7419450" y="5138360"/>
              <a:ext cx="700404" cy="678168"/>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gr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Noto Sans S Chinese Light" panose="020B0300000000000000" pitchFamily="34" charset="-122"/>
                <a:ea typeface="Noto Sans S Chinese Light" panose="020B0300000000000000" pitchFamily="34" charset="-122"/>
                <a:sym typeface="Arial"/>
              </a:endParaRPr>
            </a:p>
          </p:txBody>
        </p:sp>
      </p:grpSp>
      <p:sp>
        <p:nvSpPr>
          <p:cNvPr id="101" name="išľíďè">
            <a:extLst>
              <a:ext uri="{FF2B5EF4-FFF2-40B4-BE49-F238E27FC236}">
                <a16:creationId xmlns:a16="http://schemas.microsoft.com/office/drawing/2014/main" id="{76A86318-70CC-4898-8D65-EF17B48AE4E0}"/>
              </a:ext>
            </a:extLst>
          </p:cNvPr>
          <p:cNvSpPr/>
          <p:nvPr/>
        </p:nvSpPr>
        <p:spPr bwMode="auto">
          <a:xfrm>
            <a:off x="4860003" y="1359068"/>
            <a:ext cx="3836288"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102" name="iSlíďè">
            <a:extLst>
              <a:ext uri="{FF2B5EF4-FFF2-40B4-BE49-F238E27FC236}">
                <a16:creationId xmlns:a16="http://schemas.microsoft.com/office/drawing/2014/main" id="{58DB1065-E711-4E50-A376-5ED6157294B3}"/>
              </a:ext>
            </a:extLst>
          </p:cNvPr>
          <p:cNvSpPr txBox="1"/>
          <p:nvPr/>
        </p:nvSpPr>
        <p:spPr bwMode="auto">
          <a:xfrm>
            <a:off x="4866904" y="1046892"/>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103" name="išľíďè">
            <a:extLst>
              <a:ext uri="{FF2B5EF4-FFF2-40B4-BE49-F238E27FC236}">
                <a16:creationId xmlns:a16="http://schemas.microsoft.com/office/drawing/2014/main" id="{174020B7-1046-4125-A723-F9145FE42DFA}"/>
              </a:ext>
            </a:extLst>
          </p:cNvPr>
          <p:cNvSpPr/>
          <p:nvPr/>
        </p:nvSpPr>
        <p:spPr bwMode="auto">
          <a:xfrm>
            <a:off x="4843478" y="2407570"/>
            <a:ext cx="3836288"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104" name="iSlíďè">
            <a:extLst>
              <a:ext uri="{FF2B5EF4-FFF2-40B4-BE49-F238E27FC236}">
                <a16:creationId xmlns:a16="http://schemas.microsoft.com/office/drawing/2014/main" id="{59A99A40-C348-4217-A585-D2CCC17012EA}"/>
              </a:ext>
            </a:extLst>
          </p:cNvPr>
          <p:cNvSpPr txBox="1"/>
          <p:nvPr/>
        </p:nvSpPr>
        <p:spPr bwMode="auto">
          <a:xfrm>
            <a:off x="4850379" y="2095394"/>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105" name="išľíďè">
            <a:extLst>
              <a:ext uri="{FF2B5EF4-FFF2-40B4-BE49-F238E27FC236}">
                <a16:creationId xmlns:a16="http://schemas.microsoft.com/office/drawing/2014/main" id="{A17F1EEC-3678-42A5-B434-400FEF996B2F}"/>
              </a:ext>
            </a:extLst>
          </p:cNvPr>
          <p:cNvSpPr/>
          <p:nvPr/>
        </p:nvSpPr>
        <p:spPr bwMode="auto">
          <a:xfrm>
            <a:off x="4814139" y="3382954"/>
            <a:ext cx="3836288"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p>
        </p:txBody>
      </p:sp>
      <p:sp>
        <p:nvSpPr>
          <p:cNvPr id="106" name="iSlíďè">
            <a:extLst>
              <a:ext uri="{FF2B5EF4-FFF2-40B4-BE49-F238E27FC236}">
                <a16:creationId xmlns:a16="http://schemas.microsoft.com/office/drawing/2014/main" id="{6D011BD7-C925-46DC-8AEA-6CDA8387C791}"/>
              </a:ext>
            </a:extLst>
          </p:cNvPr>
          <p:cNvSpPr txBox="1"/>
          <p:nvPr/>
        </p:nvSpPr>
        <p:spPr bwMode="auto">
          <a:xfrm>
            <a:off x="4821040" y="3070778"/>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Tree>
    <p:extLst>
      <p:ext uri="{BB962C8B-B14F-4D97-AF65-F5344CB8AC3E}">
        <p14:creationId xmlns:p14="http://schemas.microsoft.com/office/powerpoint/2010/main" val="31243877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ppt_w</p:attrName>
                                        </p:attrNameLst>
                                      </p:cBhvr>
                                      <p:tavLst>
                                        <p:tav tm="0">
                                          <p:val>
                                            <p:fltVal val="0"/>
                                          </p:val>
                                        </p:tav>
                                        <p:tav tm="100000">
                                          <p:val>
                                            <p:strVal val="#ppt_w"/>
                                          </p:val>
                                        </p:tav>
                                      </p:tavLst>
                                    </p:anim>
                                    <p:anim calcmode="lin" valueType="num">
                                      <p:cBhvr>
                                        <p:cTn id="8" dur="1000" fill="hold"/>
                                        <p:tgtEl>
                                          <p:spTgt spid="79"/>
                                        </p:tgtEl>
                                        <p:attrNameLst>
                                          <p:attrName>ppt_h</p:attrName>
                                        </p:attrNameLst>
                                      </p:cBhvr>
                                      <p:tavLst>
                                        <p:tav tm="0">
                                          <p:val>
                                            <p:fltVal val="0"/>
                                          </p:val>
                                        </p:tav>
                                        <p:tav tm="100000">
                                          <p:val>
                                            <p:strVal val="#ppt_h"/>
                                          </p:val>
                                        </p:tav>
                                      </p:tavLst>
                                    </p:anim>
                                    <p:anim calcmode="lin" valueType="num">
                                      <p:cBhvr>
                                        <p:cTn id="9" dur="1000" fill="hold"/>
                                        <p:tgtEl>
                                          <p:spTgt spid="7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750"/>
                                        <p:tgtEl>
                                          <p:spTgt spid="92"/>
                                        </p:tgtEl>
                                      </p:cBhvr>
                                    </p:animEffect>
                                    <p:anim calcmode="lin" valueType="num">
                                      <p:cBhvr>
                                        <p:cTn id="15" dur="750" fill="hold"/>
                                        <p:tgtEl>
                                          <p:spTgt spid="92"/>
                                        </p:tgtEl>
                                        <p:attrNameLst>
                                          <p:attrName>ppt_x</p:attrName>
                                        </p:attrNameLst>
                                      </p:cBhvr>
                                      <p:tavLst>
                                        <p:tav tm="0">
                                          <p:val>
                                            <p:strVal val="#ppt_x"/>
                                          </p:val>
                                        </p:tav>
                                        <p:tav tm="100000">
                                          <p:val>
                                            <p:strVal val="#ppt_x"/>
                                          </p:val>
                                        </p:tav>
                                      </p:tavLst>
                                    </p:anim>
                                    <p:anim calcmode="lin" valueType="num">
                                      <p:cBhvr>
                                        <p:cTn id="16" dur="675" decel="100000" fill="hold"/>
                                        <p:tgtEl>
                                          <p:spTgt spid="92"/>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92"/>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98"/>
                                        </p:tgtEl>
                                        <p:attrNameLst>
                                          <p:attrName>style.visibility</p:attrName>
                                        </p:attrNameLst>
                                      </p:cBhvr>
                                      <p:to>
                                        <p:strVal val="visible"/>
                                      </p:to>
                                    </p:set>
                                    <p:animEffect transition="in" filter="fade">
                                      <p:cBhvr>
                                        <p:cTn id="20" dur="750"/>
                                        <p:tgtEl>
                                          <p:spTgt spid="98"/>
                                        </p:tgtEl>
                                      </p:cBhvr>
                                    </p:animEffect>
                                    <p:anim calcmode="lin" valueType="num">
                                      <p:cBhvr>
                                        <p:cTn id="21" dur="750" fill="hold"/>
                                        <p:tgtEl>
                                          <p:spTgt spid="98"/>
                                        </p:tgtEl>
                                        <p:attrNameLst>
                                          <p:attrName>ppt_x</p:attrName>
                                        </p:attrNameLst>
                                      </p:cBhvr>
                                      <p:tavLst>
                                        <p:tav tm="0">
                                          <p:val>
                                            <p:strVal val="#ppt_x"/>
                                          </p:val>
                                        </p:tav>
                                        <p:tav tm="100000">
                                          <p:val>
                                            <p:strVal val="#ppt_x"/>
                                          </p:val>
                                        </p:tav>
                                      </p:tavLst>
                                    </p:anim>
                                    <p:anim calcmode="lin" valueType="num">
                                      <p:cBhvr>
                                        <p:cTn id="22" dur="675" decel="100000" fill="hold"/>
                                        <p:tgtEl>
                                          <p:spTgt spid="98"/>
                                        </p:tgtEl>
                                        <p:attrNameLst>
                                          <p:attrName>ppt_y</p:attrName>
                                        </p:attrNameLst>
                                      </p:cBhvr>
                                      <p:tavLst>
                                        <p:tav tm="0">
                                          <p:val>
                                            <p:strVal val="#ppt_y+1"/>
                                          </p:val>
                                        </p:tav>
                                        <p:tav tm="100000">
                                          <p:val>
                                            <p:strVal val="#ppt_y-.03"/>
                                          </p:val>
                                        </p:tav>
                                      </p:tavLst>
                                    </p:anim>
                                    <p:anim calcmode="lin" valueType="num">
                                      <p:cBhvr>
                                        <p:cTn id="23" dur="75" accel="100000" fill="hold">
                                          <p:stCondLst>
                                            <p:cond delay="675"/>
                                          </p:stCondLst>
                                        </p:cTn>
                                        <p:tgtEl>
                                          <p:spTgt spid="98"/>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95"/>
                                        </p:tgtEl>
                                        <p:attrNameLst>
                                          <p:attrName>style.visibility</p:attrName>
                                        </p:attrNameLst>
                                      </p:cBhvr>
                                      <p:to>
                                        <p:strVal val="visible"/>
                                      </p:to>
                                    </p:set>
                                    <p:animEffect transition="in" filter="fade">
                                      <p:cBhvr>
                                        <p:cTn id="26" dur="750"/>
                                        <p:tgtEl>
                                          <p:spTgt spid="95"/>
                                        </p:tgtEl>
                                      </p:cBhvr>
                                    </p:animEffect>
                                    <p:anim calcmode="lin" valueType="num">
                                      <p:cBhvr>
                                        <p:cTn id="27" dur="750" fill="hold"/>
                                        <p:tgtEl>
                                          <p:spTgt spid="95"/>
                                        </p:tgtEl>
                                        <p:attrNameLst>
                                          <p:attrName>ppt_x</p:attrName>
                                        </p:attrNameLst>
                                      </p:cBhvr>
                                      <p:tavLst>
                                        <p:tav tm="0">
                                          <p:val>
                                            <p:strVal val="#ppt_x"/>
                                          </p:val>
                                        </p:tav>
                                        <p:tav tm="100000">
                                          <p:val>
                                            <p:strVal val="#ppt_x"/>
                                          </p:val>
                                        </p:tav>
                                      </p:tavLst>
                                    </p:anim>
                                    <p:anim calcmode="lin" valueType="num">
                                      <p:cBhvr>
                                        <p:cTn id="28" dur="675" decel="100000" fill="hold"/>
                                        <p:tgtEl>
                                          <p:spTgt spid="95"/>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9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83"/>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51PPT模板网，www.51pptmoban.com">
  <a:themeElements>
    <a:clrScheme name="自定义 201">
      <a:dk1>
        <a:sysClr val="windowText" lastClr="000000"/>
      </a:dk1>
      <a:lt1>
        <a:sysClr val="window" lastClr="FFFFFF"/>
      </a:lt1>
      <a:dk2>
        <a:srgbClr val="44546A"/>
      </a:dk2>
      <a:lt2>
        <a:srgbClr val="E7E6E6"/>
      </a:lt2>
      <a:accent1>
        <a:srgbClr val="3F3F3F"/>
      </a:accent1>
      <a:accent2>
        <a:srgbClr val="C87960"/>
      </a:accent2>
      <a:accent3>
        <a:srgbClr val="3F3F3F"/>
      </a:accent3>
      <a:accent4>
        <a:srgbClr val="C87960"/>
      </a:accent4>
      <a:accent5>
        <a:srgbClr val="3F3F3F"/>
      </a:accent5>
      <a:accent6>
        <a:srgbClr val="C87960"/>
      </a:accent6>
      <a:hlink>
        <a:srgbClr val="3F3F3F"/>
      </a:hlink>
      <a:folHlink>
        <a:srgbClr val="C8796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TotalTime>
  <Words>1519</Words>
  <Application>Microsoft Office PowerPoint</Application>
  <PresentationFormat>宽屏</PresentationFormat>
  <Paragraphs>235</Paragraphs>
  <Slides>25</Slides>
  <Notes>24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Justus oldstyle</vt:lpstr>
      <vt:lpstr>Noto Sans S Chinese Light</vt:lpstr>
      <vt:lpstr>Noto Sans S Chinese Medium</vt:lpstr>
      <vt:lpstr>Noto Sans S Chinese Regular</vt:lpstr>
      <vt:lpstr>Noto Sans S Chinese Thin</vt:lpstr>
      <vt:lpstr>等线</vt:lpstr>
      <vt:lpstr>等线 Light</vt:lpstr>
      <vt:lpstr>时尚中黑简体</vt:lpstr>
      <vt:lpstr>微软雅黑</vt:lpstr>
      <vt:lpstr>Arial</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几何图形线条蓝紫渐变小清新活动策划ppt模板</dc:title>
  <dc:creator>sunny</dc:creator>
  <cp:keywords>www.51pptmoban.com</cp:keywords>
  <dc:description>www.51pptmoban.com</dc:description>
  <cp:lastModifiedBy>Power user</cp:lastModifiedBy>
  <cp:revision>82</cp:revision>
  <dcterms:created xsi:type="dcterms:W3CDTF">2018-04-10T04:31:45Z</dcterms:created>
  <dcterms:modified xsi:type="dcterms:W3CDTF">2023-03-23T12:08:20Z</dcterms:modified>
</cp:coreProperties>
</file>