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80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62" r:id="rId5"/>
    <p:sldId id="269" r:id="rId6"/>
    <p:sldId id="259" r:id="rId7"/>
    <p:sldId id="260" r:id="rId8"/>
    <p:sldId id="261" r:id="rId9"/>
    <p:sldId id="287" r:id="rId10"/>
    <p:sldId id="277" r:id="rId11"/>
    <p:sldId id="279" r:id="rId12"/>
    <p:sldId id="267" r:id="rId13"/>
    <p:sldId id="280" r:id="rId14"/>
    <p:sldId id="286" r:id="rId15"/>
    <p:sldId id="270" r:id="rId16"/>
    <p:sldId id="272" r:id="rId17"/>
    <p:sldId id="281" r:id="rId18"/>
    <p:sldId id="283" r:id="rId19"/>
    <p:sldId id="284" r:id="rId20"/>
    <p:sldId id="285" r:id="rId21"/>
    <p:sldId id="282" r:id="rId22"/>
    <p:sldId id="265" r:id="rId23"/>
    <p:sldId id="266" r:id="rId24"/>
    <p:sldId id="264" r:id="rId25"/>
    <p:sldId id="278" r:id="rId26"/>
    <p:sldId id="28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970" autoAdjust="0"/>
    <p:restoredTop sz="94638" autoAdjust="0"/>
  </p:normalViewPr>
  <p:slideViewPr>
    <p:cSldViewPr snapToGrid="0" showGuides="1">
      <p:cViewPr>
        <p:scale>
          <a:sx n="66" d="100"/>
          <a:sy n="66" d="100"/>
        </p:scale>
        <p:origin x="638" y="4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9" d="100"/>
          <a:sy n="79" d="100"/>
        </p:scale>
        <p:origin x="31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32-43E0-9952-5ACCF1ADA2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5464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32-43E0-9952-5ACCF1ADA2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C32-43E0-9952-5ACCF1ADA2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7067648"/>
        <c:axId val="-477054592"/>
      </c:barChart>
      <c:catAx>
        <c:axId val="-47706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477054592"/>
        <c:crosses val="autoZero"/>
        <c:auto val="1"/>
        <c:lblAlgn val="ctr"/>
        <c:lblOffset val="100"/>
        <c:noMultiLvlLbl val="0"/>
      </c:catAx>
      <c:valAx>
        <c:axId val="-47705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47706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Century Gothic" panose="020B0502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0D61D-ADA3-4C29-9647-D3B6B8DB67A0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3963C-A384-48D3-A492-32E266CF1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78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EAFEA-06DE-43F2-B19F-0D70EFA87ECD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6C26D-4144-4DDB-A4AB-CB4CB4E07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87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4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3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870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06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8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35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82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54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4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44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66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5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84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60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58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99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254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43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7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54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10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024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05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69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65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868" y="213360"/>
            <a:ext cx="4843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98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2044294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5200282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8356270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720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46"/>
          <a:stretch/>
        </p:blipFill>
        <p:spPr>
          <a:xfrm>
            <a:off x="-1" y="0"/>
            <a:ext cx="36953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0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0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2023591" y="2149232"/>
            <a:ext cx="3849722" cy="2293494"/>
          </a:xfrm>
          <a:custGeom>
            <a:avLst/>
            <a:gdLst>
              <a:gd name="connsiteX0" fmla="*/ 0 w 3849722"/>
              <a:gd name="connsiteY0" fmla="*/ 0 h 2293494"/>
              <a:gd name="connsiteX1" fmla="*/ 3849722 w 3849722"/>
              <a:gd name="connsiteY1" fmla="*/ 0 h 2293494"/>
              <a:gd name="connsiteX2" fmla="*/ 3849722 w 3849722"/>
              <a:gd name="connsiteY2" fmla="*/ 2293494 h 2293494"/>
              <a:gd name="connsiteX3" fmla="*/ 0 w 3849722"/>
              <a:gd name="connsiteY3" fmla="*/ 2293494 h 229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9722" h="2293494">
                <a:moveTo>
                  <a:pt x="0" y="0"/>
                </a:moveTo>
                <a:lnTo>
                  <a:pt x="3849722" y="0"/>
                </a:lnTo>
                <a:lnTo>
                  <a:pt x="3849722" y="2293494"/>
                </a:lnTo>
                <a:lnTo>
                  <a:pt x="0" y="2293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17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428751" y="2138537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1428751" y="4072953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6456004" y="2138537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6456004" y="4072953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74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511053" y="2393525"/>
            <a:ext cx="3852280" cy="2792002"/>
          </a:xfrm>
          <a:custGeom>
            <a:avLst/>
            <a:gdLst>
              <a:gd name="connsiteX0" fmla="*/ 0 w 3852280"/>
              <a:gd name="connsiteY0" fmla="*/ 0 h 2792002"/>
              <a:gd name="connsiteX1" fmla="*/ 3852280 w 3852280"/>
              <a:gd name="connsiteY1" fmla="*/ 0 h 2792002"/>
              <a:gd name="connsiteX2" fmla="*/ 3852280 w 3852280"/>
              <a:gd name="connsiteY2" fmla="*/ 2792002 h 2792002"/>
              <a:gd name="connsiteX3" fmla="*/ 0 w 3852280"/>
              <a:gd name="connsiteY3" fmla="*/ 2792002 h 27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280" h="2792002">
                <a:moveTo>
                  <a:pt x="0" y="0"/>
                </a:moveTo>
                <a:lnTo>
                  <a:pt x="3852280" y="0"/>
                </a:lnTo>
                <a:lnTo>
                  <a:pt x="3852280" y="2792002"/>
                </a:lnTo>
                <a:lnTo>
                  <a:pt x="0" y="2792002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5716499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7520705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9324910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3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4160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38163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62166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3"/>
          </p:nvPr>
        </p:nvSpPr>
        <p:spPr>
          <a:xfrm>
            <a:off x="86169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62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0"/>
          </p:nvPr>
        </p:nvSpPr>
        <p:spPr>
          <a:xfrm>
            <a:off x="6836227" y="1603221"/>
            <a:ext cx="3939723" cy="4156384"/>
          </a:xfrm>
          <a:custGeom>
            <a:avLst/>
            <a:gdLst>
              <a:gd name="connsiteX0" fmla="*/ 0 w 3939723"/>
              <a:gd name="connsiteY0" fmla="*/ 0 h 4156384"/>
              <a:gd name="connsiteX1" fmla="*/ 3939723 w 3939723"/>
              <a:gd name="connsiteY1" fmla="*/ 0 h 4156384"/>
              <a:gd name="connsiteX2" fmla="*/ 3939723 w 3939723"/>
              <a:gd name="connsiteY2" fmla="*/ 4156384 h 4156384"/>
              <a:gd name="connsiteX3" fmla="*/ 0 w 3939723"/>
              <a:gd name="connsiteY3" fmla="*/ 4156384 h 41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9723" h="4156384">
                <a:moveTo>
                  <a:pt x="0" y="0"/>
                </a:moveTo>
                <a:lnTo>
                  <a:pt x="3939723" y="0"/>
                </a:lnTo>
                <a:lnTo>
                  <a:pt x="3939723" y="4156384"/>
                </a:lnTo>
                <a:lnTo>
                  <a:pt x="0" y="4156384"/>
                </a:ln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5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1792944" y="2589477"/>
            <a:ext cx="3675660" cy="2308990"/>
          </a:xfrm>
          <a:custGeom>
            <a:avLst/>
            <a:gdLst>
              <a:gd name="connsiteX0" fmla="*/ 0 w 3675660"/>
              <a:gd name="connsiteY0" fmla="*/ 0 h 2308990"/>
              <a:gd name="connsiteX1" fmla="*/ 3675660 w 3675660"/>
              <a:gd name="connsiteY1" fmla="*/ 0 h 2308990"/>
              <a:gd name="connsiteX2" fmla="*/ 3675660 w 3675660"/>
              <a:gd name="connsiteY2" fmla="*/ 2308990 h 2308990"/>
              <a:gd name="connsiteX3" fmla="*/ 0 w 3675660"/>
              <a:gd name="connsiteY3" fmla="*/ 2308990 h 230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5660" h="2308990">
                <a:moveTo>
                  <a:pt x="0" y="0"/>
                </a:moveTo>
                <a:lnTo>
                  <a:pt x="3675660" y="0"/>
                </a:lnTo>
                <a:lnTo>
                  <a:pt x="3675660" y="2308990"/>
                </a:lnTo>
                <a:lnTo>
                  <a:pt x="0" y="23089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9"/>
          <a:stretch/>
        </p:blipFill>
        <p:spPr>
          <a:xfrm>
            <a:off x="5762782" y="1"/>
            <a:ext cx="483513" cy="3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7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3" Type="http://schemas.openxmlformats.org/officeDocument/2006/relationships/tags" Target="../tags/tag18.xml"/><Relationship Id="rId21" Type="http://schemas.openxmlformats.org/officeDocument/2006/relationships/notesSlide" Target="../notesSlides/notesSlide13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image" Target="../media/image16.jpeg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image" Target="../media/image15.jpeg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image" Target="../media/image14.jpeg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6" Type="http://schemas.openxmlformats.org/officeDocument/2006/relationships/notesSlide" Target="../notesSlides/notesSlide1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48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5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notesSlide" Target="../notesSlides/notesSlide19.xml"/><Relationship Id="rId3" Type="http://schemas.openxmlformats.org/officeDocument/2006/relationships/tags" Target="../tags/tag58.xml"/><Relationship Id="rId21" Type="http://schemas.openxmlformats.org/officeDocument/2006/relationships/tags" Target="../tags/tag76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tags" Target="../tags/tag79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0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2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店chenying0907 5"/>
          <p:cNvSpPr txBox="1"/>
          <p:nvPr/>
        </p:nvSpPr>
        <p:spPr>
          <a:xfrm>
            <a:off x="1410179" y="2999561"/>
            <a:ext cx="557072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dirty="0">
                <a:solidFill>
                  <a:srgbClr val="444343"/>
                </a:solidFill>
                <a:latin typeface="Agency FB" panose="020B0503020202020204" pitchFamily="34" charset="0"/>
              </a:rPr>
              <a:t>简约手绘花朵模板</a:t>
            </a:r>
          </a:p>
        </p:txBody>
      </p:sp>
      <p:sp>
        <p:nvSpPr>
          <p:cNvPr id="11" name="淘宝店chenying0907 5"/>
          <p:cNvSpPr txBox="1"/>
          <p:nvPr/>
        </p:nvSpPr>
        <p:spPr>
          <a:xfrm>
            <a:off x="1410179" y="1524260"/>
            <a:ext cx="557072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800" b="1" dirty="0" smtClean="0">
                <a:solidFill>
                  <a:schemeClr val="accent5"/>
                </a:solidFill>
                <a:latin typeface="Agency FB" panose="020B0503020202020204" pitchFamily="34" charset="0"/>
              </a:rPr>
              <a:t>2019</a:t>
            </a:r>
            <a:endParaRPr lang="zh-CN" altLang="en-US" sz="88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淘宝店chenying0907 13"/>
          <p:cNvSpPr txBox="1"/>
          <p:nvPr/>
        </p:nvSpPr>
        <p:spPr>
          <a:xfrm>
            <a:off x="1453720" y="3747632"/>
            <a:ext cx="584649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en-US" altLang="zh-CN" sz="1600" b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577959" y="4766188"/>
            <a:ext cx="8509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06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aphicFramePr/>
          <p:nvPr>
            <p:extLst>
              <p:ext uri="{D42A27DB-BD31-4B8C-83A1-F6EECF244321}">
                <p14:modId xmlns:p14="http://schemas.microsoft.com/office/powerpoint/2010/main" val="3560244393"/>
              </p:ext>
            </p:extLst>
          </p:nvPr>
        </p:nvGraphicFramePr>
        <p:xfrm>
          <a:off x="1410606" y="1528897"/>
          <a:ext cx="9365344" cy="316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445078" y="4900416"/>
            <a:ext cx="2892503" cy="977461"/>
            <a:chOff x="2167734" y="4856871"/>
            <a:chExt cx="2892503" cy="977461"/>
          </a:xfrm>
        </p:grpSpPr>
        <p:sp>
          <p:nvSpPr>
            <p:cNvPr id="15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64262" y="4900416"/>
            <a:ext cx="2892503" cy="977461"/>
            <a:chOff x="2167734" y="4856871"/>
            <a:chExt cx="2892503" cy="977461"/>
          </a:xfrm>
        </p:grpSpPr>
        <p:sp>
          <p:nvSpPr>
            <p:cNvPr id="2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3447" y="4900416"/>
            <a:ext cx="2892503" cy="977461"/>
            <a:chOff x="2167734" y="4856871"/>
            <a:chExt cx="2892503" cy="977461"/>
          </a:xfrm>
        </p:grpSpPr>
        <p:sp>
          <p:nvSpPr>
            <p:cNvPr id="24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6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8857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91098" y="2532756"/>
            <a:ext cx="8209806" cy="2355370"/>
            <a:chOff x="1621368" y="2598109"/>
            <a:chExt cx="8949266" cy="2567518"/>
          </a:xfrm>
        </p:grpSpPr>
        <p:sp>
          <p:nvSpPr>
            <p:cNvPr id="18441" name="PA_淘宝店chenying0907 9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3331634" y="3882927"/>
              <a:ext cx="2110317" cy="1056216"/>
            </a:xfrm>
            <a:custGeom>
              <a:avLst/>
              <a:gdLst>
                <a:gd name="T0" fmla="*/ 228 w 457"/>
                <a:gd name="T1" fmla="*/ 142 h 229"/>
                <a:gd name="T2" fmla="*/ 87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2" name="PA_淘宝店chenying0907 10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5039785" y="2826710"/>
              <a:ext cx="2112433" cy="1056217"/>
            </a:xfrm>
            <a:custGeom>
              <a:avLst/>
              <a:gdLst>
                <a:gd name="T0" fmla="*/ 229 w 458"/>
                <a:gd name="T1" fmla="*/ 87 h 229"/>
                <a:gd name="T2" fmla="*/ 371 w 458"/>
                <a:gd name="T3" fmla="*/ 229 h 229"/>
                <a:gd name="T4" fmla="*/ 458 w 458"/>
                <a:gd name="T5" fmla="*/ 229 h 229"/>
                <a:gd name="T6" fmla="*/ 229 w 458"/>
                <a:gd name="T7" fmla="*/ 0 h 229"/>
                <a:gd name="T8" fmla="*/ 0 w 458"/>
                <a:gd name="T9" fmla="*/ 229 h 229"/>
                <a:gd name="T10" fmla="*/ 87 w 458"/>
                <a:gd name="T11" fmla="*/ 229 h 229"/>
                <a:gd name="T12" fmla="*/ 229 w 458"/>
                <a:gd name="T13" fmla="*/ 8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3" name="PA_淘宝店chenying0907 1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750051" y="3882927"/>
              <a:ext cx="2110316" cy="1056216"/>
            </a:xfrm>
            <a:custGeom>
              <a:avLst/>
              <a:gdLst>
                <a:gd name="T0" fmla="*/ 228 w 457"/>
                <a:gd name="T1" fmla="*/ 142 h 229"/>
                <a:gd name="T2" fmla="*/ 86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4" name="PA_淘宝店chenying0907 1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621368" y="2826709"/>
              <a:ext cx="2112433" cy="1255184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44 w 458"/>
                <a:gd name="T5" fmla="*/ 272 h 272"/>
                <a:gd name="T6" fmla="*/ 87 w 458"/>
                <a:gd name="T7" fmla="*/ 229 h 272"/>
                <a:gd name="T8" fmla="*/ 229 w 458"/>
                <a:gd name="T9" fmla="*/ 87 h 272"/>
                <a:gd name="T10" fmla="*/ 371 w 458"/>
                <a:gd name="T11" fmla="*/ 229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5" name="PA_淘宝店chenying0907 1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458201" y="2826709"/>
              <a:ext cx="2112433" cy="1255184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87 w 458"/>
                <a:gd name="T5" fmla="*/ 229 h 272"/>
                <a:gd name="T6" fmla="*/ 229 w 458"/>
                <a:gd name="T7" fmla="*/ 87 h 272"/>
                <a:gd name="T8" fmla="*/ 371 w 458"/>
                <a:gd name="T9" fmla="*/ 229 h 272"/>
                <a:gd name="T10" fmla="*/ 414 w 458"/>
                <a:gd name="T11" fmla="*/ 272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8446" name="PA_组合 14"/>
            <p:cNvGrpSpPr>
              <a:grpSpLocks/>
            </p:cNvGrpSpPr>
            <p:nvPr>
              <p:custDataLst>
                <p:tags r:id="rId7"/>
              </p:custDataLst>
            </p:nvPr>
          </p:nvGrpSpPr>
          <p:grpSpPr bwMode="auto">
            <a:xfrm>
              <a:off x="2482851" y="3633160"/>
              <a:ext cx="389467" cy="499533"/>
              <a:chOff x="0" y="0"/>
              <a:chExt cx="184" cy="236"/>
            </a:xfrm>
            <a:solidFill>
              <a:schemeClr val="accent5"/>
            </a:solidFill>
          </p:grpSpPr>
          <p:sp>
            <p:nvSpPr>
              <p:cNvPr id="18447" name="淘宝店chenying0907 15"/>
              <p:cNvSpPr>
                <a:spLocks/>
              </p:cNvSpPr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48" name="淘宝店chenying0907 16"/>
              <p:cNvSpPr>
                <a:spLocks/>
              </p:cNvSpPr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49" name="淘宝店chenying0907 17"/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0" name="淘宝店chenying0907 18"/>
              <p:cNvSpPr>
                <a:spLocks/>
              </p:cNvSpPr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1" name="淘宝店chenying0907 19"/>
              <p:cNvSpPr>
                <a:spLocks/>
              </p:cNvSpPr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2" name="PA_组合 20"/>
            <p:cNvGrpSpPr>
              <a:grpSpLocks/>
            </p:cNvGrpSpPr>
            <p:nvPr>
              <p:custDataLst>
                <p:tags r:id="rId8"/>
              </p:custDataLst>
            </p:nvPr>
          </p:nvGrpSpPr>
          <p:grpSpPr bwMode="auto">
            <a:xfrm>
              <a:off x="7558618" y="3633160"/>
              <a:ext cx="493183" cy="499533"/>
              <a:chOff x="0" y="0"/>
              <a:chExt cx="233" cy="236"/>
            </a:xfrm>
            <a:solidFill>
              <a:srgbClr val="454645"/>
            </a:solidFill>
          </p:grpSpPr>
          <p:sp>
            <p:nvSpPr>
              <p:cNvPr id="18453" name="淘宝店chenying0907 21"/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4" name="淘宝店chenying0907 22"/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5" name="PA_组合 23"/>
            <p:cNvGrpSpPr>
              <a:grpSpLocks/>
            </p:cNvGrpSpPr>
            <p:nvPr>
              <p:custDataLst>
                <p:tags r:id="rId9"/>
              </p:custDataLst>
            </p:nvPr>
          </p:nvGrpSpPr>
          <p:grpSpPr bwMode="auto">
            <a:xfrm>
              <a:off x="5850467" y="3633160"/>
              <a:ext cx="491067" cy="499533"/>
              <a:chOff x="0" y="0"/>
              <a:chExt cx="232" cy="236"/>
            </a:xfrm>
            <a:solidFill>
              <a:schemeClr val="accent5"/>
            </a:solidFill>
          </p:grpSpPr>
          <p:sp>
            <p:nvSpPr>
              <p:cNvPr id="18456" name="淘宝店chenying0907 24"/>
              <p:cNvSpPr>
                <a:spLocks/>
              </p:cNvSpPr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7" name="淘宝店chenying0907 25"/>
              <p:cNvSpPr>
                <a:spLocks/>
              </p:cNvSpPr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8" name="PA_组合 26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4159251" y="3671260"/>
              <a:ext cx="497416" cy="423333"/>
              <a:chOff x="0" y="0"/>
              <a:chExt cx="235" cy="200"/>
            </a:xfrm>
            <a:solidFill>
              <a:srgbClr val="454645"/>
            </a:solidFill>
          </p:grpSpPr>
          <p:sp>
            <p:nvSpPr>
              <p:cNvPr id="18459" name="淘宝店chenying0907 27"/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60" name="淘宝店chenying0907 28"/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61" name="PA_组合 29"/>
            <p:cNvGrpSpPr>
              <a:grpSpLocks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9271001" y="3639510"/>
              <a:ext cx="488951" cy="486833"/>
              <a:chOff x="0" y="0"/>
              <a:chExt cx="231" cy="230"/>
            </a:xfrm>
            <a:solidFill>
              <a:schemeClr val="accent5"/>
            </a:solidFill>
          </p:grpSpPr>
          <p:sp>
            <p:nvSpPr>
              <p:cNvPr id="18462" name="淘宝店chenying0907 30"/>
              <p:cNvSpPr>
                <a:spLocks noEditPoints="1"/>
              </p:cNvSpPr>
              <p:nvPr/>
            </p:nvSpPr>
            <p:spPr bwMode="auto">
              <a:xfrm>
                <a:off x="0" y="0"/>
                <a:ext cx="231" cy="230"/>
              </a:xfrm>
              <a:custGeom>
                <a:avLst/>
                <a:gdLst>
                  <a:gd name="T0" fmla="*/ 53 w 106"/>
                  <a:gd name="T1" fmla="*/ 106 h 106"/>
                  <a:gd name="T2" fmla="*/ 0 w 106"/>
                  <a:gd name="T3" fmla="*/ 53 h 106"/>
                  <a:gd name="T4" fmla="*/ 53 w 106"/>
                  <a:gd name="T5" fmla="*/ 0 h 106"/>
                  <a:gd name="T6" fmla="*/ 106 w 106"/>
                  <a:gd name="T7" fmla="*/ 53 h 106"/>
                  <a:gd name="T8" fmla="*/ 53 w 106"/>
                  <a:gd name="T9" fmla="*/ 106 h 106"/>
                  <a:gd name="T10" fmla="*/ 53 w 106"/>
                  <a:gd name="T11" fmla="*/ 9 h 106"/>
                  <a:gd name="T12" fmla="*/ 9 w 106"/>
                  <a:gd name="T13" fmla="*/ 53 h 106"/>
                  <a:gd name="T14" fmla="*/ 53 w 106"/>
                  <a:gd name="T15" fmla="*/ 97 h 106"/>
                  <a:gd name="T16" fmla="*/ 97 w 106"/>
                  <a:gd name="T17" fmla="*/ 53 h 106"/>
                  <a:gd name="T18" fmla="*/ 53 w 106"/>
                  <a:gd name="T19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106">
                    <a:moveTo>
                      <a:pt x="53" y="106"/>
                    </a:moveTo>
                    <a:cubicBezTo>
                      <a:pt x="24" y="106"/>
                      <a:pt x="0" y="82"/>
                      <a:pt x="0" y="53"/>
                    </a:cubicBezTo>
                    <a:cubicBezTo>
                      <a:pt x="0" y="24"/>
                      <a:pt x="24" y="0"/>
                      <a:pt x="53" y="0"/>
                    </a:cubicBezTo>
                    <a:cubicBezTo>
                      <a:pt x="82" y="0"/>
                      <a:pt x="106" y="24"/>
                      <a:pt x="106" y="53"/>
                    </a:cubicBezTo>
                    <a:cubicBezTo>
                      <a:pt x="106" y="82"/>
                      <a:pt x="82" y="106"/>
                      <a:pt x="53" y="106"/>
                    </a:cubicBezTo>
                    <a:close/>
                    <a:moveTo>
                      <a:pt x="53" y="9"/>
                    </a:moveTo>
                    <a:cubicBezTo>
                      <a:pt x="29" y="9"/>
                      <a:pt x="9" y="29"/>
                      <a:pt x="9" y="53"/>
                    </a:cubicBezTo>
                    <a:cubicBezTo>
                      <a:pt x="9" y="77"/>
                      <a:pt x="29" y="97"/>
                      <a:pt x="53" y="97"/>
                    </a:cubicBezTo>
                    <a:cubicBezTo>
                      <a:pt x="77" y="97"/>
                      <a:pt x="97" y="77"/>
                      <a:pt x="97" y="53"/>
                    </a:cubicBezTo>
                    <a:cubicBezTo>
                      <a:pt x="97" y="29"/>
                      <a:pt x="77" y="9"/>
                      <a:pt x="5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63" name="淘宝店chenying0907 31"/>
              <p:cNvSpPr>
                <a:spLocks/>
              </p:cNvSpPr>
              <p:nvPr/>
            </p:nvSpPr>
            <p:spPr bwMode="auto">
              <a:xfrm>
                <a:off x="104" y="43"/>
                <a:ext cx="72" cy="81"/>
              </a:xfrm>
              <a:custGeom>
                <a:avLst/>
                <a:gdLst>
                  <a:gd name="T0" fmla="*/ 28 w 33"/>
                  <a:gd name="T1" fmla="*/ 37 h 37"/>
                  <a:gd name="T2" fmla="*/ 5 w 33"/>
                  <a:gd name="T3" fmla="*/ 37 h 37"/>
                  <a:gd name="T4" fmla="*/ 0 w 33"/>
                  <a:gd name="T5" fmla="*/ 33 h 37"/>
                  <a:gd name="T6" fmla="*/ 0 w 33"/>
                  <a:gd name="T7" fmla="*/ 5 h 37"/>
                  <a:gd name="T8" fmla="*/ 5 w 33"/>
                  <a:gd name="T9" fmla="*/ 0 h 37"/>
                  <a:gd name="T10" fmla="*/ 9 w 33"/>
                  <a:gd name="T11" fmla="*/ 5 h 37"/>
                  <a:gd name="T12" fmla="*/ 9 w 33"/>
                  <a:gd name="T13" fmla="*/ 28 h 37"/>
                  <a:gd name="T14" fmla="*/ 28 w 33"/>
                  <a:gd name="T15" fmla="*/ 28 h 37"/>
                  <a:gd name="T16" fmla="*/ 33 w 33"/>
                  <a:gd name="T17" fmla="*/ 33 h 37"/>
                  <a:gd name="T18" fmla="*/ 28 w 33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7">
                    <a:moveTo>
                      <a:pt x="28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8"/>
                      <a:pt x="33" y="30"/>
                      <a:pt x="33" y="33"/>
                    </a:cubicBezTo>
                    <a:cubicBezTo>
                      <a:pt x="33" y="35"/>
                      <a:pt x="31" y="37"/>
                      <a:pt x="2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18464" name="PA_Line 32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2677584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5" name="PA_Line 3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6096000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6" name="PA_Line 34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9514417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7" name="PA_Line 35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4406900" y="2598109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8" name="PA_Line 36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7802033" y="2598109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18653" y="4966916"/>
            <a:ext cx="2882775" cy="977461"/>
            <a:chOff x="2172598" y="4856871"/>
            <a:chExt cx="2882775" cy="977461"/>
          </a:xfrm>
        </p:grpSpPr>
        <p:sp>
          <p:nvSpPr>
            <p:cNvPr id="39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61886" y="4966916"/>
            <a:ext cx="2882775" cy="977461"/>
            <a:chOff x="2172598" y="4856871"/>
            <a:chExt cx="2882775" cy="977461"/>
          </a:xfrm>
        </p:grpSpPr>
        <p:sp>
          <p:nvSpPr>
            <p:cNvPr id="42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5576" y="4966916"/>
            <a:ext cx="2882775" cy="977461"/>
            <a:chOff x="2172598" y="4856871"/>
            <a:chExt cx="2882775" cy="977461"/>
          </a:xfrm>
        </p:grpSpPr>
        <p:sp>
          <p:nvSpPr>
            <p:cNvPr id="45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34193" y="1520358"/>
            <a:ext cx="2882775" cy="977461"/>
            <a:chOff x="2172598" y="4856871"/>
            <a:chExt cx="2882775" cy="977461"/>
          </a:xfrm>
        </p:grpSpPr>
        <p:sp>
          <p:nvSpPr>
            <p:cNvPr id="48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112755" y="1520358"/>
            <a:ext cx="2882775" cy="977461"/>
            <a:chOff x="2172598" y="4856871"/>
            <a:chExt cx="2882775" cy="977461"/>
          </a:xfrm>
        </p:grpSpPr>
        <p:sp>
          <p:nvSpPr>
            <p:cNvPr id="51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4" name="直接连接符 5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421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9644" y="2543416"/>
            <a:ext cx="2754456" cy="2568847"/>
            <a:chOff x="4462415" y="2367256"/>
            <a:chExt cx="3128914" cy="2918075"/>
          </a:xfrm>
        </p:grpSpPr>
        <p:sp>
          <p:nvSpPr>
            <p:cNvPr id="5" name="淘宝店chenying0907 4"/>
            <p:cNvSpPr/>
            <p:nvPr/>
          </p:nvSpPr>
          <p:spPr>
            <a:xfrm>
              <a:off x="4462415" y="2386368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" name="淘宝店chenying0907 5"/>
            <p:cNvSpPr/>
            <p:nvPr/>
          </p:nvSpPr>
          <p:spPr>
            <a:xfrm>
              <a:off x="6096000" y="2386368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淘宝店chenying0907 8"/>
            <p:cNvSpPr/>
            <p:nvPr/>
          </p:nvSpPr>
          <p:spPr>
            <a:xfrm>
              <a:off x="4462415" y="3898642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淘宝店chenying0907 9"/>
            <p:cNvSpPr/>
            <p:nvPr/>
          </p:nvSpPr>
          <p:spPr>
            <a:xfrm>
              <a:off x="6096000" y="3898642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淘宝店chenying0907 10"/>
            <p:cNvSpPr txBox="1"/>
            <p:nvPr/>
          </p:nvSpPr>
          <p:spPr>
            <a:xfrm>
              <a:off x="4872168" y="2367256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chemeClr val="bg1"/>
                  </a:solidFill>
                  <a:latin typeface="Agency FB" panose="020B0503020202020204" pitchFamily="34" charset="0"/>
                </a:rPr>
                <a:t>S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淘宝店chenying0907 11"/>
            <p:cNvSpPr txBox="1"/>
            <p:nvPr/>
          </p:nvSpPr>
          <p:spPr>
            <a:xfrm>
              <a:off x="6386547" y="2367256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W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淘宝店chenying0907 16"/>
            <p:cNvSpPr txBox="1"/>
            <p:nvPr/>
          </p:nvSpPr>
          <p:spPr>
            <a:xfrm>
              <a:off x="4872168" y="3864615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O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淘宝店chenying0907 17"/>
            <p:cNvSpPr txBox="1"/>
            <p:nvPr/>
          </p:nvSpPr>
          <p:spPr>
            <a:xfrm>
              <a:off x="6467544" y="3864615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chemeClr val="bg1"/>
                  </a:solidFill>
                  <a:latin typeface="Agency FB" panose="020B0503020202020204" pitchFamily="34" charset="0"/>
                </a:rPr>
                <a:t>T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81585" y="2681876"/>
            <a:ext cx="2892503" cy="977461"/>
            <a:chOff x="2167734" y="4856871"/>
            <a:chExt cx="2892503" cy="977461"/>
          </a:xfrm>
        </p:grpSpPr>
        <p:sp>
          <p:nvSpPr>
            <p:cNvPr id="30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81585" y="4013165"/>
            <a:ext cx="2892503" cy="977461"/>
            <a:chOff x="2167734" y="4856871"/>
            <a:chExt cx="2892503" cy="977461"/>
          </a:xfrm>
        </p:grpSpPr>
        <p:sp>
          <p:nvSpPr>
            <p:cNvPr id="3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16344" y="2681876"/>
            <a:ext cx="2882775" cy="977461"/>
            <a:chOff x="2177462" y="4856871"/>
            <a:chExt cx="2882775" cy="977461"/>
          </a:xfrm>
        </p:grpSpPr>
        <p:sp>
          <p:nvSpPr>
            <p:cNvPr id="36" name="淘宝店chenying0907 18"/>
            <p:cNvSpPr txBox="1"/>
            <p:nvPr/>
          </p:nvSpPr>
          <p:spPr>
            <a:xfrm>
              <a:off x="3297239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16344" y="4013165"/>
            <a:ext cx="2882775" cy="977461"/>
            <a:chOff x="2177462" y="4856871"/>
            <a:chExt cx="2882775" cy="977461"/>
          </a:xfrm>
        </p:grpSpPr>
        <p:sp>
          <p:nvSpPr>
            <p:cNvPr id="39" name="淘宝店chenying0907 18"/>
            <p:cNvSpPr txBox="1"/>
            <p:nvPr/>
          </p:nvSpPr>
          <p:spPr>
            <a:xfrm>
              <a:off x="3297239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1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42" name="直接连接符 4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580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PA_矩形 1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8750" y="2138537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02" name="PA_矩形 2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56003" y="2138537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05" name="PA_矩形 2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8750" y="4072953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46108" name="PA_矩形 2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56003" y="4072953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11" name="PA_Line 3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58453" y="3791187"/>
            <a:ext cx="9317497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6112" name="PA_Line 3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5853" y="2138538"/>
            <a:ext cx="0" cy="3219076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3224753" y="4216241"/>
            <a:ext cx="2407233" cy="977461"/>
            <a:chOff x="3224753" y="4216241"/>
            <a:chExt cx="2407233" cy="977461"/>
          </a:xfrm>
        </p:grpSpPr>
        <p:sp>
          <p:nvSpPr>
            <p:cNvPr id="46131" name="PA_Line 51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45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258522" y="4216241"/>
            <a:ext cx="2407233" cy="977461"/>
            <a:chOff x="3224753" y="4216241"/>
            <a:chExt cx="2407233" cy="977461"/>
          </a:xfrm>
        </p:grpSpPr>
        <p:sp>
          <p:nvSpPr>
            <p:cNvPr id="49" name="PA_Line 51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51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224753" y="2271646"/>
            <a:ext cx="2407233" cy="977461"/>
            <a:chOff x="3224753" y="4216241"/>
            <a:chExt cx="2407233" cy="977461"/>
          </a:xfrm>
        </p:grpSpPr>
        <p:sp>
          <p:nvSpPr>
            <p:cNvPr id="54" name="PA_Line 51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56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258522" y="2271646"/>
            <a:ext cx="2407233" cy="977461"/>
            <a:chOff x="3224753" y="4216241"/>
            <a:chExt cx="2407233" cy="977461"/>
          </a:xfrm>
        </p:grpSpPr>
        <p:sp>
          <p:nvSpPr>
            <p:cNvPr id="61" name="PA_Line 51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63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6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sp>
        <p:nvSpPr>
          <p:cNvPr id="6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66" name="直接连接符 6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r="5548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" r="545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r="1362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12408"/>
          <a:stretch>
            <a:fillRect/>
          </a:stretch>
        </p:blipFill>
        <p:spPr/>
      </p:pic>
      <p:sp>
        <p:nvSpPr>
          <p:cNvPr id="46101" name="PA_淘宝店chenying0907 2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428751" y="2138538"/>
            <a:ext cx="738865" cy="73886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04" name="PA_淘宝店chenying0907 24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456004" y="2138538"/>
            <a:ext cx="738865" cy="73886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07" name="PA_淘宝店chenying0907 2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428751" y="4072953"/>
            <a:ext cx="738865" cy="737009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10" name="PA_淘宝店chenying0907 30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456004" y="4072953"/>
            <a:ext cx="738865" cy="737009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6113" name="PA_组合 33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6578528" y="4180627"/>
            <a:ext cx="200496" cy="259902"/>
            <a:chOff x="0" y="0"/>
            <a:chExt cx="108" cy="140"/>
          </a:xfrm>
        </p:grpSpPr>
        <p:sp>
          <p:nvSpPr>
            <p:cNvPr id="46114" name="淘宝店chenying0907 34"/>
            <p:cNvSpPr>
              <a:spLocks/>
            </p:cNvSpPr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5" name="淘宝店chenying0907 35"/>
            <p:cNvSpPr>
              <a:spLocks/>
            </p:cNvSpPr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6" name="淘宝店chenying0907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7" name="淘宝店chenying0907 37"/>
            <p:cNvSpPr>
              <a:spLocks/>
            </p:cNvSpPr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8" name="淘宝店chenying0907 38"/>
            <p:cNvSpPr>
              <a:spLocks/>
            </p:cNvSpPr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119" name="PA_组合 3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1536424" y="4178772"/>
            <a:ext cx="261758" cy="261758"/>
            <a:chOff x="0" y="0"/>
            <a:chExt cx="141" cy="141"/>
          </a:xfrm>
        </p:grpSpPr>
        <p:sp>
          <p:nvSpPr>
            <p:cNvPr id="46120" name="淘宝店chenying0907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21" name="淘宝店chenying0907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122" name="PA_组合 42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6550681" y="2240643"/>
            <a:ext cx="256189" cy="259902"/>
            <a:chOff x="0" y="0"/>
            <a:chExt cx="138" cy="140"/>
          </a:xfrm>
        </p:grpSpPr>
        <p:sp>
          <p:nvSpPr>
            <p:cNvPr id="46123" name="淘宝店chenying0907 43"/>
            <p:cNvSpPr>
              <a:spLocks/>
            </p:cNvSpPr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24" name="淘宝店chenying0907 44"/>
            <p:cNvSpPr>
              <a:spLocks/>
            </p:cNvSpPr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6125" name="PA_淘宝店chenying0907 4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536424" y="2281485"/>
            <a:ext cx="261758" cy="180075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7767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9" grpId="0" animBg="1"/>
      <p:bldP spid="46102" grpId="0" animBg="1"/>
      <p:bldP spid="46105" grpId="0" animBg="1"/>
      <p:bldP spid="46108" grpId="0" animBg="1"/>
      <p:bldP spid="46111" grpId="0" animBg="1"/>
      <p:bldP spid="46112" grpId="0" animBg="1"/>
      <p:bldP spid="46101" grpId="0" animBg="1"/>
      <p:bldP spid="46104" grpId="0" animBg="1"/>
      <p:bldP spid="46107" grpId="0" animBg="1"/>
      <p:bldP spid="46110" grpId="0" animBg="1"/>
      <p:bldP spid="461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62180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8130" y="2235200"/>
            <a:ext cx="4235740" cy="2689226"/>
            <a:chOff x="3563589" y="2210565"/>
            <a:chExt cx="5027961" cy="3192200"/>
          </a:xfrm>
        </p:grpSpPr>
        <p:sp>
          <p:nvSpPr>
            <p:cNvPr id="3" name="正五边形 2"/>
            <p:cNvSpPr/>
            <p:nvPr/>
          </p:nvSpPr>
          <p:spPr>
            <a:xfrm>
              <a:off x="4363441" y="2210565"/>
              <a:ext cx="3351810" cy="3192200"/>
            </a:xfrm>
            <a:prstGeom prst="pentagon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5232221" y="3156972"/>
              <a:ext cx="1679020" cy="1735796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511947" y="3429765"/>
              <a:ext cx="1079603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6911240" y="5390065"/>
              <a:ext cx="1665234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3563589" y="5390065"/>
              <a:ext cx="2173614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63589" y="3429765"/>
              <a:ext cx="1675905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8350819" y="4349642"/>
            <a:ext cx="2425131" cy="1162127"/>
            <a:chOff x="2167734" y="4856871"/>
            <a:chExt cx="2425131" cy="1162127"/>
          </a:xfrm>
        </p:grpSpPr>
        <p:sp>
          <p:nvSpPr>
            <p:cNvPr id="4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50819" y="2709525"/>
            <a:ext cx="2425131" cy="1162127"/>
            <a:chOff x="2167734" y="4856871"/>
            <a:chExt cx="2425131" cy="1162127"/>
          </a:xfrm>
        </p:grpSpPr>
        <p:sp>
          <p:nvSpPr>
            <p:cNvPr id="44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04448" y="4349642"/>
            <a:ext cx="2415402" cy="1162127"/>
            <a:chOff x="2177463" y="4856871"/>
            <a:chExt cx="2415402" cy="1162127"/>
          </a:xfrm>
        </p:grpSpPr>
        <p:sp>
          <p:nvSpPr>
            <p:cNvPr id="47" name="淘宝店chenying0907 18"/>
            <p:cNvSpPr txBox="1"/>
            <p:nvPr/>
          </p:nvSpPr>
          <p:spPr>
            <a:xfrm>
              <a:off x="2829867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04448" y="2709525"/>
            <a:ext cx="2415402" cy="1162127"/>
            <a:chOff x="2177463" y="4856871"/>
            <a:chExt cx="2415402" cy="1162127"/>
          </a:xfrm>
        </p:grpSpPr>
        <p:sp>
          <p:nvSpPr>
            <p:cNvPr id="50" name="淘宝店chenying0907 18"/>
            <p:cNvSpPr txBox="1"/>
            <p:nvPr/>
          </p:nvSpPr>
          <p:spPr>
            <a:xfrm>
              <a:off x="2829867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2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3" name="直接连接符 52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56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614900" y="2548314"/>
            <a:ext cx="5161050" cy="1162127"/>
            <a:chOff x="2167734" y="4856871"/>
            <a:chExt cx="5161050" cy="1162127"/>
          </a:xfrm>
        </p:grpSpPr>
        <p:sp>
          <p:nvSpPr>
            <p:cNvPr id="15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51513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18" name="直接连接符 17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7" r="11177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r="3195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" r="4024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b="17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0697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45439" y="1877347"/>
            <a:ext cx="8877925" cy="3906024"/>
            <a:chOff x="1645439" y="1877347"/>
            <a:chExt cx="8877925" cy="3906024"/>
          </a:xfrm>
        </p:grpSpPr>
        <p:sp>
          <p:nvSpPr>
            <p:cNvPr id="31850" name="PA_淘宝店chenying0907 10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391846" y="1966279"/>
              <a:ext cx="2096605" cy="2100569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1" name="PA_淘宝店chenying0907 10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4391846" y="3299942"/>
              <a:ext cx="2096605" cy="209660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2" name="PA_淘宝店chenying0907 108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5721544" y="1966279"/>
              <a:ext cx="2096605" cy="2100569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rgbClr val="594D7B"/>
                </a:solidFill>
              </a:endParaRPr>
            </a:p>
          </p:txBody>
        </p:sp>
        <p:sp>
          <p:nvSpPr>
            <p:cNvPr id="31853" name="PA_淘宝店chenying0907 109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5721545" y="3299942"/>
              <a:ext cx="2096605" cy="209660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4" name="PA_淘宝店chenying0907 110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7261302" y="3577375"/>
              <a:ext cx="352737" cy="283379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5" name="PA_淘宝店chenying0907 111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4564249" y="3573411"/>
              <a:ext cx="348773" cy="291306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6" name="PA_淘宝店chenying0907 112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5955381" y="2162464"/>
              <a:ext cx="350756" cy="291306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7" name="PA_淘宝店chenying0907 113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915748" y="3521888"/>
              <a:ext cx="386426" cy="315086"/>
            </a:xfrm>
            <a:custGeom>
              <a:avLst/>
              <a:gdLst>
                <a:gd name="T0" fmla="*/ 125 w 162"/>
                <a:gd name="T1" fmla="*/ 29 h 132"/>
                <a:gd name="T2" fmla="*/ 146 w 162"/>
                <a:gd name="T3" fmla="*/ 77 h 132"/>
                <a:gd name="T4" fmla="*/ 162 w 162"/>
                <a:gd name="T5" fmla="*/ 106 h 132"/>
                <a:gd name="T6" fmla="*/ 154 w 162"/>
                <a:gd name="T7" fmla="*/ 125 h 132"/>
                <a:gd name="T8" fmla="*/ 146 w 162"/>
                <a:gd name="T9" fmla="*/ 127 h 132"/>
                <a:gd name="T10" fmla="*/ 21 w 162"/>
                <a:gd name="T11" fmla="*/ 132 h 132"/>
                <a:gd name="T12" fmla="*/ 16 w 162"/>
                <a:gd name="T13" fmla="*/ 125 h 132"/>
                <a:gd name="T14" fmla="*/ 2 w 162"/>
                <a:gd name="T15" fmla="*/ 121 h 132"/>
                <a:gd name="T16" fmla="*/ 3 w 162"/>
                <a:gd name="T17" fmla="*/ 94 h 132"/>
                <a:gd name="T18" fmla="*/ 8 w 162"/>
                <a:gd name="T19" fmla="*/ 58 h 132"/>
                <a:gd name="T20" fmla="*/ 46 w 162"/>
                <a:gd name="T21" fmla="*/ 30 h 132"/>
                <a:gd name="T22" fmla="*/ 97 w 162"/>
                <a:gd name="T23" fmla="*/ 122 h 132"/>
                <a:gd name="T24" fmla="*/ 97 w 162"/>
                <a:gd name="T25" fmla="*/ 117 h 132"/>
                <a:gd name="T26" fmla="*/ 103 w 162"/>
                <a:gd name="T27" fmla="*/ 98 h 132"/>
                <a:gd name="T28" fmla="*/ 117 w 162"/>
                <a:gd name="T29" fmla="*/ 111 h 132"/>
                <a:gd name="T30" fmla="*/ 115 w 162"/>
                <a:gd name="T31" fmla="*/ 88 h 132"/>
                <a:gd name="T32" fmla="*/ 112 w 162"/>
                <a:gd name="T33" fmla="*/ 83 h 132"/>
                <a:gd name="T34" fmla="*/ 112 w 162"/>
                <a:gd name="T35" fmla="*/ 82 h 132"/>
                <a:gd name="T36" fmla="*/ 109 w 162"/>
                <a:gd name="T37" fmla="*/ 79 h 132"/>
                <a:gd name="T38" fmla="*/ 64 w 162"/>
                <a:gd name="T39" fmla="*/ 68 h 132"/>
                <a:gd name="T40" fmla="*/ 50 w 162"/>
                <a:gd name="T41" fmla="*/ 82 h 132"/>
                <a:gd name="T42" fmla="*/ 50 w 162"/>
                <a:gd name="T43" fmla="*/ 82 h 132"/>
                <a:gd name="T44" fmla="*/ 45 w 162"/>
                <a:gd name="T45" fmla="*/ 100 h 132"/>
                <a:gd name="T46" fmla="*/ 59 w 162"/>
                <a:gd name="T47" fmla="*/ 112 h 132"/>
                <a:gd name="T48" fmla="*/ 65 w 162"/>
                <a:gd name="T49" fmla="*/ 98 h 132"/>
                <a:gd name="T50" fmla="*/ 65 w 162"/>
                <a:gd name="T51" fmla="*/ 117 h 132"/>
                <a:gd name="T52" fmla="*/ 81 w 162"/>
                <a:gd name="T53" fmla="*/ 61 h 132"/>
                <a:gd name="T54" fmla="*/ 81 w 162"/>
                <a:gd name="T55" fmla="*/ 11 h 132"/>
                <a:gd name="T56" fmla="*/ 26 w 162"/>
                <a:gd name="T57" fmla="*/ 122 h 132"/>
                <a:gd name="T58" fmla="*/ 37 w 162"/>
                <a:gd name="T59" fmla="*/ 118 h 132"/>
                <a:gd name="T60" fmla="*/ 36 w 162"/>
                <a:gd name="T61" fmla="*/ 86 h 132"/>
                <a:gd name="T62" fmla="*/ 12 w 162"/>
                <a:gd name="T63" fmla="*/ 98 h 132"/>
                <a:gd name="T64" fmla="*/ 11 w 162"/>
                <a:gd name="T65" fmla="*/ 114 h 132"/>
                <a:gd name="T66" fmla="*/ 23 w 162"/>
                <a:gd name="T67" fmla="*/ 102 h 132"/>
                <a:gd name="T68" fmla="*/ 46 w 162"/>
                <a:gd name="T69" fmla="*/ 42 h 132"/>
                <a:gd name="T70" fmla="*/ 37 w 162"/>
                <a:gd name="T71" fmla="*/ 40 h 132"/>
                <a:gd name="T72" fmla="*/ 24 w 162"/>
                <a:gd name="T73" fmla="*/ 71 h 132"/>
                <a:gd name="T74" fmla="*/ 41 w 162"/>
                <a:gd name="T75" fmla="*/ 76 h 132"/>
                <a:gd name="T76" fmla="*/ 56 w 162"/>
                <a:gd name="T77" fmla="*/ 62 h 132"/>
                <a:gd name="T78" fmla="*/ 56 w 162"/>
                <a:gd name="T79" fmla="*/ 61 h 132"/>
                <a:gd name="T80" fmla="*/ 46 w 162"/>
                <a:gd name="T81" fmla="*/ 42 h 132"/>
                <a:gd name="T82" fmla="*/ 136 w 162"/>
                <a:gd name="T83" fmla="*/ 122 h 132"/>
                <a:gd name="T84" fmla="*/ 139 w 162"/>
                <a:gd name="T85" fmla="*/ 102 h 132"/>
                <a:gd name="T86" fmla="*/ 151 w 162"/>
                <a:gd name="T87" fmla="*/ 114 h 132"/>
                <a:gd name="T88" fmla="*/ 150 w 162"/>
                <a:gd name="T89" fmla="*/ 98 h 132"/>
                <a:gd name="T90" fmla="*/ 137 w 162"/>
                <a:gd name="T91" fmla="*/ 84 h 132"/>
                <a:gd name="T92" fmla="*/ 128 w 162"/>
                <a:gd name="T93" fmla="*/ 111 h 132"/>
                <a:gd name="T94" fmla="*/ 136 w 162"/>
                <a:gd name="T95" fmla="*/ 122 h 132"/>
                <a:gd name="T96" fmla="*/ 116 w 162"/>
                <a:gd name="T97" fmla="*/ 42 h 132"/>
                <a:gd name="T98" fmla="*/ 116 w 162"/>
                <a:gd name="T99" fmla="*/ 42 h 132"/>
                <a:gd name="T100" fmla="*/ 106 w 162"/>
                <a:gd name="T101" fmla="*/ 61 h 132"/>
                <a:gd name="T102" fmla="*/ 116 w 162"/>
                <a:gd name="T103" fmla="*/ 72 h 132"/>
                <a:gd name="T104" fmla="*/ 121 w 162"/>
                <a:gd name="T105" fmla="*/ 76 h 132"/>
                <a:gd name="T106" fmla="*/ 138 w 162"/>
                <a:gd name="T107" fmla="*/ 71 h 132"/>
                <a:gd name="T108" fmla="*/ 125 w 162"/>
                <a:gd name="T109" fmla="*/ 4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32">
                  <a:moveTo>
                    <a:pt x="81" y="0"/>
                  </a:moveTo>
                  <a:cubicBezTo>
                    <a:pt x="99" y="0"/>
                    <a:pt x="114" y="13"/>
                    <a:pt x="116" y="30"/>
                  </a:cubicBezTo>
                  <a:cubicBezTo>
                    <a:pt x="119" y="30"/>
                    <a:pt x="122" y="29"/>
                    <a:pt x="125" y="29"/>
                  </a:cubicBezTo>
                  <a:cubicBezTo>
                    <a:pt x="133" y="29"/>
                    <a:pt x="140" y="32"/>
                    <a:pt x="145" y="37"/>
                  </a:cubicBezTo>
                  <a:cubicBezTo>
                    <a:pt x="150" y="43"/>
                    <a:pt x="154" y="50"/>
                    <a:pt x="154" y="58"/>
                  </a:cubicBezTo>
                  <a:cubicBezTo>
                    <a:pt x="154" y="65"/>
                    <a:pt x="151" y="72"/>
                    <a:pt x="146" y="7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6" y="87"/>
                    <a:pt x="158" y="90"/>
                    <a:pt x="159" y="94"/>
                  </a:cubicBezTo>
                  <a:cubicBezTo>
                    <a:pt x="161" y="98"/>
                    <a:pt x="162" y="102"/>
                    <a:pt x="162" y="10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17"/>
                    <a:pt x="161" y="119"/>
                    <a:pt x="160" y="121"/>
                  </a:cubicBezTo>
                  <a:cubicBezTo>
                    <a:pt x="158" y="123"/>
                    <a:pt x="156" y="124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30"/>
                    <a:pt x="144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8" y="132"/>
                    <a:pt x="16" y="130"/>
                    <a:pt x="16" y="127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8" y="125"/>
                  </a:cubicBezTo>
                  <a:cubicBezTo>
                    <a:pt x="6" y="124"/>
                    <a:pt x="4" y="123"/>
                    <a:pt x="2" y="121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1" y="98"/>
                    <a:pt x="3" y="94"/>
                  </a:cubicBezTo>
                  <a:cubicBezTo>
                    <a:pt x="4" y="90"/>
                    <a:pt x="6" y="87"/>
                    <a:pt x="9" y="84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1" y="72"/>
                    <a:pt x="8" y="65"/>
                    <a:pt x="8" y="58"/>
                  </a:cubicBezTo>
                  <a:cubicBezTo>
                    <a:pt x="8" y="50"/>
                    <a:pt x="12" y="43"/>
                    <a:pt x="17" y="37"/>
                  </a:cubicBezTo>
                  <a:cubicBezTo>
                    <a:pt x="22" y="32"/>
                    <a:pt x="29" y="29"/>
                    <a:pt x="37" y="29"/>
                  </a:cubicBezTo>
                  <a:cubicBezTo>
                    <a:pt x="40" y="29"/>
                    <a:pt x="43" y="30"/>
                    <a:pt x="46" y="30"/>
                  </a:cubicBezTo>
                  <a:cubicBezTo>
                    <a:pt x="48" y="13"/>
                    <a:pt x="63" y="0"/>
                    <a:pt x="81" y="0"/>
                  </a:cubicBezTo>
                  <a:close/>
                  <a:moveTo>
                    <a:pt x="97" y="122"/>
                  </a:moveTo>
                  <a:cubicBezTo>
                    <a:pt x="97" y="122"/>
                    <a:pt x="97" y="122"/>
                    <a:pt x="97" y="12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6"/>
                    <a:pt x="99" y="95"/>
                    <a:pt x="100" y="95"/>
                  </a:cubicBezTo>
                  <a:cubicBezTo>
                    <a:pt x="102" y="95"/>
                    <a:pt x="103" y="96"/>
                    <a:pt x="103" y="98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1"/>
                    <a:pt x="117" y="11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7" y="92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4" y="86"/>
                    <a:pt x="113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1"/>
                    <a:pt x="110" y="80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3" y="70"/>
                    <a:pt x="87" y="72"/>
                    <a:pt x="81" y="72"/>
                  </a:cubicBezTo>
                  <a:cubicBezTo>
                    <a:pt x="75" y="72"/>
                    <a:pt x="69" y="70"/>
                    <a:pt x="64" y="6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0"/>
                    <a:pt x="51" y="81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4"/>
                    <a:pt x="48" y="86"/>
                    <a:pt x="47" y="88"/>
                  </a:cubicBezTo>
                  <a:cubicBezTo>
                    <a:pt x="45" y="92"/>
                    <a:pt x="45" y="96"/>
                    <a:pt x="45" y="10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5" y="111"/>
                    <a:pt x="45" y="112"/>
                    <a:pt x="4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6"/>
                    <a:pt x="60" y="95"/>
                    <a:pt x="62" y="95"/>
                  </a:cubicBezTo>
                  <a:cubicBezTo>
                    <a:pt x="63" y="95"/>
                    <a:pt x="65" y="96"/>
                    <a:pt x="65" y="98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97" y="122"/>
                    <a:pt x="97" y="122"/>
                    <a:pt x="97" y="122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95" y="61"/>
                    <a:pt x="106" y="50"/>
                    <a:pt x="106" y="36"/>
                  </a:cubicBezTo>
                  <a:cubicBezTo>
                    <a:pt x="106" y="22"/>
                    <a:pt x="95" y="11"/>
                    <a:pt x="81" y="11"/>
                  </a:cubicBezTo>
                  <a:cubicBezTo>
                    <a:pt x="67" y="11"/>
                    <a:pt x="56" y="22"/>
                    <a:pt x="56" y="36"/>
                  </a:cubicBezTo>
                  <a:cubicBezTo>
                    <a:pt x="56" y="50"/>
                    <a:pt x="67" y="61"/>
                    <a:pt x="81" y="61"/>
                  </a:cubicBezTo>
                  <a:close/>
                  <a:moveTo>
                    <a:pt x="26" y="122"/>
                  </a:moveTo>
                  <a:cubicBezTo>
                    <a:pt x="26" y="122"/>
                    <a:pt x="26" y="122"/>
                    <a:pt x="2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9" y="121"/>
                    <a:pt x="38" y="120"/>
                    <a:pt x="37" y="118"/>
                  </a:cubicBezTo>
                  <a:cubicBezTo>
                    <a:pt x="35" y="116"/>
                    <a:pt x="34" y="113"/>
                    <a:pt x="34" y="11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5"/>
                    <a:pt x="35" y="90"/>
                    <a:pt x="36" y="86"/>
                  </a:cubicBezTo>
                  <a:cubicBezTo>
                    <a:pt x="32" y="86"/>
                    <a:pt x="28" y="85"/>
                    <a:pt x="25" y="8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94"/>
                    <a:pt x="13" y="9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1"/>
                    <a:pt x="11" y="103"/>
                    <a:pt x="11" y="106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3"/>
                    <a:pt x="21" y="102"/>
                    <a:pt x="23" y="102"/>
                  </a:cubicBezTo>
                  <a:cubicBezTo>
                    <a:pt x="25" y="102"/>
                    <a:pt x="26" y="103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1"/>
                    <a:pt x="44" y="41"/>
                    <a:pt x="43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8" y="42"/>
                    <a:pt x="24" y="45"/>
                  </a:cubicBezTo>
                  <a:cubicBezTo>
                    <a:pt x="21" y="48"/>
                    <a:pt x="19" y="53"/>
                    <a:pt x="19" y="58"/>
                  </a:cubicBezTo>
                  <a:cubicBezTo>
                    <a:pt x="19" y="63"/>
                    <a:pt x="21" y="67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8" y="74"/>
                    <a:pt x="32" y="76"/>
                    <a:pt x="37" y="76"/>
                  </a:cubicBezTo>
                  <a:cubicBezTo>
                    <a:pt x="38" y="76"/>
                    <a:pt x="40" y="76"/>
                    <a:pt x="41" y="76"/>
                  </a:cubicBezTo>
                  <a:cubicBezTo>
                    <a:pt x="41" y="75"/>
                    <a:pt x="42" y="75"/>
                    <a:pt x="43" y="75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8" y="51"/>
                    <a:pt x="46" y="44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136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3"/>
                    <a:pt x="137" y="102"/>
                    <a:pt x="139" y="102"/>
                  </a:cubicBezTo>
                  <a:cubicBezTo>
                    <a:pt x="141" y="102"/>
                    <a:pt x="142" y="103"/>
                    <a:pt x="142" y="105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3"/>
                    <a:pt x="151" y="101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6"/>
                    <a:pt x="147" y="94"/>
                    <a:pt x="145" y="91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4" y="85"/>
                    <a:pt x="130" y="86"/>
                    <a:pt x="126" y="86"/>
                  </a:cubicBezTo>
                  <a:cubicBezTo>
                    <a:pt x="127" y="90"/>
                    <a:pt x="128" y="95"/>
                    <a:pt x="128" y="100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7" y="116"/>
                    <a:pt x="125" y="118"/>
                  </a:cubicBezTo>
                  <a:cubicBezTo>
                    <a:pt x="124" y="120"/>
                    <a:pt x="123" y="121"/>
                    <a:pt x="121" y="122"/>
                  </a:cubicBezTo>
                  <a:cubicBezTo>
                    <a:pt x="136" y="122"/>
                    <a:pt x="136" y="122"/>
                    <a:pt x="136" y="122"/>
                  </a:cubicBezTo>
                  <a:close/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9"/>
                    <a:pt x="112" y="56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7" y="73"/>
                    <a:pt x="118" y="74"/>
                    <a:pt x="119" y="75"/>
                  </a:cubicBezTo>
                  <a:cubicBezTo>
                    <a:pt x="120" y="75"/>
                    <a:pt x="121" y="75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2" y="76"/>
                    <a:pt x="124" y="76"/>
                    <a:pt x="125" y="76"/>
                  </a:cubicBezTo>
                  <a:cubicBezTo>
                    <a:pt x="130" y="76"/>
                    <a:pt x="134" y="74"/>
                    <a:pt x="138" y="71"/>
                  </a:cubicBezTo>
                  <a:cubicBezTo>
                    <a:pt x="141" y="67"/>
                    <a:pt x="143" y="63"/>
                    <a:pt x="143" y="58"/>
                  </a:cubicBezTo>
                  <a:cubicBezTo>
                    <a:pt x="143" y="53"/>
                    <a:pt x="141" y="48"/>
                    <a:pt x="138" y="45"/>
                  </a:cubicBezTo>
                  <a:cubicBezTo>
                    <a:pt x="134" y="42"/>
                    <a:pt x="130" y="40"/>
                    <a:pt x="125" y="40"/>
                  </a:cubicBezTo>
                  <a:cubicBezTo>
                    <a:pt x="123" y="40"/>
                    <a:pt x="121" y="40"/>
                    <a:pt x="120" y="40"/>
                  </a:cubicBezTo>
                  <a:cubicBezTo>
                    <a:pt x="118" y="41"/>
                    <a:pt x="117" y="41"/>
                    <a:pt x="116" y="4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8" name="PA_淘宝店chenying0907 114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6008887" y="4877350"/>
              <a:ext cx="243744" cy="344810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9" name="PA_Line 11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4738637" y="2257583"/>
              <a:ext cx="949220" cy="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0" name="PA_Line 116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4738637" y="4114407"/>
              <a:ext cx="0" cy="935348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1" name="PA_Line 11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6536011" y="5049755"/>
              <a:ext cx="899678" cy="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2" name="PA_Line 118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7435689" y="2257583"/>
              <a:ext cx="0" cy="98489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45439" y="4805910"/>
              <a:ext cx="2882775" cy="977461"/>
              <a:chOff x="2177462" y="4856871"/>
              <a:chExt cx="2882775" cy="977461"/>
            </a:xfrm>
          </p:grpSpPr>
          <p:sp>
            <p:nvSpPr>
              <p:cNvPr id="23" name="淘宝店chenying0907 18"/>
              <p:cNvSpPr txBox="1"/>
              <p:nvPr/>
            </p:nvSpPr>
            <p:spPr>
              <a:xfrm>
                <a:off x="3297239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630861" y="4805910"/>
              <a:ext cx="2892503" cy="977461"/>
              <a:chOff x="2167734" y="4856871"/>
              <a:chExt cx="2892503" cy="977461"/>
            </a:xfrm>
          </p:grpSpPr>
          <p:sp>
            <p:nvSpPr>
              <p:cNvPr id="26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645439" y="1877347"/>
              <a:ext cx="2882775" cy="977461"/>
              <a:chOff x="2177462" y="4856871"/>
              <a:chExt cx="2882775" cy="977461"/>
            </a:xfrm>
          </p:grpSpPr>
          <p:sp>
            <p:nvSpPr>
              <p:cNvPr id="29" name="淘宝店chenying0907 18"/>
              <p:cNvSpPr txBox="1"/>
              <p:nvPr/>
            </p:nvSpPr>
            <p:spPr>
              <a:xfrm>
                <a:off x="3297239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3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30861" y="1877347"/>
              <a:ext cx="2892503" cy="977461"/>
              <a:chOff x="2167734" y="4856871"/>
              <a:chExt cx="2892503" cy="977461"/>
            </a:xfrm>
          </p:grpSpPr>
          <p:sp>
            <p:nvSpPr>
              <p:cNvPr id="32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3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683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5" name="PA_椭圆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29074" y="2059553"/>
            <a:ext cx="488947" cy="48894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PA_椭圆 1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29074" y="3020519"/>
            <a:ext cx="488947" cy="488947"/>
          </a:xfrm>
          <a:prstGeom prst="ellipse">
            <a:avLst/>
          </a:prstGeom>
          <a:solidFill>
            <a:srgbClr val="45464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7" name="PA_椭圆 1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29074" y="3986281"/>
            <a:ext cx="488947" cy="48415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8" name="PA_椭圆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9074" y="4936102"/>
            <a:ext cx="488947" cy="488947"/>
          </a:xfrm>
          <a:prstGeom prst="ellipse">
            <a:avLst/>
          </a:prstGeom>
          <a:solidFill>
            <a:srgbClr val="45464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0499" name="PA_组合 1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1958798" y="2029458"/>
            <a:ext cx="2311400" cy="3376656"/>
            <a:chOff x="0" y="0"/>
            <a:chExt cx="1335" cy="1951"/>
          </a:xfrm>
          <a:solidFill>
            <a:schemeClr val="accent5"/>
          </a:solidFill>
        </p:grpSpPr>
        <p:sp>
          <p:nvSpPr>
            <p:cNvPr id="20500" name="淘宝店chenying0907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淘宝店chenying0907 21"/>
            <p:cNvSpPr>
              <a:spLocks/>
            </p:cNvSpPr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淘宝店chenying0907 22"/>
            <p:cNvSpPr>
              <a:spLocks/>
            </p:cNvSpPr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淘宝店chenying0907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淘宝店chenying0907 24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0505" name="PA_组合 25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5012243" y="5077458"/>
            <a:ext cx="131233" cy="194733"/>
            <a:chOff x="0" y="0"/>
            <a:chExt cx="85" cy="127"/>
          </a:xfrm>
        </p:grpSpPr>
        <p:sp>
          <p:nvSpPr>
            <p:cNvPr id="20506" name="淘宝店chenying0907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淘宝店chenying0907 27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0508" name="PA_组合 28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976258" y="4127074"/>
            <a:ext cx="203200" cy="165100"/>
            <a:chOff x="0" y="0"/>
            <a:chExt cx="132" cy="109"/>
          </a:xfrm>
        </p:grpSpPr>
        <p:sp>
          <p:nvSpPr>
            <p:cNvPr id="20509" name="淘宝店chenying0907 29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淘宝店chenying0907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0511" name="PA_淘宝店chenying0907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978376" y="3187274"/>
            <a:ext cx="198967" cy="169333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0512" name="PA_组合 32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991075" y="2228425"/>
            <a:ext cx="177800" cy="143933"/>
            <a:chOff x="0" y="0"/>
            <a:chExt cx="116" cy="94"/>
          </a:xfrm>
        </p:grpSpPr>
        <p:sp>
          <p:nvSpPr>
            <p:cNvPr id="20513" name="淘宝店chenying0907 33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淘宝店chenying0907 34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17031" y="1903994"/>
            <a:ext cx="4679950" cy="792795"/>
            <a:chOff x="2167734" y="4856871"/>
            <a:chExt cx="4679950" cy="792795"/>
          </a:xfrm>
        </p:grpSpPr>
        <p:sp>
          <p:nvSpPr>
            <p:cNvPr id="4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17031" y="2864055"/>
            <a:ext cx="4679950" cy="792795"/>
            <a:chOff x="2167734" y="4856871"/>
            <a:chExt cx="4679950" cy="792795"/>
          </a:xfrm>
        </p:grpSpPr>
        <p:sp>
          <p:nvSpPr>
            <p:cNvPr id="46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17031" y="3824116"/>
            <a:ext cx="4679950" cy="792795"/>
            <a:chOff x="2167734" y="4856871"/>
            <a:chExt cx="4679950" cy="792795"/>
          </a:xfrm>
        </p:grpSpPr>
        <p:sp>
          <p:nvSpPr>
            <p:cNvPr id="49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17031" y="4784177"/>
            <a:ext cx="4679950" cy="792795"/>
            <a:chOff x="2167734" y="4856871"/>
            <a:chExt cx="4679950" cy="792795"/>
          </a:xfrm>
        </p:grpSpPr>
        <p:sp>
          <p:nvSpPr>
            <p:cNvPr id="52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5" name="直接连接符 5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37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nimBg="1"/>
      <p:bldP spid="20496" grpId="0" animBg="1"/>
      <p:bldP spid="20497" grpId="0" animBg="1"/>
      <p:bldP spid="20498" grpId="0" animBg="1"/>
      <p:bldP spid="205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PA_组合 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669360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18" name="淘宝店chenying0907 1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0" name="淘宝店chenying0907 12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2" name="PA_组合 1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7495484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23" name="淘宝店chenying0907 15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5" name="PA_组合 1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460691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26" name="淘宝店chenying0907 18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8" name="PA_组合 2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286816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29" name="淘宝店chenying0907 21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1" name="PA_组合 23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252023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32" name="淘宝店chenying0907 24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4" name="PA_组合 2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9078147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35" name="淘宝店chenying0907 27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7" name="PA_组合 29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043354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38" name="淘宝店chenying0907 3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40" name="PA_组合 3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9867385" y="2511198"/>
            <a:ext cx="747369" cy="1415186"/>
            <a:chOff x="0" y="0"/>
            <a:chExt cx="357" cy="676"/>
          </a:xfrm>
          <a:solidFill>
            <a:schemeClr val="accent5"/>
          </a:solidFill>
        </p:grpSpPr>
        <p:sp>
          <p:nvSpPr>
            <p:cNvPr id="17441" name="淘宝店chenying0907 33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1" name="PA_组合 9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416050" y="2086224"/>
            <a:ext cx="460564" cy="389385"/>
            <a:chOff x="635" y="1030"/>
            <a:chExt cx="220" cy="186"/>
          </a:xfrm>
        </p:grpSpPr>
        <p:sp>
          <p:nvSpPr>
            <p:cNvPr id="17464" name="淘宝店chenying0907 56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0" name="PA_组合 92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2222036" y="2086224"/>
            <a:ext cx="456376" cy="389385"/>
            <a:chOff x="1020" y="1030"/>
            <a:chExt cx="218" cy="186"/>
          </a:xfrm>
        </p:grpSpPr>
        <p:sp>
          <p:nvSpPr>
            <p:cNvPr id="17469" name="淘宝店chenying0907 61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98" name="PA_组合 90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47393" y="2086224"/>
            <a:ext cx="460564" cy="389385"/>
            <a:chOff x="2083" y="1030"/>
            <a:chExt cx="220" cy="186"/>
          </a:xfrm>
        </p:grpSpPr>
        <p:sp>
          <p:nvSpPr>
            <p:cNvPr id="17474" name="淘宝店chenying0907 66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99" name="PA_组合 91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3647688" y="2086224"/>
            <a:ext cx="454282" cy="389385"/>
            <a:chOff x="1701" y="1030"/>
            <a:chExt cx="217" cy="186"/>
          </a:xfrm>
        </p:grpSpPr>
        <p:sp>
          <p:nvSpPr>
            <p:cNvPr id="17479" name="淘宝店chenying0907 71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7483" name="PA_Line 75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330838" y="3225071"/>
            <a:ext cx="1568008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484" name="PA_椭圆 7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41158" y="2850340"/>
            <a:ext cx="747368" cy="7515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454645"/>
            </a:solidFill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7485" name="PA_文本框 7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62209" y="2992698"/>
            <a:ext cx="5052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400" dirty="0">
                <a:solidFill>
                  <a:schemeClr val="accent5"/>
                </a:solidFill>
                <a:latin typeface="Impact" panose="020B0806030902050204" pitchFamily="34" charset="0"/>
              </a:rPr>
              <a:t>VS</a:t>
            </a:r>
          </a:p>
        </p:txBody>
      </p:sp>
      <p:sp>
        <p:nvSpPr>
          <p:cNvPr id="17486" name="PA_文本框 7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79955" y="4196441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600" b="1" dirty="0">
                <a:solidFill>
                  <a:srgbClr val="454645"/>
                </a:solidFill>
                <a:latin typeface="Agency FB" panose="020B0503020202020204" pitchFamily="34" charset="0"/>
              </a:rPr>
              <a:t>35,216,840</a:t>
            </a:r>
          </a:p>
        </p:txBody>
      </p:sp>
      <p:sp>
        <p:nvSpPr>
          <p:cNvPr id="17488" name="PA_文本框 8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091111" y="4196441"/>
            <a:ext cx="19447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600" b="1" dirty="0">
                <a:solidFill>
                  <a:schemeClr val="accent5"/>
                </a:solidFill>
                <a:latin typeface="Agency FB" panose="020B0503020202020204" pitchFamily="34" charset="0"/>
              </a:rPr>
              <a:t>61,478,900</a:t>
            </a:r>
          </a:p>
        </p:txBody>
      </p:sp>
      <p:sp>
        <p:nvSpPr>
          <p:cNvPr id="17490" name="PA_Line 82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1884988" y="4901941"/>
            <a:ext cx="256449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491" name="PA_Line 83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7771823" y="4901941"/>
            <a:ext cx="256449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7502" name="PA_组合 9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284043" y="2086224"/>
            <a:ext cx="460564" cy="389385"/>
            <a:chOff x="635" y="1030"/>
            <a:chExt cx="220" cy="186"/>
          </a:xfrm>
        </p:grpSpPr>
        <p:sp>
          <p:nvSpPr>
            <p:cNvPr id="17503" name="淘宝店chenying0907 95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7" name="PA_组合 99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8090030" y="2086224"/>
            <a:ext cx="456376" cy="389385"/>
            <a:chOff x="1020" y="1030"/>
            <a:chExt cx="218" cy="186"/>
          </a:xfrm>
        </p:grpSpPr>
        <p:sp>
          <p:nvSpPr>
            <p:cNvPr id="17508" name="淘宝店chenying0907 100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12" name="PA_组合 104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0315386" y="2086224"/>
            <a:ext cx="460564" cy="389385"/>
            <a:chOff x="2083" y="1030"/>
            <a:chExt cx="220" cy="186"/>
          </a:xfrm>
        </p:grpSpPr>
        <p:sp>
          <p:nvSpPr>
            <p:cNvPr id="17513" name="淘宝店chenying0907 105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17" name="PA_组合 109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9515682" y="2086224"/>
            <a:ext cx="454283" cy="389385"/>
            <a:chOff x="1701" y="1030"/>
            <a:chExt cx="217" cy="186"/>
          </a:xfrm>
        </p:grpSpPr>
        <p:sp>
          <p:nvSpPr>
            <p:cNvPr id="17518" name="淘宝店chenying0907 110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600274" y="5009260"/>
            <a:ext cx="3133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457801" y="5009260"/>
            <a:ext cx="3133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85" name="直接连接符 8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776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7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1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1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3" grpId="0" animBg="1"/>
      <p:bldP spid="17484" grpId="0" animBg="1"/>
      <p:bldP spid="17485" grpId="0"/>
      <p:bldP spid="17486" grpId="0"/>
      <p:bldP spid="17488" grpId="0"/>
      <p:bldP spid="17490" grpId="0" animBg="1"/>
      <p:bldP spid="17491" grpId="0" animBg="1"/>
      <p:bldP spid="82" grpId="0"/>
      <p:bldP spid="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6900676" y="1887056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01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1" name="淘宝店chenying0907 5"/>
          <p:cNvSpPr txBox="1"/>
          <p:nvPr/>
        </p:nvSpPr>
        <p:spPr>
          <a:xfrm>
            <a:off x="6900676" y="2761130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02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2" name="淘宝店chenying0907 5"/>
          <p:cNvSpPr txBox="1"/>
          <p:nvPr/>
        </p:nvSpPr>
        <p:spPr>
          <a:xfrm>
            <a:off x="6900676" y="3635204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03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3" name="淘宝店chenying0907 5"/>
          <p:cNvSpPr txBox="1"/>
          <p:nvPr/>
        </p:nvSpPr>
        <p:spPr>
          <a:xfrm>
            <a:off x="6900676" y="4509279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04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4870271" y="1112218"/>
            <a:ext cx="1200329" cy="4633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444343"/>
                </a:solidFill>
                <a:latin typeface="Agency FB" panose="020B0503020202020204" pitchFamily="34" charset="0"/>
              </a:rPr>
              <a:t>CONTENT</a:t>
            </a:r>
            <a:endParaRPr lang="zh-CN" altLang="en-US" sz="66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30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04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87461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9232"/>
            <a:ext cx="12192000" cy="229349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40" name="PA_组合 4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416050" y="1977563"/>
            <a:ext cx="5061086" cy="3407700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pic>
          <p:nvPicPr>
            <p:cNvPr id="14343" name="淘宝店chenying0907 7" descr="apple icons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6545429" y="2608068"/>
            <a:ext cx="3978159" cy="1346793"/>
            <a:chOff x="2167734" y="4856871"/>
            <a:chExt cx="3978159" cy="1346793"/>
          </a:xfrm>
        </p:grpSpPr>
        <p:sp>
          <p:nvSpPr>
            <p:cNvPr id="2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396843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" b="5265"/>
          <a:stretch>
            <a:fillRect/>
          </a:stretch>
        </p:blipFill>
        <p:spPr>
          <a:xfrm>
            <a:off x="2023591" y="2149232"/>
            <a:ext cx="3849722" cy="2293494"/>
          </a:xfr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345722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1548493" y="4042759"/>
            <a:ext cx="9227458" cy="1800572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48186" y="1737818"/>
            <a:ext cx="2411543" cy="2915825"/>
            <a:chOff x="1948186" y="1737818"/>
            <a:chExt cx="2411543" cy="2915825"/>
          </a:xfrm>
        </p:grpSpPr>
        <p:sp>
          <p:nvSpPr>
            <p:cNvPr id="9" name="淘宝店chenying0907 8"/>
            <p:cNvSpPr/>
            <p:nvPr/>
          </p:nvSpPr>
          <p:spPr>
            <a:xfrm>
              <a:off x="1948186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淘宝店chenying0907 66"/>
            <p:cNvSpPr txBox="1">
              <a:spLocks noChangeArrowheads="1"/>
            </p:cNvSpPr>
            <p:nvPr/>
          </p:nvSpPr>
          <p:spPr bwMode="auto">
            <a:xfrm>
              <a:off x="2181464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" name="淘宝店chenying0907 4"/>
            <p:cNvGrpSpPr/>
            <p:nvPr/>
          </p:nvGrpSpPr>
          <p:grpSpPr>
            <a:xfrm>
              <a:off x="2506413" y="1737818"/>
              <a:ext cx="1295088" cy="1295088"/>
              <a:chOff x="2506413" y="1801318"/>
              <a:chExt cx="1295088" cy="129508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506413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900815" y="2015960"/>
                <a:ext cx="517960" cy="853905"/>
              </a:xfrm>
              <a:custGeom>
                <a:avLst/>
                <a:gdLst/>
                <a:ahLst/>
                <a:cxnLst/>
                <a:rect l="l" t="t" r="r" b="b"/>
                <a:pathLst>
                  <a:path w="620669" h="1023233">
                    <a:moveTo>
                      <a:pt x="218481" y="836206"/>
                    </a:moveTo>
                    <a:lnTo>
                      <a:pt x="397446" y="836206"/>
                    </a:lnTo>
                    <a:cubicBezTo>
                      <a:pt x="418625" y="836206"/>
                      <a:pt x="435795" y="853376"/>
                      <a:pt x="435795" y="874556"/>
                    </a:cubicBezTo>
                    <a:cubicBezTo>
                      <a:pt x="435795" y="884743"/>
                      <a:pt x="431823" y="894003"/>
                      <a:pt x="425197" y="900733"/>
                    </a:cubicBezTo>
                    <a:cubicBezTo>
                      <a:pt x="431823" y="907463"/>
                      <a:pt x="435795" y="916722"/>
                      <a:pt x="435795" y="926910"/>
                    </a:cubicBezTo>
                    <a:cubicBezTo>
                      <a:pt x="435795" y="944583"/>
                      <a:pt x="423841" y="959463"/>
                      <a:pt x="407398" y="963250"/>
                    </a:cubicBezTo>
                    <a:lnTo>
                      <a:pt x="360353" y="1023233"/>
                    </a:lnTo>
                    <a:lnTo>
                      <a:pt x="250845" y="1023233"/>
                    </a:lnTo>
                    <a:lnTo>
                      <a:pt x="206862" y="962914"/>
                    </a:lnTo>
                    <a:cubicBezTo>
                      <a:pt x="191284" y="958445"/>
                      <a:pt x="180131" y="943980"/>
                      <a:pt x="180131" y="926910"/>
                    </a:cubicBezTo>
                    <a:cubicBezTo>
                      <a:pt x="180131" y="916722"/>
                      <a:pt x="184104" y="907463"/>
                      <a:pt x="190730" y="900733"/>
                    </a:cubicBezTo>
                    <a:cubicBezTo>
                      <a:pt x="184104" y="894003"/>
                      <a:pt x="180131" y="884743"/>
                      <a:pt x="180131" y="874556"/>
                    </a:cubicBezTo>
                    <a:cubicBezTo>
                      <a:pt x="180131" y="853376"/>
                      <a:pt x="197301" y="836206"/>
                      <a:pt x="218481" y="836206"/>
                    </a:cubicBezTo>
                    <a:close/>
                    <a:moveTo>
                      <a:pt x="310335" y="0"/>
                    </a:moveTo>
                    <a:cubicBezTo>
                      <a:pt x="481728" y="0"/>
                      <a:pt x="620669" y="135735"/>
                      <a:pt x="620669" y="303173"/>
                    </a:cubicBezTo>
                    <a:cubicBezTo>
                      <a:pt x="620669" y="366744"/>
                      <a:pt x="600641" y="425745"/>
                      <a:pt x="566246" y="474365"/>
                    </a:cubicBezTo>
                    <a:lnTo>
                      <a:pt x="567976" y="474339"/>
                    </a:lnTo>
                    <a:cubicBezTo>
                      <a:pt x="538864" y="518639"/>
                      <a:pt x="496157" y="564521"/>
                      <a:pt x="474199" y="607240"/>
                    </a:cubicBezTo>
                    <a:cubicBezTo>
                      <a:pt x="452241" y="649958"/>
                      <a:pt x="434713" y="684358"/>
                      <a:pt x="436227" y="730647"/>
                    </a:cubicBezTo>
                    <a:cubicBezTo>
                      <a:pt x="437742" y="776937"/>
                      <a:pt x="404584" y="772665"/>
                      <a:pt x="388763" y="772416"/>
                    </a:cubicBezTo>
                    <a:cubicBezTo>
                      <a:pt x="372941" y="772168"/>
                      <a:pt x="230525" y="772190"/>
                      <a:pt x="217890" y="772416"/>
                    </a:cubicBezTo>
                    <a:cubicBezTo>
                      <a:pt x="205256" y="772643"/>
                      <a:pt x="177769" y="775829"/>
                      <a:pt x="176122" y="734445"/>
                    </a:cubicBezTo>
                    <a:cubicBezTo>
                      <a:pt x="174474" y="693060"/>
                      <a:pt x="167702" y="658501"/>
                      <a:pt x="143846" y="609138"/>
                    </a:cubicBezTo>
                    <a:cubicBezTo>
                      <a:pt x="126595" y="573444"/>
                      <a:pt x="94524" y="529807"/>
                      <a:pt x="64948" y="486827"/>
                    </a:cubicBezTo>
                    <a:cubicBezTo>
                      <a:pt x="54213" y="475134"/>
                      <a:pt x="45402" y="461925"/>
                      <a:pt x="38931" y="447356"/>
                    </a:cubicBezTo>
                    <a:lnTo>
                      <a:pt x="32982" y="438266"/>
                    </a:lnTo>
                    <a:lnTo>
                      <a:pt x="33476" y="437538"/>
                    </a:lnTo>
                    <a:cubicBezTo>
                      <a:pt x="11647" y="397471"/>
                      <a:pt x="0" y="351651"/>
                      <a:pt x="0" y="303173"/>
                    </a:cubicBezTo>
                    <a:cubicBezTo>
                      <a:pt x="0" y="135735"/>
                      <a:pt x="138942" y="0"/>
                      <a:pt x="3103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62836" y="1737818"/>
            <a:ext cx="2411543" cy="2915825"/>
            <a:chOff x="4862836" y="1737818"/>
            <a:chExt cx="2411543" cy="2915825"/>
          </a:xfrm>
        </p:grpSpPr>
        <p:sp>
          <p:nvSpPr>
            <p:cNvPr id="67" name="淘宝店chenying0907 66"/>
            <p:cNvSpPr/>
            <p:nvPr/>
          </p:nvSpPr>
          <p:spPr>
            <a:xfrm>
              <a:off x="4862836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淘宝店chenying0907 6"/>
            <p:cNvGrpSpPr/>
            <p:nvPr/>
          </p:nvGrpSpPr>
          <p:grpSpPr>
            <a:xfrm>
              <a:off x="5421063" y="1737818"/>
              <a:ext cx="1295088" cy="1295088"/>
              <a:chOff x="5453541" y="1801318"/>
              <a:chExt cx="1295088" cy="1295088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453541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淘宝店chenying0907 75"/>
              <p:cNvGrpSpPr/>
              <p:nvPr/>
            </p:nvGrpSpPr>
            <p:grpSpPr>
              <a:xfrm>
                <a:off x="5738379" y="2085025"/>
                <a:ext cx="725412" cy="724880"/>
                <a:chOff x="4638676" y="3935413"/>
                <a:chExt cx="2165350" cy="2163762"/>
              </a:xfrm>
              <a:solidFill>
                <a:schemeClr val="bg1"/>
              </a:solidFill>
            </p:grpSpPr>
            <p:sp>
              <p:nvSpPr>
                <p:cNvPr id="77" name="Freeform 89"/>
                <p:cNvSpPr>
                  <a:spLocks/>
                </p:cNvSpPr>
                <p:nvPr/>
              </p:nvSpPr>
              <p:spPr bwMode="auto">
                <a:xfrm>
                  <a:off x="5948363" y="5245100"/>
                  <a:ext cx="855663" cy="854075"/>
                </a:xfrm>
                <a:custGeom>
                  <a:avLst/>
                  <a:gdLst>
                    <a:gd name="T0" fmla="*/ 741 w 816"/>
                    <a:gd name="T1" fmla="*/ 469 h 816"/>
                    <a:gd name="T2" fmla="*/ 271 w 816"/>
                    <a:gd name="T3" fmla="*/ 0 h 816"/>
                    <a:gd name="T4" fmla="*/ 0 w 816"/>
                    <a:gd name="T5" fmla="*/ 271 h 816"/>
                    <a:gd name="T6" fmla="*/ 470 w 816"/>
                    <a:gd name="T7" fmla="*/ 741 h 816"/>
                    <a:gd name="T8" fmla="*/ 741 w 816"/>
                    <a:gd name="T9" fmla="*/ 741 h 816"/>
                    <a:gd name="T10" fmla="*/ 741 w 816"/>
                    <a:gd name="T11" fmla="*/ 469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6" h="816">
                      <a:moveTo>
                        <a:pt x="741" y="469"/>
                      </a:moveTo>
                      <a:cubicBezTo>
                        <a:pt x="271" y="0"/>
                        <a:pt x="271" y="0"/>
                        <a:pt x="271" y="0"/>
                      </a:cubicBezTo>
                      <a:cubicBezTo>
                        <a:pt x="201" y="108"/>
                        <a:pt x="109" y="201"/>
                        <a:pt x="0" y="271"/>
                      </a:cubicBezTo>
                      <a:cubicBezTo>
                        <a:pt x="470" y="741"/>
                        <a:pt x="470" y="741"/>
                        <a:pt x="470" y="741"/>
                      </a:cubicBezTo>
                      <a:cubicBezTo>
                        <a:pt x="545" y="816"/>
                        <a:pt x="666" y="816"/>
                        <a:pt x="741" y="741"/>
                      </a:cubicBezTo>
                      <a:cubicBezTo>
                        <a:pt x="816" y="666"/>
                        <a:pt x="816" y="544"/>
                        <a:pt x="741" y="4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78" name="Freeform 90"/>
                <p:cNvSpPr>
                  <a:spLocks noEditPoints="1"/>
                </p:cNvSpPr>
                <p:nvPr/>
              </p:nvSpPr>
              <p:spPr bwMode="auto">
                <a:xfrm>
                  <a:off x="4638676" y="3935413"/>
                  <a:ext cx="1609725" cy="1606550"/>
                </a:xfrm>
                <a:custGeom>
                  <a:avLst/>
                  <a:gdLst>
                    <a:gd name="T0" fmla="*/ 1536 w 1536"/>
                    <a:gd name="T1" fmla="*/ 768 h 1536"/>
                    <a:gd name="T2" fmla="*/ 768 w 1536"/>
                    <a:gd name="T3" fmla="*/ 0 h 1536"/>
                    <a:gd name="T4" fmla="*/ 0 w 1536"/>
                    <a:gd name="T5" fmla="*/ 768 h 1536"/>
                    <a:gd name="T6" fmla="*/ 768 w 1536"/>
                    <a:gd name="T7" fmla="*/ 1536 h 1536"/>
                    <a:gd name="T8" fmla="*/ 1536 w 1536"/>
                    <a:gd name="T9" fmla="*/ 768 h 1536"/>
                    <a:gd name="T10" fmla="*/ 768 w 1536"/>
                    <a:gd name="T11" fmla="*/ 1344 h 1536"/>
                    <a:gd name="T12" fmla="*/ 192 w 1536"/>
                    <a:gd name="T13" fmla="*/ 768 h 1536"/>
                    <a:gd name="T14" fmla="*/ 768 w 1536"/>
                    <a:gd name="T15" fmla="*/ 192 h 1536"/>
                    <a:gd name="T16" fmla="*/ 1344 w 1536"/>
                    <a:gd name="T17" fmla="*/ 768 h 1536"/>
                    <a:gd name="T18" fmla="*/ 768 w 1536"/>
                    <a:gd name="T19" fmla="*/ 1344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6" h="1536">
                      <a:moveTo>
                        <a:pt x="1536" y="768"/>
                      </a:moveTo>
                      <a:cubicBezTo>
                        <a:pt x="1536" y="344"/>
                        <a:pt x="1192" y="0"/>
                        <a:pt x="768" y="0"/>
                      </a:cubicBezTo>
                      <a:cubicBezTo>
                        <a:pt x="343" y="0"/>
                        <a:pt x="0" y="344"/>
                        <a:pt x="0" y="768"/>
                      </a:cubicBezTo>
                      <a:cubicBezTo>
                        <a:pt x="0" y="1192"/>
                        <a:pt x="343" y="1536"/>
                        <a:pt x="768" y="1536"/>
                      </a:cubicBezTo>
                      <a:cubicBezTo>
                        <a:pt x="1192" y="1536"/>
                        <a:pt x="1536" y="1192"/>
                        <a:pt x="1536" y="768"/>
                      </a:cubicBezTo>
                      <a:close/>
                      <a:moveTo>
                        <a:pt x="768" y="1344"/>
                      </a:moveTo>
                      <a:cubicBezTo>
                        <a:pt x="450" y="1344"/>
                        <a:pt x="192" y="1086"/>
                        <a:pt x="192" y="768"/>
                      </a:cubicBezTo>
                      <a:cubicBezTo>
                        <a:pt x="192" y="451"/>
                        <a:pt x="450" y="192"/>
                        <a:pt x="768" y="192"/>
                      </a:cubicBezTo>
                      <a:cubicBezTo>
                        <a:pt x="1085" y="192"/>
                        <a:pt x="1344" y="451"/>
                        <a:pt x="1344" y="768"/>
                      </a:cubicBezTo>
                      <a:cubicBezTo>
                        <a:pt x="1344" y="1086"/>
                        <a:pt x="1085" y="1344"/>
                        <a:pt x="768" y="13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79" name="Freeform 91"/>
                <p:cNvSpPr>
                  <a:spLocks/>
                </p:cNvSpPr>
                <p:nvPr/>
              </p:nvSpPr>
              <p:spPr bwMode="auto">
                <a:xfrm>
                  <a:off x="4973638" y="4270375"/>
                  <a:ext cx="469900" cy="468313"/>
                </a:xfrm>
                <a:custGeom>
                  <a:avLst/>
                  <a:gdLst>
                    <a:gd name="T0" fmla="*/ 0 w 448"/>
                    <a:gd name="T1" fmla="*/ 448 h 448"/>
                    <a:gd name="T2" fmla="*/ 128 w 448"/>
                    <a:gd name="T3" fmla="*/ 448 h 448"/>
                    <a:gd name="T4" fmla="*/ 448 w 448"/>
                    <a:gd name="T5" fmla="*/ 128 h 448"/>
                    <a:gd name="T6" fmla="*/ 448 w 448"/>
                    <a:gd name="T7" fmla="*/ 0 h 448"/>
                    <a:gd name="T8" fmla="*/ 0 w 448"/>
                    <a:gd name="T9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8" h="448">
                      <a:moveTo>
                        <a:pt x="0" y="448"/>
                      </a:moveTo>
                      <a:cubicBezTo>
                        <a:pt x="128" y="448"/>
                        <a:pt x="128" y="448"/>
                        <a:pt x="128" y="448"/>
                      </a:cubicBezTo>
                      <a:cubicBezTo>
                        <a:pt x="128" y="272"/>
                        <a:pt x="271" y="128"/>
                        <a:pt x="448" y="128"/>
                      </a:cubicBezTo>
                      <a:cubicBezTo>
                        <a:pt x="448" y="0"/>
                        <a:pt x="448" y="0"/>
                        <a:pt x="448" y="0"/>
                      </a:cubicBezTo>
                      <a:cubicBezTo>
                        <a:pt x="201" y="0"/>
                        <a:pt x="0" y="201"/>
                        <a:pt x="0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86" name="淘宝店chenying0907 66"/>
            <p:cNvSpPr txBox="1">
              <a:spLocks noChangeArrowheads="1"/>
            </p:cNvSpPr>
            <p:nvPr/>
          </p:nvSpPr>
          <p:spPr bwMode="auto">
            <a:xfrm>
              <a:off x="5089610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39385" y="1737818"/>
            <a:ext cx="2411543" cy="2915825"/>
            <a:chOff x="7739385" y="1737818"/>
            <a:chExt cx="2411543" cy="2915825"/>
          </a:xfrm>
        </p:grpSpPr>
        <p:sp>
          <p:nvSpPr>
            <p:cNvPr id="68" name="淘宝店chenying0907 67"/>
            <p:cNvSpPr/>
            <p:nvPr/>
          </p:nvSpPr>
          <p:spPr>
            <a:xfrm>
              <a:off x="7739385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淘宝店chenying0907 7"/>
            <p:cNvGrpSpPr/>
            <p:nvPr/>
          </p:nvGrpSpPr>
          <p:grpSpPr>
            <a:xfrm>
              <a:off x="8297612" y="1737818"/>
              <a:ext cx="1295088" cy="1295088"/>
              <a:chOff x="8341332" y="1801318"/>
              <a:chExt cx="1295088" cy="129508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341332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" name="淘宝店chenying0907 79"/>
              <p:cNvGrpSpPr/>
              <p:nvPr/>
            </p:nvGrpSpPr>
            <p:grpSpPr>
              <a:xfrm>
                <a:off x="8654050" y="2110968"/>
                <a:ext cx="669652" cy="663887"/>
                <a:chOff x="5270500" y="4076700"/>
                <a:chExt cx="2397125" cy="2376488"/>
              </a:xfrm>
              <a:solidFill>
                <a:schemeClr val="bg1"/>
              </a:solidFill>
            </p:grpSpPr>
            <p:sp>
              <p:nvSpPr>
                <p:cNvPr id="81" name="Freeform 141"/>
                <p:cNvSpPr>
                  <a:spLocks/>
                </p:cNvSpPr>
                <p:nvPr/>
              </p:nvSpPr>
              <p:spPr bwMode="auto">
                <a:xfrm>
                  <a:off x="5270500" y="5341938"/>
                  <a:ext cx="1131888" cy="1111250"/>
                </a:xfrm>
                <a:custGeom>
                  <a:avLst/>
                  <a:gdLst>
                    <a:gd name="T0" fmla="*/ 35 w 455"/>
                    <a:gd name="T1" fmla="*/ 294 h 446"/>
                    <a:gd name="T2" fmla="*/ 35 w 455"/>
                    <a:gd name="T3" fmla="*/ 420 h 446"/>
                    <a:gd name="T4" fmla="*/ 99 w 455"/>
                    <a:gd name="T5" fmla="*/ 446 h 446"/>
                    <a:gd name="T6" fmla="*/ 162 w 455"/>
                    <a:gd name="T7" fmla="*/ 420 h 446"/>
                    <a:gd name="T8" fmla="*/ 455 w 455"/>
                    <a:gd name="T9" fmla="*/ 127 h 446"/>
                    <a:gd name="T10" fmla="*/ 329 w 455"/>
                    <a:gd name="T11" fmla="*/ 0 h 446"/>
                    <a:gd name="T12" fmla="*/ 35 w 455"/>
                    <a:gd name="T13" fmla="*/ 294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5" h="446">
                      <a:moveTo>
                        <a:pt x="35" y="294"/>
                      </a:moveTo>
                      <a:cubicBezTo>
                        <a:pt x="0" y="329"/>
                        <a:pt x="0" y="385"/>
                        <a:pt x="35" y="420"/>
                      </a:cubicBezTo>
                      <a:cubicBezTo>
                        <a:pt x="53" y="438"/>
                        <a:pt x="76" y="446"/>
                        <a:pt x="99" y="446"/>
                      </a:cubicBezTo>
                      <a:cubicBezTo>
                        <a:pt x="121" y="446"/>
                        <a:pt x="144" y="438"/>
                        <a:pt x="162" y="420"/>
                      </a:cubicBezTo>
                      <a:cubicBezTo>
                        <a:pt x="455" y="127"/>
                        <a:pt x="455" y="127"/>
                        <a:pt x="455" y="127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lnTo>
                        <a:pt x="35" y="2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42"/>
                <p:cNvSpPr>
                  <a:spLocks/>
                </p:cNvSpPr>
                <p:nvPr/>
              </p:nvSpPr>
              <p:spPr bwMode="auto">
                <a:xfrm>
                  <a:off x="6638925" y="4076700"/>
                  <a:ext cx="1028700" cy="1031875"/>
                </a:xfrm>
                <a:custGeom>
                  <a:avLst/>
                  <a:gdLst>
                    <a:gd name="T0" fmla="*/ 344 w 648"/>
                    <a:gd name="T1" fmla="*/ 405 h 650"/>
                    <a:gd name="T2" fmla="*/ 543 w 648"/>
                    <a:gd name="T3" fmla="*/ 301 h 650"/>
                    <a:gd name="T4" fmla="*/ 648 w 648"/>
                    <a:gd name="T5" fmla="*/ 99 h 650"/>
                    <a:gd name="T6" fmla="*/ 551 w 648"/>
                    <a:gd name="T7" fmla="*/ 0 h 650"/>
                    <a:gd name="T8" fmla="*/ 349 w 648"/>
                    <a:gd name="T9" fmla="*/ 105 h 650"/>
                    <a:gd name="T10" fmla="*/ 243 w 648"/>
                    <a:gd name="T11" fmla="*/ 306 h 650"/>
                    <a:gd name="T12" fmla="*/ 0 w 648"/>
                    <a:gd name="T13" fmla="*/ 549 h 650"/>
                    <a:gd name="T14" fmla="*/ 99 w 648"/>
                    <a:gd name="T15" fmla="*/ 650 h 650"/>
                    <a:gd name="T16" fmla="*/ 344 w 648"/>
                    <a:gd name="T17" fmla="*/ 405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8" h="650">
                      <a:moveTo>
                        <a:pt x="344" y="405"/>
                      </a:moveTo>
                      <a:lnTo>
                        <a:pt x="543" y="301"/>
                      </a:lnTo>
                      <a:lnTo>
                        <a:pt x="648" y="99"/>
                      </a:lnTo>
                      <a:lnTo>
                        <a:pt x="551" y="0"/>
                      </a:lnTo>
                      <a:lnTo>
                        <a:pt x="349" y="105"/>
                      </a:lnTo>
                      <a:lnTo>
                        <a:pt x="243" y="306"/>
                      </a:lnTo>
                      <a:lnTo>
                        <a:pt x="0" y="549"/>
                      </a:lnTo>
                      <a:lnTo>
                        <a:pt x="99" y="650"/>
                      </a:lnTo>
                      <a:lnTo>
                        <a:pt x="344" y="4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43"/>
                <p:cNvSpPr>
                  <a:spLocks/>
                </p:cNvSpPr>
                <p:nvPr/>
              </p:nvSpPr>
              <p:spPr bwMode="auto">
                <a:xfrm>
                  <a:off x="5295900" y="4076700"/>
                  <a:ext cx="2371725" cy="2374900"/>
                </a:xfrm>
                <a:custGeom>
                  <a:avLst/>
                  <a:gdLst>
                    <a:gd name="T0" fmla="*/ 787 w 953"/>
                    <a:gd name="T1" fmla="*/ 597 h 953"/>
                    <a:gd name="T2" fmla="*/ 775 w 953"/>
                    <a:gd name="T3" fmla="*/ 596 h 953"/>
                    <a:gd name="T4" fmla="*/ 713 w 953"/>
                    <a:gd name="T5" fmla="*/ 607 h 953"/>
                    <a:gd name="T6" fmla="*/ 346 w 953"/>
                    <a:gd name="T7" fmla="*/ 241 h 953"/>
                    <a:gd name="T8" fmla="*/ 358 w 953"/>
                    <a:gd name="T9" fmla="*/ 179 h 953"/>
                    <a:gd name="T10" fmla="*/ 356 w 953"/>
                    <a:gd name="T11" fmla="*/ 167 h 953"/>
                    <a:gd name="T12" fmla="*/ 179 w 953"/>
                    <a:gd name="T13" fmla="*/ 0 h 953"/>
                    <a:gd name="T14" fmla="*/ 102 w 953"/>
                    <a:gd name="T15" fmla="*/ 18 h 953"/>
                    <a:gd name="T16" fmla="*/ 221 w 953"/>
                    <a:gd name="T17" fmla="*/ 137 h 953"/>
                    <a:gd name="T18" fmla="*/ 234 w 953"/>
                    <a:gd name="T19" fmla="*/ 158 h 953"/>
                    <a:gd name="T20" fmla="*/ 221 w 953"/>
                    <a:gd name="T21" fmla="*/ 221 h 953"/>
                    <a:gd name="T22" fmla="*/ 179 w 953"/>
                    <a:gd name="T23" fmla="*/ 238 h 953"/>
                    <a:gd name="T24" fmla="*/ 158 w 953"/>
                    <a:gd name="T25" fmla="*/ 234 h 953"/>
                    <a:gd name="T26" fmla="*/ 137 w 953"/>
                    <a:gd name="T27" fmla="*/ 221 h 953"/>
                    <a:gd name="T28" fmla="*/ 18 w 953"/>
                    <a:gd name="T29" fmla="*/ 102 h 953"/>
                    <a:gd name="T30" fmla="*/ 0 w 953"/>
                    <a:gd name="T31" fmla="*/ 179 h 953"/>
                    <a:gd name="T32" fmla="*/ 167 w 953"/>
                    <a:gd name="T33" fmla="*/ 356 h 953"/>
                    <a:gd name="T34" fmla="*/ 179 w 953"/>
                    <a:gd name="T35" fmla="*/ 358 h 953"/>
                    <a:gd name="T36" fmla="*/ 241 w 953"/>
                    <a:gd name="T37" fmla="*/ 346 h 953"/>
                    <a:gd name="T38" fmla="*/ 607 w 953"/>
                    <a:gd name="T39" fmla="*/ 713 h 953"/>
                    <a:gd name="T40" fmla="*/ 596 w 953"/>
                    <a:gd name="T41" fmla="*/ 775 h 953"/>
                    <a:gd name="T42" fmla="*/ 597 w 953"/>
                    <a:gd name="T43" fmla="*/ 787 h 953"/>
                    <a:gd name="T44" fmla="*/ 775 w 953"/>
                    <a:gd name="T45" fmla="*/ 953 h 953"/>
                    <a:gd name="T46" fmla="*/ 851 w 953"/>
                    <a:gd name="T47" fmla="*/ 935 h 953"/>
                    <a:gd name="T48" fmla="*/ 732 w 953"/>
                    <a:gd name="T49" fmla="*/ 817 h 953"/>
                    <a:gd name="T50" fmla="*/ 719 w 953"/>
                    <a:gd name="T51" fmla="*/ 795 h 953"/>
                    <a:gd name="T52" fmla="*/ 732 w 953"/>
                    <a:gd name="T53" fmla="*/ 733 h 953"/>
                    <a:gd name="T54" fmla="*/ 775 w 953"/>
                    <a:gd name="T55" fmla="*/ 715 h 953"/>
                    <a:gd name="T56" fmla="*/ 795 w 953"/>
                    <a:gd name="T57" fmla="*/ 719 h 953"/>
                    <a:gd name="T58" fmla="*/ 817 w 953"/>
                    <a:gd name="T59" fmla="*/ 733 h 953"/>
                    <a:gd name="T60" fmla="*/ 935 w 953"/>
                    <a:gd name="T61" fmla="*/ 851 h 953"/>
                    <a:gd name="T62" fmla="*/ 953 w 953"/>
                    <a:gd name="T63" fmla="*/ 775 h 953"/>
                    <a:gd name="T64" fmla="*/ 787 w 953"/>
                    <a:gd name="T65" fmla="*/ 597 h 9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953" h="953">
                      <a:moveTo>
                        <a:pt x="787" y="597"/>
                      </a:moveTo>
                      <a:cubicBezTo>
                        <a:pt x="775" y="596"/>
                        <a:pt x="775" y="596"/>
                        <a:pt x="775" y="596"/>
                      </a:cubicBezTo>
                      <a:cubicBezTo>
                        <a:pt x="753" y="596"/>
                        <a:pt x="732" y="600"/>
                        <a:pt x="713" y="607"/>
                      </a:cubicBezTo>
                      <a:cubicBezTo>
                        <a:pt x="346" y="241"/>
                        <a:pt x="346" y="241"/>
                        <a:pt x="346" y="241"/>
                      </a:cubicBezTo>
                      <a:cubicBezTo>
                        <a:pt x="353" y="221"/>
                        <a:pt x="358" y="201"/>
                        <a:pt x="358" y="179"/>
                      </a:cubicBezTo>
                      <a:cubicBezTo>
                        <a:pt x="356" y="167"/>
                        <a:pt x="356" y="167"/>
                        <a:pt x="356" y="167"/>
                      </a:cubicBezTo>
                      <a:cubicBezTo>
                        <a:pt x="350" y="74"/>
                        <a:pt x="273" y="0"/>
                        <a:pt x="179" y="0"/>
                      </a:cubicBezTo>
                      <a:cubicBezTo>
                        <a:pt x="151" y="0"/>
                        <a:pt x="126" y="7"/>
                        <a:pt x="102" y="18"/>
                      </a:cubicBezTo>
                      <a:cubicBezTo>
                        <a:pt x="221" y="137"/>
                        <a:pt x="221" y="137"/>
                        <a:pt x="221" y="137"/>
                      </a:cubicBezTo>
                      <a:cubicBezTo>
                        <a:pt x="227" y="143"/>
                        <a:pt x="231" y="150"/>
                        <a:pt x="234" y="158"/>
                      </a:cubicBezTo>
                      <a:cubicBezTo>
                        <a:pt x="242" y="179"/>
                        <a:pt x="238" y="204"/>
                        <a:pt x="221" y="221"/>
                      </a:cubicBezTo>
                      <a:cubicBezTo>
                        <a:pt x="209" y="233"/>
                        <a:pt x="194" y="238"/>
                        <a:pt x="179" y="238"/>
                      </a:cubicBezTo>
                      <a:cubicBezTo>
                        <a:pt x="172" y="238"/>
                        <a:pt x="165" y="237"/>
                        <a:pt x="158" y="234"/>
                      </a:cubicBezTo>
                      <a:cubicBezTo>
                        <a:pt x="150" y="231"/>
                        <a:pt x="143" y="227"/>
                        <a:pt x="137" y="221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7" y="126"/>
                        <a:pt x="0" y="151"/>
                        <a:pt x="0" y="179"/>
                      </a:cubicBezTo>
                      <a:cubicBezTo>
                        <a:pt x="0" y="273"/>
                        <a:pt x="74" y="350"/>
                        <a:pt x="167" y="356"/>
                      </a:cubicBezTo>
                      <a:cubicBezTo>
                        <a:pt x="179" y="358"/>
                        <a:pt x="179" y="358"/>
                        <a:pt x="179" y="358"/>
                      </a:cubicBezTo>
                      <a:cubicBezTo>
                        <a:pt x="201" y="358"/>
                        <a:pt x="221" y="353"/>
                        <a:pt x="241" y="346"/>
                      </a:cubicBezTo>
                      <a:cubicBezTo>
                        <a:pt x="607" y="713"/>
                        <a:pt x="607" y="713"/>
                        <a:pt x="607" y="713"/>
                      </a:cubicBezTo>
                      <a:cubicBezTo>
                        <a:pt x="600" y="732"/>
                        <a:pt x="596" y="753"/>
                        <a:pt x="596" y="775"/>
                      </a:cubicBezTo>
                      <a:cubicBezTo>
                        <a:pt x="597" y="787"/>
                        <a:pt x="597" y="787"/>
                        <a:pt x="597" y="787"/>
                      </a:cubicBezTo>
                      <a:cubicBezTo>
                        <a:pt x="603" y="880"/>
                        <a:pt x="680" y="953"/>
                        <a:pt x="775" y="953"/>
                      </a:cubicBezTo>
                      <a:cubicBezTo>
                        <a:pt x="802" y="953"/>
                        <a:pt x="828" y="947"/>
                        <a:pt x="851" y="935"/>
                      </a:cubicBezTo>
                      <a:cubicBezTo>
                        <a:pt x="732" y="817"/>
                        <a:pt x="732" y="817"/>
                        <a:pt x="732" y="817"/>
                      </a:cubicBezTo>
                      <a:cubicBezTo>
                        <a:pt x="726" y="811"/>
                        <a:pt x="722" y="803"/>
                        <a:pt x="719" y="795"/>
                      </a:cubicBezTo>
                      <a:cubicBezTo>
                        <a:pt x="711" y="774"/>
                        <a:pt x="715" y="750"/>
                        <a:pt x="732" y="733"/>
                      </a:cubicBezTo>
                      <a:cubicBezTo>
                        <a:pt x="744" y="721"/>
                        <a:pt x="759" y="715"/>
                        <a:pt x="775" y="715"/>
                      </a:cubicBezTo>
                      <a:cubicBezTo>
                        <a:pt x="782" y="715"/>
                        <a:pt x="789" y="717"/>
                        <a:pt x="795" y="719"/>
                      </a:cubicBezTo>
                      <a:cubicBezTo>
                        <a:pt x="803" y="722"/>
                        <a:pt x="810" y="726"/>
                        <a:pt x="817" y="733"/>
                      </a:cubicBezTo>
                      <a:cubicBezTo>
                        <a:pt x="935" y="851"/>
                        <a:pt x="935" y="851"/>
                        <a:pt x="935" y="851"/>
                      </a:cubicBezTo>
                      <a:cubicBezTo>
                        <a:pt x="947" y="828"/>
                        <a:pt x="953" y="802"/>
                        <a:pt x="953" y="775"/>
                      </a:cubicBezTo>
                      <a:cubicBezTo>
                        <a:pt x="953" y="680"/>
                        <a:pt x="880" y="603"/>
                        <a:pt x="787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87" name="淘宝店chenying0907 66"/>
            <p:cNvSpPr txBox="1">
              <a:spLocks noChangeArrowheads="1"/>
            </p:cNvSpPr>
            <p:nvPr/>
          </p:nvSpPr>
          <p:spPr bwMode="auto">
            <a:xfrm>
              <a:off x="7997757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8" name="淘宝店chenying0907 8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672771" y="4921204"/>
            <a:ext cx="8846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aliqua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enim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ad minim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veniam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nostrud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exercitation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ullamco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laboris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nisi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aliquip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ex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ea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consequat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Duis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aute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irure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dolor in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reprehender</a:t>
            </a:r>
            <a:endParaRPr lang="en-US" altLang="zh-CN" sz="14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8" name="直接连接符 27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86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0" y="3681413"/>
            <a:ext cx="12192000" cy="3176587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淘宝店chenying0907 4"/>
          <p:cNvSpPr/>
          <p:nvPr/>
        </p:nvSpPr>
        <p:spPr>
          <a:xfrm>
            <a:off x="1643297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淘宝店chenying0907 42"/>
          <p:cNvSpPr/>
          <p:nvPr/>
        </p:nvSpPr>
        <p:spPr>
          <a:xfrm>
            <a:off x="4156648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淘宝店chenying0907 43"/>
          <p:cNvSpPr/>
          <p:nvPr/>
        </p:nvSpPr>
        <p:spPr>
          <a:xfrm>
            <a:off x="6669999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淘宝店chenying0907 44"/>
          <p:cNvSpPr/>
          <p:nvPr/>
        </p:nvSpPr>
        <p:spPr>
          <a:xfrm>
            <a:off x="9183350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店chenying0907 45"/>
          <p:cNvSpPr txBox="1"/>
          <p:nvPr/>
        </p:nvSpPr>
        <p:spPr>
          <a:xfrm>
            <a:off x="1637311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20%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淘宝店chenying0907 46"/>
          <p:cNvSpPr txBox="1"/>
          <p:nvPr/>
        </p:nvSpPr>
        <p:spPr>
          <a:xfrm>
            <a:off x="4185640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58%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8" name="淘宝店chenying0907 47"/>
          <p:cNvSpPr txBox="1"/>
          <p:nvPr/>
        </p:nvSpPr>
        <p:spPr>
          <a:xfrm>
            <a:off x="6664013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30%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9" name="淘宝店chenying0907 48"/>
          <p:cNvSpPr txBox="1"/>
          <p:nvPr/>
        </p:nvSpPr>
        <p:spPr>
          <a:xfrm>
            <a:off x="9257650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15%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50" name="淘宝店chenying0907 66"/>
          <p:cNvSpPr txBox="1">
            <a:spLocks noChangeArrowheads="1"/>
          </p:cNvSpPr>
          <p:nvPr/>
        </p:nvSpPr>
        <p:spPr bwMode="auto">
          <a:xfrm>
            <a:off x="1470695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淘宝店chenying0907 66"/>
          <p:cNvSpPr txBox="1">
            <a:spLocks noChangeArrowheads="1"/>
          </p:cNvSpPr>
          <p:nvPr/>
        </p:nvSpPr>
        <p:spPr bwMode="auto">
          <a:xfrm>
            <a:off x="3984046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淘宝店chenying0907 66"/>
          <p:cNvSpPr txBox="1">
            <a:spLocks noChangeArrowheads="1"/>
          </p:cNvSpPr>
          <p:nvPr/>
        </p:nvSpPr>
        <p:spPr bwMode="auto">
          <a:xfrm>
            <a:off x="6577345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淘宝店chenying0907 66"/>
          <p:cNvSpPr txBox="1">
            <a:spLocks noChangeArrowheads="1"/>
          </p:cNvSpPr>
          <p:nvPr/>
        </p:nvSpPr>
        <p:spPr bwMode="auto">
          <a:xfrm>
            <a:off x="9010748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淘宝店chenying0907 5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99078" y="2206376"/>
            <a:ext cx="7793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adipisicing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do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eiusmod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tempor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incididunt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labore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aliqua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enim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ad minim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veniam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quis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nostrud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exercitation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ullamco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laboris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nisi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aliquip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ex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consequat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Duis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aute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irure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dolor in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reprehender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5" name="淘宝店chenying0907 54"/>
          <p:cNvSpPr txBox="1"/>
          <p:nvPr/>
        </p:nvSpPr>
        <p:spPr>
          <a:xfrm>
            <a:off x="1528997" y="1719206"/>
            <a:ext cx="4590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“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淘宝店chenying0907 55"/>
          <p:cNvSpPr txBox="1"/>
          <p:nvPr/>
        </p:nvSpPr>
        <p:spPr>
          <a:xfrm>
            <a:off x="10054874" y="2618819"/>
            <a:ext cx="4590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”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029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淘宝店chenying0907 17"/>
          <p:cNvSpPr/>
          <p:nvPr/>
        </p:nvSpPr>
        <p:spPr>
          <a:xfrm>
            <a:off x="0" y="1921174"/>
            <a:ext cx="12192000" cy="3524250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9" name="淘宝店chenying0907 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2422239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Freeform 112"/>
          <p:cNvSpPr>
            <a:spLocks noChangeArrowheads="1"/>
          </p:cNvSpPr>
          <p:nvPr/>
        </p:nvSpPr>
        <p:spPr bwMode="auto">
          <a:xfrm>
            <a:off x="1586717" y="2561826"/>
            <a:ext cx="429679" cy="366492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淘宝店chenying0907 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3373515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Freeform 138"/>
          <p:cNvSpPr>
            <a:spLocks noChangeArrowheads="1"/>
          </p:cNvSpPr>
          <p:nvPr/>
        </p:nvSpPr>
        <p:spPr bwMode="auto">
          <a:xfrm>
            <a:off x="1627161" y="3571908"/>
            <a:ext cx="333062" cy="325662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4324791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Freeform 106"/>
          <p:cNvSpPr>
            <a:spLocks noChangeArrowheads="1"/>
          </p:cNvSpPr>
          <p:nvPr/>
        </p:nvSpPr>
        <p:spPr bwMode="auto">
          <a:xfrm>
            <a:off x="1624693" y="4541160"/>
            <a:ext cx="337998" cy="305925"/>
          </a:xfrm>
          <a:custGeom>
            <a:avLst/>
            <a:gdLst>
              <a:gd name="T0" fmla="*/ 207003 w 602"/>
              <a:gd name="T1" fmla="*/ 196489 h 545"/>
              <a:gd name="T2" fmla="*/ 207003 w 602"/>
              <a:gd name="T3" fmla="*/ 196489 h 545"/>
              <a:gd name="T4" fmla="*/ 188940 w 602"/>
              <a:gd name="T5" fmla="*/ 196489 h 545"/>
              <a:gd name="T6" fmla="*/ 188940 w 602"/>
              <a:gd name="T7" fmla="*/ 114859 h 545"/>
              <a:gd name="T8" fmla="*/ 188940 w 602"/>
              <a:gd name="T9" fmla="*/ 50928 h 545"/>
              <a:gd name="T10" fmla="*/ 207003 w 602"/>
              <a:gd name="T11" fmla="*/ 50928 h 545"/>
              <a:gd name="T12" fmla="*/ 217119 w 602"/>
              <a:gd name="T13" fmla="*/ 61403 h 545"/>
              <a:gd name="T14" fmla="*/ 217119 w 602"/>
              <a:gd name="T15" fmla="*/ 124973 h 545"/>
              <a:gd name="T16" fmla="*/ 217119 w 602"/>
              <a:gd name="T17" fmla="*/ 165787 h 545"/>
              <a:gd name="T18" fmla="*/ 217119 w 602"/>
              <a:gd name="T19" fmla="*/ 186375 h 545"/>
              <a:gd name="T20" fmla="*/ 207003 w 602"/>
              <a:gd name="T21" fmla="*/ 196489 h 545"/>
              <a:gd name="T22" fmla="*/ 35765 w 602"/>
              <a:gd name="T23" fmla="*/ 196489 h 545"/>
              <a:gd name="T24" fmla="*/ 35765 w 602"/>
              <a:gd name="T25" fmla="*/ 196489 h 545"/>
              <a:gd name="T26" fmla="*/ 35765 w 602"/>
              <a:gd name="T27" fmla="*/ 114859 h 545"/>
              <a:gd name="T28" fmla="*/ 35765 w 602"/>
              <a:gd name="T29" fmla="*/ 112331 h 545"/>
              <a:gd name="T30" fmla="*/ 35765 w 602"/>
              <a:gd name="T31" fmla="*/ 50928 h 545"/>
              <a:gd name="T32" fmla="*/ 56357 w 602"/>
              <a:gd name="T33" fmla="*/ 50928 h 545"/>
              <a:gd name="T34" fmla="*/ 107295 w 602"/>
              <a:gd name="T35" fmla="*/ 0 h 545"/>
              <a:gd name="T36" fmla="*/ 158233 w 602"/>
              <a:gd name="T37" fmla="*/ 50928 h 545"/>
              <a:gd name="T38" fmla="*/ 178825 w 602"/>
              <a:gd name="T39" fmla="*/ 50928 h 545"/>
              <a:gd name="T40" fmla="*/ 178825 w 602"/>
              <a:gd name="T41" fmla="*/ 114859 h 545"/>
              <a:gd name="T42" fmla="*/ 178825 w 602"/>
              <a:gd name="T43" fmla="*/ 196489 h 545"/>
              <a:gd name="T44" fmla="*/ 35765 w 602"/>
              <a:gd name="T45" fmla="*/ 196489 h 545"/>
              <a:gd name="T46" fmla="*/ 107295 w 602"/>
              <a:gd name="T47" fmla="*/ 20588 h 545"/>
              <a:gd name="T48" fmla="*/ 107295 w 602"/>
              <a:gd name="T49" fmla="*/ 20588 h 545"/>
              <a:gd name="T50" fmla="*/ 76588 w 602"/>
              <a:gd name="T51" fmla="*/ 50928 h 545"/>
              <a:gd name="T52" fmla="*/ 138002 w 602"/>
              <a:gd name="T53" fmla="*/ 50928 h 545"/>
              <a:gd name="T54" fmla="*/ 107295 w 602"/>
              <a:gd name="T55" fmla="*/ 20588 h 545"/>
              <a:gd name="T56" fmla="*/ 0 w 602"/>
              <a:gd name="T57" fmla="*/ 186375 h 545"/>
              <a:gd name="T58" fmla="*/ 0 w 602"/>
              <a:gd name="T59" fmla="*/ 186375 h 545"/>
              <a:gd name="T60" fmla="*/ 0 w 602"/>
              <a:gd name="T61" fmla="*/ 165787 h 545"/>
              <a:gd name="T62" fmla="*/ 0 w 602"/>
              <a:gd name="T63" fmla="*/ 124973 h 545"/>
              <a:gd name="T64" fmla="*/ 0 w 602"/>
              <a:gd name="T65" fmla="*/ 61403 h 545"/>
              <a:gd name="T66" fmla="*/ 10477 w 602"/>
              <a:gd name="T67" fmla="*/ 50928 h 545"/>
              <a:gd name="T68" fmla="*/ 25650 w 602"/>
              <a:gd name="T69" fmla="*/ 50928 h 545"/>
              <a:gd name="T70" fmla="*/ 25650 w 602"/>
              <a:gd name="T71" fmla="*/ 112331 h 545"/>
              <a:gd name="T72" fmla="*/ 25650 w 602"/>
              <a:gd name="T73" fmla="*/ 114859 h 545"/>
              <a:gd name="T74" fmla="*/ 25650 w 602"/>
              <a:gd name="T75" fmla="*/ 196489 h 545"/>
              <a:gd name="T76" fmla="*/ 10477 w 602"/>
              <a:gd name="T77" fmla="*/ 196489 h 545"/>
              <a:gd name="T78" fmla="*/ 0 w 602"/>
              <a:gd name="T79" fmla="*/ 18637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0" b="148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8614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/>
      <p:bldP spid="14" grpId="0" animBg="1"/>
      <p:bldP spid="10" grpId="0"/>
      <p:bldP spid="15" grpId="0" animBg="1"/>
      <p:bldP spid="11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淘宝店chenying0907 13"/>
          <p:cNvSpPr txBox="1"/>
          <p:nvPr/>
        </p:nvSpPr>
        <p:spPr>
          <a:xfrm>
            <a:off x="1936804" y="2607381"/>
            <a:ext cx="475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Agency FB" panose="020B0503020202020204" pitchFamily="34" charset="0"/>
              </a:rPr>
              <a:t>THANK YOU</a:t>
            </a:r>
            <a:endParaRPr lang="zh-CN" altLang="en-US" sz="72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910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58137" y="3183038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7626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accent5"/>
                </a:solidFill>
                <a:latin typeface="Agency FB" panose="020B0503020202020204" pitchFamily="34" charset="0"/>
              </a:rPr>
              <a:t>01</a:t>
            </a:r>
            <a:endParaRPr lang="zh-CN" altLang="en-US" sz="115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zh-CN" altLang="en-US" sz="2800" b="1" dirty="0">
                <a:solidFill>
                  <a:srgbClr val="444343"/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 sz="1200" b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02270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5216577" y="2651402"/>
            <a:ext cx="5559373" cy="2143593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35" y="2437646"/>
            <a:ext cx="4822665" cy="27744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3100349"/>
            <a:ext cx="4527387" cy="1162127"/>
            <a:chOff x="2167734" y="4856871"/>
            <a:chExt cx="4527387" cy="1162127"/>
          </a:xfrm>
        </p:grpSpPr>
        <p:sp>
          <p:nvSpPr>
            <p:cNvPr id="1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51765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16" name="直接连接符 1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r="5219"/>
          <a:stretch>
            <a:fillRect/>
          </a:stretch>
        </p:blipFill>
        <p:spPr>
          <a:xfrm>
            <a:off x="1792944" y="2589477"/>
            <a:ext cx="3708000" cy="2329305"/>
          </a:xfr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100866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425778" y="4342521"/>
            <a:ext cx="2149272" cy="1346793"/>
            <a:chOff x="2172598" y="4856871"/>
            <a:chExt cx="2149272" cy="1346793"/>
          </a:xfrm>
        </p:grpSpPr>
        <p:sp>
          <p:nvSpPr>
            <p:cNvPr id="20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16350" y="4342521"/>
            <a:ext cx="2149272" cy="1346793"/>
            <a:chOff x="2172598" y="4856871"/>
            <a:chExt cx="2149272" cy="1346793"/>
          </a:xfrm>
        </p:grpSpPr>
        <p:sp>
          <p:nvSpPr>
            <p:cNvPr id="23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6378" y="4342521"/>
            <a:ext cx="2149272" cy="1346793"/>
            <a:chOff x="2172598" y="4856871"/>
            <a:chExt cx="2149272" cy="1346793"/>
          </a:xfrm>
        </p:grpSpPr>
        <p:sp>
          <p:nvSpPr>
            <p:cNvPr id="26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16950" y="4342521"/>
            <a:ext cx="2149272" cy="1346793"/>
            <a:chOff x="2172598" y="4856871"/>
            <a:chExt cx="2149272" cy="1346793"/>
          </a:xfrm>
        </p:grpSpPr>
        <p:sp>
          <p:nvSpPr>
            <p:cNvPr id="29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1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2" name="直接连接符 3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占位符 3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9" r="13799"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3" r="9233"/>
          <a:stretch>
            <a:fillRect/>
          </a:stretch>
        </p:blipFill>
        <p:spPr/>
      </p:pic>
      <p:pic>
        <p:nvPicPr>
          <p:cNvPr id="39" name="图片占位符 38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  <p:pic>
        <p:nvPicPr>
          <p:cNvPr id="41" name="图片占位符 40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r="13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265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0" y="3681413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431680" y="3612707"/>
            <a:ext cx="2965221" cy="1575402"/>
            <a:chOff x="1451136" y="3612707"/>
            <a:chExt cx="2965221" cy="1575402"/>
          </a:xfrm>
        </p:grpSpPr>
        <p:sp>
          <p:nvSpPr>
            <p:cNvPr id="19" name="淘宝店chenying0907 18"/>
            <p:cNvSpPr txBox="1"/>
            <p:nvPr/>
          </p:nvSpPr>
          <p:spPr>
            <a:xfrm>
              <a:off x="1523854" y="4051534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2015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533582" y="4541778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523854" y="377759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451136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52862" y="3612707"/>
            <a:ext cx="2974949" cy="1575402"/>
            <a:chOff x="6120554" y="3612707"/>
            <a:chExt cx="2974949" cy="1575402"/>
          </a:xfrm>
        </p:grpSpPr>
        <p:sp>
          <p:nvSpPr>
            <p:cNvPr id="12" name="椭圆 11"/>
            <p:cNvSpPr/>
            <p:nvPr/>
          </p:nvSpPr>
          <p:spPr>
            <a:xfrm>
              <a:off x="6120554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209339" y="377759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淘宝店chenying0907 18"/>
            <p:cNvSpPr txBox="1"/>
            <p:nvPr/>
          </p:nvSpPr>
          <p:spPr>
            <a:xfrm>
              <a:off x="6203000" y="4051534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2017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6212728" y="4541778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39718" y="2192469"/>
            <a:ext cx="2970327" cy="1585130"/>
            <a:chOff x="3785845" y="2192469"/>
            <a:chExt cx="2970327" cy="1585130"/>
          </a:xfrm>
        </p:grpSpPr>
        <p:sp>
          <p:nvSpPr>
            <p:cNvPr id="11" name="椭圆 10"/>
            <p:cNvSpPr/>
            <p:nvPr/>
          </p:nvSpPr>
          <p:spPr>
            <a:xfrm>
              <a:off x="3785845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店chenying0907 18"/>
            <p:cNvSpPr txBox="1"/>
            <p:nvPr/>
          </p:nvSpPr>
          <p:spPr>
            <a:xfrm>
              <a:off x="3863669" y="2231010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2016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873397" y="2721254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863669" y="219246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8070628" y="2192469"/>
            <a:ext cx="2970327" cy="1585130"/>
            <a:chOff x="8455262" y="2192469"/>
            <a:chExt cx="2970327" cy="1585130"/>
          </a:xfrm>
        </p:grpSpPr>
        <p:sp>
          <p:nvSpPr>
            <p:cNvPr id="15" name="椭圆 14"/>
            <p:cNvSpPr/>
            <p:nvPr/>
          </p:nvSpPr>
          <p:spPr>
            <a:xfrm>
              <a:off x="8455262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店chenying0907 18"/>
            <p:cNvSpPr txBox="1"/>
            <p:nvPr/>
          </p:nvSpPr>
          <p:spPr>
            <a:xfrm>
              <a:off x="8533086" y="2231010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2018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542814" y="2721254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533086" y="219246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887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直接连接符 66"/>
          <p:cNvCxnSpPr/>
          <p:nvPr/>
        </p:nvCxnSpPr>
        <p:spPr>
          <a:xfrm>
            <a:off x="2711412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867400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9023388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淘宝店chenying0907 18"/>
          <p:cNvSpPr txBox="1"/>
          <p:nvPr/>
        </p:nvSpPr>
        <p:spPr>
          <a:xfrm>
            <a:off x="2072732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779373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淘宝店chenying0907 18"/>
          <p:cNvSpPr txBox="1"/>
          <p:nvPr/>
        </p:nvSpPr>
        <p:spPr>
          <a:xfrm>
            <a:off x="5228720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30" name="淘宝店chenying0907 18"/>
          <p:cNvSpPr txBox="1"/>
          <p:nvPr/>
        </p:nvSpPr>
        <p:spPr>
          <a:xfrm>
            <a:off x="8370489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3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921142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077130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r="1673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3175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6049" y="2044893"/>
            <a:ext cx="4490538" cy="1468335"/>
            <a:chOff x="1416049" y="2044893"/>
            <a:chExt cx="4490538" cy="1468335"/>
          </a:xfrm>
        </p:grpSpPr>
        <p:sp>
          <p:nvSpPr>
            <p:cNvPr id="3" name="圆角淘宝店chenying0907 2"/>
            <p:cNvSpPr/>
            <p:nvPr/>
          </p:nvSpPr>
          <p:spPr>
            <a:xfrm>
              <a:off x="1743930" y="2044893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416049" y="2444052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72062" y="2500065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店chenying0907 11"/>
            <p:cNvSpPr txBox="1"/>
            <p:nvPr/>
          </p:nvSpPr>
          <p:spPr>
            <a:xfrm>
              <a:off x="1594051" y="2499522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241726" y="2283201"/>
              <a:ext cx="3401837" cy="977461"/>
              <a:chOff x="2167734" y="4856871"/>
              <a:chExt cx="3401837" cy="977461"/>
            </a:xfrm>
          </p:grpSpPr>
          <p:sp>
            <p:nvSpPr>
              <p:cNvPr id="52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16049" y="3948025"/>
            <a:ext cx="4490538" cy="1468335"/>
            <a:chOff x="1416049" y="3948025"/>
            <a:chExt cx="4490538" cy="1468335"/>
          </a:xfrm>
        </p:grpSpPr>
        <p:sp>
          <p:nvSpPr>
            <p:cNvPr id="37" name="圆角淘宝店chenying0907 36"/>
            <p:cNvSpPr/>
            <p:nvPr/>
          </p:nvSpPr>
          <p:spPr>
            <a:xfrm>
              <a:off x="1743930" y="3948025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416049" y="4347184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72062" y="4403198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店chenying0907 40"/>
            <p:cNvSpPr txBox="1"/>
            <p:nvPr/>
          </p:nvSpPr>
          <p:spPr>
            <a:xfrm>
              <a:off x="1594051" y="4402655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241726" y="4193461"/>
              <a:ext cx="3401837" cy="977461"/>
              <a:chOff x="2167734" y="4856871"/>
              <a:chExt cx="3401837" cy="977461"/>
            </a:xfrm>
          </p:grpSpPr>
          <p:sp>
            <p:nvSpPr>
              <p:cNvPr id="55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285412" y="2044893"/>
            <a:ext cx="4490538" cy="1468335"/>
            <a:chOff x="6285412" y="2044893"/>
            <a:chExt cx="4490538" cy="1468335"/>
          </a:xfrm>
        </p:grpSpPr>
        <p:sp>
          <p:nvSpPr>
            <p:cNvPr id="30" name="圆角淘宝店chenying0907 29"/>
            <p:cNvSpPr/>
            <p:nvPr/>
          </p:nvSpPr>
          <p:spPr>
            <a:xfrm>
              <a:off x="6613293" y="2044893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285412" y="2444052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341425" y="2500065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店chenying0907 33"/>
            <p:cNvSpPr txBox="1"/>
            <p:nvPr/>
          </p:nvSpPr>
          <p:spPr>
            <a:xfrm>
              <a:off x="6443377" y="2499522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42740" y="2283201"/>
              <a:ext cx="3401837" cy="977461"/>
              <a:chOff x="2167734" y="4856871"/>
              <a:chExt cx="3401837" cy="977461"/>
            </a:xfrm>
          </p:grpSpPr>
          <p:sp>
            <p:nvSpPr>
              <p:cNvPr id="58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85412" y="3948025"/>
            <a:ext cx="4490538" cy="1468335"/>
            <a:chOff x="6285412" y="3948025"/>
            <a:chExt cx="4490538" cy="1468335"/>
          </a:xfrm>
        </p:grpSpPr>
        <p:sp>
          <p:nvSpPr>
            <p:cNvPr id="44" name="圆角淘宝店chenying0907 43"/>
            <p:cNvSpPr/>
            <p:nvPr/>
          </p:nvSpPr>
          <p:spPr>
            <a:xfrm>
              <a:off x="6613293" y="3948025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85412" y="4347184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341425" y="4403198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店chenying0907 47"/>
            <p:cNvSpPr txBox="1"/>
            <p:nvPr/>
          </p:nvSpPr>
          <p:spPr>
            <a:xfrm>
              <a:off x="6443377" y="4402655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142740" y="4193461"/>
              <a:ext cx="3401837" cy="977461"/>
              <a:chOff x="2167734" y="4856871"/>
              <a:chExt cx="3401837" cy="977461"/>
            </a:xfrm>
          </p:grpSpPr>
          <p:sp>
            <p:nvSpPr>
              <p:cNvPr id="61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6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6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64" name="直接连接符 6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410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02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56531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新建 Microsoft PowerPoint 演示文稿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E94949"/>
      </a:accent5>
      <a:accent6>
        <a:srgbClr val="7BBD39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2562</Words>
  <Application>Microsoft Office PowerPoint</Application>
  <PresentationFormat>宽屏</PresentationFormat>
  <Paragraphs>196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Agency FB</vt:lpstr>
      <vt:lpstr>等线</vt:lpstr>
      <vt:lpstr>微软雅黑</vt:lpstr>
      <vt:lpstr>Arial</vt:lpstr>
      <vt:lpstr>Impact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线描花</dc:title>
  <dc:creator>东方之P</dc:creator>
  <cp:keywords>www.51pptmoban.com</cp:keywords>
  <cp:lastModifiedBy>阳光 男孩</cp:lastModifiedBy>
  <cp:revision>2</cp:revision>
  <dcterms:created xsi:type="dcterms:W3CDTF">2017-06-13T05:03:46Z</dcterms:created>
  <dcterms:modified xsi:type="dcterms:W3CDTF">2019-05-03T03:38:49Z</dcterms:modified>
</cp:coreProperties>
</file>