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6" r:id="rId3"/>
    <p:sldId id="264" r:id="rId4"/>
    <p:sldId id="265" r:id="rId5"/>
    <p:sldId id="266" r:id="rId6"/>
    <p:sldId id="267" r:id="rId7"/>
    <p:sldId id="268" r:id="rId8"/>
    <p:sldId id="269" r:id="rId9"/>
    <p:sldId id="270" r:id="rId10"/>
    <p:sldId id="271" r:id="rId11"/>
    <p:sldId id="260" r:id="rId12"/>
    <p:sldId id="27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551E298-CDCE-400A-B593-28ABE6F5C760}">
          <p14:sldIdLst>
            <p14:sldId id="263"/>
            <p14:sldId id="256"/>
            <p14:sldId id="264"/>
            <p14:sldId id="265"/>
            <p14:sldId id="266"/>
            <p14:sldId id="267"/>
            <p14:sldId id="268"/>
            <p14:sldId id="269"/>
            <p14:sldId id="270"/>
            <p14:sldId id="271"/>
          </p14:sldIdLst>
        </p14:section>
        <p14:section name="设计规范" id="{6F20BE55-7DFA-4E65-90FD-D110D2603231}">
          <p14:sldIdLst>
            <p14:sldId id="260"/>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6984"/>
    <a:srgbClr val="A6C0D6"/>
    <a:srgbClr val="31968E"/>
    <a:srgbClr val="254747"/>
    <a:srgbClr val="0C3131"/>
    <a:srgbClr val="FEECED"/>
    <a:srgbClr val="FEE1E3"/>
    <a:srgbClr val="FFD2D5"/>
    <a:srgbClr val="B2A57C"/>
    <a:srgbClr val="5649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629"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7819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61BA829-3336-4DE9-8B93-8F8DF76AF75E}"/>
              </a:ext>
            </a:extLst>
          </p:cNvPr>
          <p:cNvGrpSpPr/>
          <p:nvPr userDrawn="1"/>
        </p:nvGrpSpPr>
        <p:grpSpPr>
          <a:xfrm>
            <a:off x="0" y="1660525"/>
            <a:ext cx="12192000" cy="3536950"/>
            <a:chOff x="0" y="1660525"/>
            <a:chExt cx="12192000" cy="3536950"/>
          </a:xfrm>
        </p:grpSpPr>
        <p:pic>
          <p:nvPicPr>
            <p:cNvPr id="3" name="图片 2">
              <a:extLst>
                <a:ext uri="{FF2B5EF4-FFF2-40B4-BE49-F238E27FC236}">
                  <a16:creationId xmlns="" xmlns:a16="http://schemas.microsoft.com/office/drawing/2014/main" id="{F6193078-8FC1-42B9-884D-00A68071BC9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660525"/>
              <a:ext cx="12192000" cy="3536950"/>
            </a:xfrm>
            <a:prstGeom prst="rect">
              <a:avLst/>
            </a:prstGeom>
          </p:spPr>
        </p:pic>
        <p:sp>
          <p:nvSpPr>
            <p:cNvPr id="4" name="文本框 3">
              <a:extLst>
                <a:ext uri="{FF2B5EF4-FFF2-40B4-BE49-F238E27FC236}">
                  <a16:creationId xmlns="" xmlns:a16="http://schemas.microsoft.com/office/drawing/2014/main" id="{7362DCF5-F489-4F4B-B025-45E84176B5C0}"/>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39744675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 Id="rId5" Type="http://schemas.openxmlformats.org/officeDocument/2006/relationships/image" Target="../media/image75.png"/><Relationship Id="rId4" Type="http://schemas.openxmlformats.org/officeDocument/2006/relationships/image" Target="../media/image7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wdp"/><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6.jpeg"/><Relationship Id="rId13" Type="http://schemas.microsoft.com/office/2007/relationships/hdphoto" Target="../media/hdphoto3.wdp"/><Relationship Id="rId3" Type="http://schemas.openxmlformats.org/officeDocument/2006/relationships/image" Target="../media/image32.jpeg"/><Relationship Id="rId7" Type="http://schemas.openxmlformats.org/officeDocument/2006/relationships/image" Target="../media/image35.jpeg"/><Relationship Id="rId12" Type="http://schemas.openxmlformats.org/officeDocument/2006/relationships/image" Target="../media/image40.png"/><Relationship Id="rId2" Type="http://schemas.openxmlformats.org/officeDocument/2006/relationships/image" Target="../media/image31.jpeg"/><Relationship Id="rId16" Type="http://schemas.openxmlformats.org/officeDocument/2006/relationships/image" Target="../media/image43.jpeg"/><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39.jpeg"/><Relationship Id="rId5" Type="http://schemas.openxmlformats.org/officeDocument/2006/relationships/image" Target="../media/image34.png"/><Relationship Id="rId15" Type="http://schemas.openxmlformats.org/officeDocument/2006/relationships/image" Target="../media/image42.jpeg"/><Relationship Id="rId10" Type="http://schemas.openxmlformats.org/officeDocument/2006/relationships/image" Target="../media/image38.jpeg"/><Relationship Id="rId4" Type="http://schemas.openxmlformats.org/officeDocument/2006/relationships/image" Target="../media/image33.jpeg"/><Relationship Id="rId9" Type="http://schemas.openxmlformats.org/officeDocument/2006/relationships/image" Target="../media/image37.png"/><Relationship Id="rId14" Type="http://schemas.openxmlformats.org/officeDocument/2006/relationships/image" Target="../media/image41.jpeg"/></Relationships>
</file>

<file path=ppt/slides/_rels/slide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jpeg"/></Relationships>
</file>

<file path=ppt/slides/_rels/slide7.xml.rels><?xml version="1.0" encoding="UTF-8" standalone="yes"?>
<Relationships xmlns="http://schemas.openxmlformats.org/package/2006/relationships"><Relationship Id="rId8" Type="http://schemas.openxmlformats.org/officeDocument/2006/relationships/image" Target="../media/image53.jpeg"/><Relationship Id="rId3" Type="http://schemas.microsoft.com/office/2007/relationships/hdphoto" Target="../media/hdphoto4.wdp"/><Relationship Id="rId7" Type="http://schemas.openxmlformats.org/officeDocument/2006/relationships/image" Target="../media/image52.jpeg"/><Relationship Id="rId2"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png"/><Relationship Id="rId9" Type="http://schemas.openxmlformats.org/officeDocument/2006/relationships/image" Target="../media/image54.jpeg"/></Relationships>
</file>

<file path=ppt/slides/_rels/slide8.xml.rels><?xml version="1.0" encoding="UTF-8" standalone="yes"?>
<Relationships xmlns="http://schemas.openxmlformats.org/package/2006/relationships"><Relationship Id="rId8" Type="http://schemas.openxmlformats.org/officeDocument/2006/relationships/image" Target="../media/image62.jpeg"/><Relationship Id="rId3" Type="http://schemas.microsoft.com/office/2007/relationships/hdphoto" Target="../media/hdphoto5.wdp"/><Relationship Id="rId7" Type="http://schemas.openxmlformats.org/officeDocument/2006/relationships/image" Target="../media/image61.jpeg"/><Relationship Id="rId2"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9.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10" Type="http://schemas.openxmlformats.org/officeDocument/2006/relationships/image" Target="../media/image71.jpeg"/><Relationship Id="rId4" Type="http://schemas.openxmlformats.org/officeDocument/2006/relationships/image" Target="../media/image65.jpeg"/><Relationship Id="rId9" Type="http://schemas.openxmlformats.org/officeDocument/2006/relationships/image" Target="../media/image7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54" name="矩形 53">
            <a:extLst>
              <a:ext uri="{FF2B5EF4-FFF2-40B4-BE49-F238E27FC236}">
                <a16:creationId xmlns="" xmlns:a16="http://schemas.microsoft.com/office/drawing/2014/main" id="{F5097065-0682-4EAF-B33F-2220735E8C5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 xmlns:a16="http://schemas.microsoft.com/office/drawing/2014/main" id="{47F6F131-C62C-4677-BC19-43F3A6CAF913}"/>
              </a:ext>
            </a:extLst>
          </p:cNvPr>
          <p:cNvGrpSpPr/>
          <p:nvPr/>
        </p:nvGrpSpPr>
        <p:grpSpPr>
          <a:xfrm>
            <a:off x="0" y="0"/>
            <a:ext cx="12192000" cy="2969141"/>
            <a:chOff x="0" y="0"/>
            <a:chExt cx="12192000" cy="2969141"/>
          </a:xfrm>
        </p:grpSpPr>
        <p:sp>
          <p:nvSpPr>
            <p:cNvPr id="16" name="矩形 15">
              <a:extLst>
                <a:ext uri="{FF2B5EF4-FFF2-40B4-BE49-F238E27FC236}">
                  <a16:creationId xmlns="" xmlns:a16="http://schemas.microsoft.com/office/drawing/2014/main" id="{E0499C6C-A86A-4BF9-A89E-FE566AFCFAD9}"/>
                </a:ext>
              </a:extLst>
            </p:cNvPr>
            <p:cNvSpPr/>
            <p:nvPr/>
          </p:nvSpPr>
          <p:spPr>
            <a:xfrm>
              <a:off x="0" y="0"/>
              <a:ext cx="12192000" cy="2969141"/>
            </a:xfrm>
            <a:prstGeom prst="rect">
              <a:avLst/>
            </a:prstGeom>
            <a:solidFill>
              <a:srgbClr val="EAE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descr="图片包含 道路, 建筑物, 户外, 街道&#10;&#10;描述已自动生成">
              <a:extLst>
                <a:ext uri="{FF2B5EF4-FFF2-40B4-BE49-F238E27FC236}">
                  <a16:creationId xmlns="" xmlns:a16="http://schemas.microsoft.com/office/drawing/2014/main" id="{B0BE9A32-660E-4ABB-BB1D-388C8F7FF9DF}"/>
                </a:ext>
              </a:extLst>
            </p:cNvPr>
            <p:cNvPicPr>
              <a:picLocks noChangeAspect="1"/>
            </p:cNvPicPr>
            <p:nvPr/>
          </p:nvPicPr>
          <p:blipFill rotWithShape="1">
            <a:blip r:embed="rId2" cstate="email">
              <a:alphaModFix amt="20000"/>
              <a:extLst>
                <a:ext uri="{28A0092B-C50C-407E-A947-70E740481C1C}">
                  <a14:useLocalDpi xmlns:a14="http://schemas.microsoft.com/office/drawing/2010/main"/>
                </a:ext>
              </a:extLst>
            </a:blip>
            <a:srcRect/>
            <a:stretch/>
          </p:blipFill>
          <p:spPr>
            <a:xfrm>
              <a:off x="0" y="0"/>
              <a:ext cx="12192000" cy="2969141"/>
            </a:xfrm>
            <a:prstGeom prst="rect">
              <a:avLst/>
            </a:prstGeom>
          </p:spPr>
        </p:pic>
      </p:grpSp>
      <p:grpSp>
        <p:nvGrpSpPr>
          <p:cNvPr id="11" name="组合 10">
            <a:extLst>
              <a:ext uri="{FF2B5EF4-FFF2-40B4-BE49-F238E27FC236}">
                <a16:creationId xmlns="" xmlns:a16="http://schemas.microsoft.com/office/drawing/2014/main" id="{4F69F7C4-D957-47A2-9F6D-A5F269A09DA2}"/>
              </a:ext>
            </a:extLst>
          </p:cNvPr>
          <p:cNvGrpSpPr/>
          <p:nvPr/>
        </p:nvGrpSpPr>
        <p:grpSpPr>
          <a:xfrm>
            <a:off x="972457" y="882800"/>
            <a:ext cx="10247086" cy="5543400"/>
            <a:chOff x="1314450" y="742950"/>
            <a:chExt cx="9563100" cy="5543400"/>
          </a:xfrm>
          <a:effectLst>
            <a:outerShdw blurRad="63500" algn="ctr" rotWithShape="0">
              <a:prstClr val="black">
                <a:alpha val="30000"/>
              </a:prstClr>
            </a:outerShdw>
          </a:effectLst>
        </p:grpSpPr>
        <p:sp>
          <p:nvSpPr>
            <p:cNvPr id="10" name="矩形 9">
              <a:extLst>
                <a:ext uri="{FF2B5EF4-FFF2-40B4-BE49-F238E27FC236}">
                  <a16:creationId xmlns="" xmlns:a16="http://schemas.microsoft.com/office/drawing/2014/main" id="{29E4794A-0E0A-451A-9B2C-587E43867B75}"/>
                </a:ext>
              </a:extLst>
            </p:cNvPr>
            <p:cNvSpPr/>
            <p:nvPr/>
          </p:nvSpPr>
          <p:spPr>
            <a:xfrm>
              <a:off x="1314450" y="3124200"/>
              <a:ext cx="9563100" cy="3162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8">
              <a:extLst>
                <a:ext uri="{FF2B5EF4-FFF2-40B4-BE49-F238E27FC236}">
                  <a16:creationId xmlns="" xmlns:a16="http://schemas.microsoft.com/office/drawing/2014/main" id="{5BF52812-EB70-4CF2-A8B4-C99A1DD5D8BA}"/>
                </a:ext>
              </a:extLst>
            </p:cNvPr>
            <p:cNvSpPr/>
            <p:nvPr/>
          </p:nvSpPr>
          <p:spPr>
            <a:xfrm>
              <a:off x="1314450" y="742950"/>
              <a:ext cx="9563100" cy="3143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2" name="矩形 21">
            <a:extLst>
              <a:ext uri="{FF2B5EF4-FFF2-40B4-BE49-F238E27FC236}">
                <a16:creationId xmlns="" xmlns:a16="http://schemas.microsoft.com/office/drawing/2014/main" id="{7B43EB6E-4986-4462-A6E5-1BB76F0D55C3}"/>
              </a:ext>
            </a:extLst>
          </p:cNvPr>
          <p:cNvSpPr/>
          <p:nvPr/>
        </p:nvSpPr>
        <p:spPr>
          <a:xfrm>
            <a:off x="2376490" y="3170236"/>
            <a:ext cx="1771648" cy="2804963"/>
          </a:xfrm>
          <a:prstGeom prst="rect">
            <a:avLst/>
          </a:prstGeom>
          <a:blipFill dpi="0" rotWithShape="1">
            <a:blip r:embed="rId3" cstate="email">
              <a:extLst>
                <a:ext uri="{28A0092B-C50C-407E-A947-70E740481C1C}">
                  <a14:useLocalDpi xmlns:a14="http://schemas.microsoft.com/office/drawing/2010/main"/>
                </a:ext>
              </a:extLst>
            </a:blip>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 xmlns:a16="http://schemas.microsoft.com/office/drawing/2014/main" id="{59B71702-EFF3-41FF-BDEE-F17F96A17DFE}"/>
              </a:ext>
            </a:extLst>
          </p:cNvPr>
          <p:cNvSpPr/>
          <p:nvPr/>
        </p:nvSpPr>
        <p:spPr>
          <a:xfrm>
            <a:off x="7886895" y="3170236"/>
            <a:ext cx="1771648" cy="2804963"/>
          </a:xfrm>
          <a:prstGeom prst="rect">
            <a:avLst/>
          </a:prstGeom>
          <a:blipFill dpi="0" rotWithShape="1">
            <a:blip r:embed="rId4" cstate="email">
              <a:extLst>
                <a:ext uri="{28A0092B-C50C-407E-A947-70E740481C1C}">
                  <a14:useLocalDpi xmlns:a14="http://schemas.microsoft.com/office/drawing/2010/main"/>
                </a:ext>
              </a:extLst>
            </a:blip>
            <a:srcRect/>
            <a:tile tx="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a:extLst>
              <a:ext uri="{FF2B5EF4-FFF2-40B4-BE49-F238E27FC236}">
                <a16:creationId xmlns="" xmlns:a16="http://schemas.microsoft.com/office/drawing/2014/main" id="{EE79E944-EA6F-44D3-BE05-14B06831467A}"/>
              </a:ext>
            </a:extLst>
          </p:cNvPr>
          <p:cNvSpPr/>
          <p:nvPr/>
        </p:nvSpPr>
        <p:spPr>
          <a:xfrm>
            <a:off x="6050094" y="3170236"/>
            <a:ext cx="1771648" cy="2804963"/>
          </a:xfrm>
          <a:prstGeom prst="rect">
            <a:avLst/>
          </a:prstGeom>
          <a:blipFill dpi="0" rotWithShape="1">
            <a:blip r:embed="rId5" cstate="email">
              <a:extLst>
                <a:ext uri="{28A0092B-C50C-407E-A947-70E740481C1C}">
                  <a14:useLocalDpi xmlns:a14="http://schemas.microsoft.com/office/drawing/2010/main"/>
                </a:ext>
              </a:extLst>
            </a:blip>
            <a:srcRect/>
            <a:tile tx="17145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矩形 24">
            <a:extLst>
              <a:ext uri="{FF2B5EF4-FFF2-40B4-BE49-F238E27FC236}">
                <a16:creationId xmlns="" xmlns:a16="http://schemas.microsoft.com/office/drawing/2014/main" id="{3AC82AFD-C046-4096-B9D8-3DADE2BFD2F4}"/>
              </a:ext>
            </a:extLst>
          </p:cNvPr>
          <p:cNvSpPr/>
          <p:nvPr/>
        </p:nvSpPr>
        <p:spPr>
          <a:xfrm>
            <a:off x="4213292" y="3170236"/>
            <a:ext cx="1771648" cy="2804963"/>
          </a:xfrm>
          <a:prstGeom prst="rect">
            <a:avLst/>
          </a:prstGeom>
          <a:blipFill dpi="0" rotWithShape="1">
            <a:blip r:embed="rId6" cstate="email">
              <a:extLst>
                <a:ext uri="{28A0092B-C50C-407E-A947-70E740481C1C}">
                  <a14:useLocalDpi xmlns:a14="http://schemas.microsoft.com/office/drawing/2010/main"/>
                </a:ext>
              </a:extLst>
            </a:blip>
            <a:srcRect/>
            <a:tile tx="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a:extLst>
              <a:ext uri="{FF2B5EF4-FFF2-40B4-BE49-F238E27FC236}">
                <a16:creationId xmlns="" xmlns:a16="http://schemas.microsoft.com/office/drawing/2014/main" id="{B7E0A374-06AE-48BA-BD98-0966779ADDC1}"/>
              </a:ext>
            </a:extLst>
          </p:cNvPr>
          <p:cNvSpPr txBox="1"/>
          <p:nvPr/>
        </p:nvSpPr>
        <p:spPr>
          <a:xfrm>
            <a:off x="2259349" y="2053695"/>
            <a:ext cx="3922375" cy="461665"/>
          </a:xfrm>
          <a:prstGeom prst="rect">
            <a:avLst/>
          </a:prstGeom>
          <a:noFill/>
        </p:spPr>
        <p:txBody>
          <a:bodyPr wrap="square" rtlCol="0">
            <a:spAutoFit/>
          </a:bodyPr>
          <a:lstStyle/>
          <a:p>
            <a:pPr lvl="0">
              <a:defRPr/>
            </a:pPr>
            <a:r>
              <a:rPr lang="en-US" altLang="zh-CN" sz="2400">
                <a:solidFill>
                  <a:prstClr val="white"/>
                </a:solidFill>
                <a:latin typeface="站酷小薇LOGO体" panose="02010600010101010101" pitchFamily="2" charset="-122"/>
                <a:ea typeface="站酷小薇LOGO体" panose="02010600010101010101" pitchFamily="2" charset="-122"/>
                <a:cs typeface="Arial Unicode MS" panose="020B0604020202020204" pitchFamily="34" charset="-122"/>
              </a:rPr>
              <a:t>POWER YOUR POINT</a:t>
            </a:r>
            <a:endParaRPr kumimoji="0" lang="zh-CN" altLang="en-US" sz="2400" b="0" i="0" u="none" strike="noStrike" kern="1200" cap="none" spc="0" normalizeH="0" baseline="0" noProof="0">
              <a:ln>
                <a:noFill/>
              </a:ln>
              <a:solidFill>
                <a:prstClr val="white"/>
              </a:solidFill>
              <a:effectLst/>
              <a:uLnTx/>
              <a:uFillTx/>
              <a:latin typeface="站酷小薇LOGO体" panose="02010600010101010101" pitchFamily="2" charset="-122"/>
              <a:ea typeface="站酷小薇LOGO体" panose="02010600010101010101" pitchFamily="2" charset="-122"/>
              <a:cs typeface="Arial Unicode MS" panose="020B0604020202020204" pitchFamily="34" charset="-122"/>
            </a:endParaRPr>
          </a:p>
        </p:txBody>
      </p:sp>
      <p:grpSp>
        <p:nvGrpSpPr>
          <p:cNvPr id="62" name="组合 61">
            <a:extLst>
              <a:ext uri="{FF2B5EF4-FFF2-40B4-BE49-F238E27FC236}">
                <a16:creationId xmlns="" xmlns:a16="http://schemas.microsoft.com/office/drawing/2014/main" id="{AA2B8468-7D56-48F6-B716-AC31F19526AD}"/>
              </a:ext>
            </a:extLst>
          </p:cNvPr>
          <p:cNvGrpSpPr/>
          <p:nvPr/>
        </p:nvGrpSpPr>
        <p:grpSpPr>
          <a:xfrm>
            <a:off x="9584355" y="2833899"/>
            <a:ext cx="72000" cy="62949"/>
            <a:chOff x="9575431" y="2846939"/>
            <a:chExt cx="72000" cy="36000"/>
          </a:xfrm>
        </p:grpSpPr>
        <p:cxnSp>
          <p:nvCxnSpPr>
            <p:cNvPr id="53" name="直接连接符 52">
              <a:extLst>
                <a:ext uri="{FF2B5EF4-FFF2-40B4-BE49-F238E27FC236}">
                  <a16:creationId xmlns="" xmlns:a16="http://schemas.microsoft.com/office/drawing/2014/main" id="{21EC0A61-08B1-456B-8CA9-F9FA62CBD161}"/>
                </a:ext>
              </a:extLst>
            </p:cNvPr>
            <p:cNvCxnSpPr>
              <a:cxnSpLocks/>
            </p:cNvCxnSpPr>
            <p:nvPr/>
          </p:nvCxnSpPr>
          <p:spPr>
            <a:xfrm>
              <a:off x="9575431" y="2846939"/>
              <a:ext cx="36000" cy="36000"/>
            </a:xfrm>
            <a:prstGeom prst="line">
              <a:avLst/>
            </a:prstGeom>
            <a:ln w="12700" cap="rnd">
              <a:gradFill flip="none" rotWithShape="1">
                <a:gsLst>
                  <a:gs pos="0">
                    <a:srgbClr val="D9A07F"/>
                  </a:gs>
                  <a:gs pos="100000">
                    <a:srgbClr val="9B645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36B99912-D56A-47EA-9B74-5D35658B274B}"/>
                </a:ext>
              </a:extLst>
            </p:cNvPr>
            <p:cNvCxnSpPr>
              <a:cxnSpLocks/>
            </p:cNvCxnSpPr>
            <p:nvPr/>
          </p:nvCxnSpPr>
          <p:spPr>
            <a:xfrm flipH="1">
              <a:off x="9611431" y="2846939"/>
              <a:ext cx="36000" cy="36000"/>
            </a:xfrm>
            <a:prstGeom prst="line">
              <a:avLst/>
            </a:prstGeom>
            <a:ln w="12700" cap="rnd">
              <a:gradFill flip="none" rotWithShape="1">
                <a:gsLst>
                  <a:gs pos="0">
                    <a:srgbClr val="D9A07F"/>
                  </a:gs>
                  <a:gs pos="100000">
                    <a:srgbClr val="9B6450"/>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 xmlns:a16="http://schemas.microsoft.com/office/drawing/2014/main" id="{4988FD6E-542A-461A-ADAF-321B22660D43}"/>
              </a:ext>
            </a:extLst>
          </p:cNvPr>
          <p:cNvSpPr txBox="1"/>
          <p:nvPr/>
        </p:nvSpPr>
        <p:spPr>
          <a:xfrm>
            <a:off x="8461144" y="2742262"/>
            <a:ext cx="1120960" cy="246221"/>
          </a:xfrm>
          <a:prstGeom prst="rect">
            <a:avLst/>
          </a:prstGeom>
          <a:noFill/>
        </p:spPr>
        <p:txBody>
          <a:bodyPr wrap="square" rtlCol="0">
            <a:spAutoFit/>
          </a:bodyPr>
          <a:lstStyle/>
          <a:p>
            <a:pPr lvl="0" algn="r"/>
            <a:r>
              <a:rPr lang="en-US" altLang="zh-CN" sz="1000">
                <a:gradFill>
                  <a:gsLst>
                    <a:gs pos="0">
                      <a:srgbClr val="D9A07F"/>
                    </a:gs>
                    <a:gs pos="100000">
                      <a:srgbClr val="9B6450"/>
                    </a:gs>
                  </a:gsLst>
                  <a:lin ang="0" scaled="1"/>
                </a:gradFill>
                <a:latin typeface="站酷小薇LOGO体" panose="02010600010101010101" pitchFamily="2" charset="-122"/>
                <a:ea typeface="站酷小薇LOGO体" panose="02010600010101010101" pitchFamily="2" charset="-122"/>
                <a:cs typeface="Arial Unicode MS" panose="020B0604020202020204" pitchFamily="34" charset="-122"/>
              </a:rPr>
              <a:t>OUR INFODATA</a:t>
            </a:r>
            <a:endParaRPr kumimoji="0" lang="zh-CN" altLang="en-US" sz="1000" i="0" u="none" strike="noStrike" kern="1200" cap="none" spc="0" normalizeH="0" baseline="0" noProof="0">
              <a:ln>
                <a:noFill/>
              </a:ln>
              <a:gradFill>
                <a:gsLst>
                  <a:gs pos="0">
                    <a:srgbClr val="D9A07F"/>
                  </a:gs>
                  <a:gs pos="100000">
                    <a:srgbClr val="9B6450"/>
                  </a:gs>
                </a:gsLst>
                <a:lin ang="0" scaled="1"/>
              </a:gradFill>
              <a:effectLst/>
              <a:uLnTx/>
              <a:uFillTx/>
              <a:latin typeface="站酷小薇LOGO体" panose="02010600010101010101" pitchFamily="2" charset="-122"/>
              <a:ea typeface="站酷小薇LOGO体" panose="02010600010101010101" pitchFamily="2" charset="-122"/>
              <a:cs typeface="Arial Unicode MS" panose="020B0604020202020204" pitchFamily="34" charset="-122"/>
            </a:endParaRPr>
          </a:p>
        </p:txBody>
      </p:sp>
      <p:sp>
        <p:nvSpPr>
          <p:cNvPr id="63" name="文本框 62">
            <a:extLst>
              <a:ext uri="{FF2B5EF4-FFF2-40B4-BE49-F238E27FC236}">
                <a16:creationId xmlns="" xmlns:a16="http://schemas.microsoft.com/office/drawing/2014/main" id="{700C7EB5-92E0-4F88-AD0F-9651BF5E6721}"/>
              </a:ext>
            </a:extLst>
          </p:cNvPr>
          <p:cNvSpPr txBox="1"/>
          <p:nvPr/>
        </p:nvSpPr>
        <p:spPr>
          <a:xfrm>
            <a:off x="2283161" y="5992429"/>
            <a:ext cx="1811347" cy="2789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64" name="文本框 63">
            <a:extLst>
              <a:ext uri="{FF2B5EF4-FFF2-40B4-BE49-F238E27FC236}">
                <a16:creationId xmlns="" xmlns:a16="http://schemas.microsoft.com/office/drawing/2014/main" id="{766EBD92-D605-4927-B930-647F495D7F25}"/>
              </a:ext>
            </a:extLst>
          </p:cNvPr>
          <p:cNvSpPr txBox="1"/>
          <p:nvPr/>
        </p:nvSpPr>
        <p:spPr>
          <a:xfrm>
            <a:off x="4125110" y="5992429"/>
            <a:ext cx="1811347" cy="2789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65" name="文本框 64">
            <a:extLst>
              <a:ext uri="{FF2B5EF4-FFF2-40B4-BE49-F238E27FC236}">
                <a16:creationId xmlns="" xmlns:a16="http://schemas.microsoft.com/office/drawing/2014/main" id="{1E9859A6-0A59-4FC0-9387-344C46C86408}"/>
              </a:ext>
            </a:extLst>
          </p:cNvPr>
          <p:cNvSpPr txBox="1"/>
          <p:nvPr/>
        </p:nvSpPr>
        <p:spPr>
          <a:xfrm>
            <a:off x="5967059" y="5992429"/>
            <a:ext cx="1811347" cy="2789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66" name="文本框 65">
            <a:extLst>
              <a:ext uri="{FF2B5EF4-FFF2-40B4-BE49-F238E27FC236}">
                <a16:creationId xmlns="" xmlns:a16="http://schemas.microsoft.com/office/drawing/2014/main" id="{E64E4A36-5ABB-4D3B-B71C-B284BEC50457}"/>
              </a:ext>
            </a:extLst>
          </p:cNvPr>
          <p:cNvSpPr txBox="1"/>
          <p:nvPr/>
        </p:nvSpPr>
        <p:spPr>
          <a:xfrm>
            <a:off x="7809008" y="5992429"/>
            <a:ext cx="1811347" cy="2789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900" b="1" i="0" u="none" strike="noStrike" kern="1200" cap="none" spc="0" normalizeH="0" baseline="0" noProof="0">
              <a:ln>
                <a:noFill/>
              </a:ln>
              <a:solidFill>
                <a:srgbClr val="868786"/>
              </a:solidFill>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grpSp>
        <p:nvGrpSpPr>
          <p:cNvPr id="1052" name="组合 1051">
            <a:extLst>
              <a:ext uri="{FF2B5EF4-FFF2-40B4-BE49-F238E27FC236}">
                <a16:creationId xmlns="" xmlns:a16="http://schemas.microsoft.com/office/drawing/2014/main" id="{00C1FDBF-5EBA-48F8-A04D-A7A12E645649}"/>
              </a:ext>
            </a:extLst>
          </p:cNvPr>
          <p:cNvGrpSpPr/>
          <p:nvPr/>
        </p:nvGrpSpPr>
        <p:grpSpPr>
          <a:xfrm>
            <a:off x="1979696" y="1806715"/>
            <a:ext cx="1584158" cy="1584158"/>
            <a:chOff x="2176177" y="2007670"/>
            <a:chExt cx="545304" cy="545304"/>
          </a:xfrm>
        </p:grpSpPr>
        <p:cxnSp>
          <p:nvCxnSpPr>
            <p:cNvPr id="49" name="直接连接符 48">
              <a:extLst>
                <a:ext uri="{FF2B5EF4-FFF2-40B4-BE49-F238E27FC236}">
                  <a16:creationId xmlns="" xmlns:a16="http://schemas.microsoft.com/office/drawing/2014/main" id="{C811D5E8-9F49-4A1C-94C7-7DF8037EEDD8}"/>
                </a:ext>
              </a:extLst>
            </p:cNvPr>
            <p:cNvCxnSpPr>
              <a:cxnSpLocks/>
            </p:cNvCxnSpPr>
            <p:nvPr/>
          </p:nvCxnSpPr>
          <p:spPr>
            <a:xfrm>
              <a:off x="2176177" y="2053695"/>
              <a:ext cx="545304" cy="0"/>
            </a:xfrm>
            <a:prstGeom prst="line">
              <a:avLst/>
            </a:prstGeom>
            <a:ln w="6350" cap="rnd">
              <a:gradFill flip="none" rotWithShape="1">
                <a:gsLst>
                  <a:gs pos="0">
                    <a:srgbClr val="D9A07F"/>
                  </a:gs>
                  <a:gs pos="100000">
                    <a:srgbClr val="9B645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 xmlns:a16="http://schemas.microsoft.com/office/drawing/2014/main" id="{57DA2C96-EDBD-4B88-9ABD-69B69D9F9674}"/>
                </a:ext>
              </a:extLst>
            </p:cNvPr>
            <p:cNvCxnSpPr>
              <a:cxnSpLocks/>
            </p:cNvCxnSpPr>
            <p:nvPr/>
          </p:nvCxnSpPr>
          <p:spPr>
            <a:xfrm rot="5400000">
              <a:off x="1953073" y="2280322"/>
              <a:ext cx="545304" cy="0"/>
            </a:xfrm>
            <a:prstGeom prst="line">
              <a:avLst/>
            </a:prstGeom>
            <a:ln w="6350" cap="rnd">
              <a:gradFill flip="none" rotWithShape="1">
                <a:gsLst>
                  <a:gs pos="0">
                    <a:srgbClr val="D9A07F"/>
                  </a:gs>
                  <a:gs pos="100000">
                    <a:srgbClr val="9B645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B01FA2F9-4499-4C01-A263-1F378FEEAFEC}"/>
              </a:ext>
            </a:extLst>
          </p:cNvPr>
          <p:cNvGrpSpPr/>
          <p:nvPr/>
        </p:nvGrpSpPr>
        <p:grpSpPr>
          <a:xfrm>
            <a:off x="10323051" y="981978"/>
            <a:ext cx="854481" cy="295493"/>
            <a:chOff x="10223889" y="981978"/>
            <a:chExt cx="854481" cy="295493"/>
          </a:xfrm>
        </p:grpSpPr>
        <p:grpSp>
          <p:nvGrpSpPr>
            <p:cNvPr id="39" name="组合 38">
              <a:extLst>
                <a:ext uri="{FF2B5EF4-FFF2-40B4-BE49-F238E27FC236}">
                  <a16:creationId xmlns="" xmlns:a16="http://schemas.microsoft.com/office/drawing/2014/main" id="{69E1919B-BE8B-4130-A0CC-83382C23EE9D}"/>
                </a:ext>
              </a:extLst>
            </p:cNvPr>
            <p:cNvGrpSpPr/>
            <p:nvPr/>
          </p:nvGrpSpPr>
          <p:grpSpPr>
            <a:xfrm>
              <a:off x="10357840" y="981978"/>
              <a:ext cx="586579" cy="80962"/>
              <a:chOff x="10033786" y="988337"/>
              <a:chExt cx="332987" cy="80962"/>
            </a:xfrm>
          </p:grpSpPr>
          <p:cxnSp>
            <p:nvCxnSpPr>
              <p:cNvPr id="35" name="直接连接符 34">
                <a:extLst>
                  <a:ext uri="{FF2B5EF4-FFF2-40B4-BE49-F238E27FC236}">
                    <a16:creationId xmlns="" xmlns:a16="http://schemas.microsoft.com/office/drawing/2014/main" id="{0470234F-188D-475C-990D-C979F255FDED}"/>
                  </a:ext>
                </a:extLst>
              </p:cNvPr>
              <p:cNvCxnSpPr>
                <a:cxnSpLocks/>
              </p:cNvCxnSpPr>
              <p:nvPr/>
            </p:nvCxnSpPr>
            <p:spPr>
              <a:xfrm>
                <a:off x="10033786" y="988337"/>
                <a:ext cx="332987" cy="0"/>
              </a:xfrm>
              <a:prstGeom prst="line">
                <a:avLst/>
              </a:prstGeom>
              <a:ln w="12700" cap="rnd">
                <a:gradFill flip="none" rotWithShape="1">
                  <a:gsLst>
                    <a:gs pos="0">
                      <a:srgbClr val="D9A07F"/>
                    </a:gs>
                    <a:gs pos="100000">
                      <a:srgbClr val="9B645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6DE47F6F-D6C4-4CAF-8E7F-60E1108DB322}"/>
                  </a:ext>
                </a:extLst>
              </p:cNvPr>
              <p:cNvCxnSpPr>
                <a:cxnSpLocks/>
              </p:cNvCxnSpPr>
              <p:nvPr/>
            </p:nvCxnSpPr>
            <p:spPr>
              <a:xfrm>
                <a:off x="10033786" y="1028818"/>
                <a:ext cx="332987" cy="0"/>
              </a:xfrm>
              <a:prstGeom prst="line">
                <a:avLst/>
              </a:prstGeom>
              <a:ln w="12700" cap="rnd">
                <a:gradFill flip="none" rotWithShape="1">
                  <a:gsLst>
                    <a:gs pos="0">
                      <a:srgbClr val="D9A07F"/>
                    </a:gs>
                    <a:gs pos="100000">
                      <a:srgbClr val="9B645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4798EB05-7765-418F-91DD-E717CD35EB97}"/>
                  </a:ext>
                </a:extLst>
              </p:cNvPr>
              <p:cNvCxnSpPr>
                <a:cxnSpLocks/>
              </p:cNvCxnSpPr>
              <p:nvPr/>
            </p:nvCxnSpPr>
            <p:spPr>
              <a:xfrm>
                <a:off x="10033786" y="1069299"/>
                <a:ext cx="332987" cy="0"/>
              </a:xfrm>
              <a:prstGeom prst="line">
                <a:avLst/>
              </a:prstGeom>
              <a:ln w="12700" cap="rnd">
                <a:gradFill flip="none" rotWithShape="1">
                  <a:gsLst>
                    <a:gs pos="0">
                      <a:srgbClr val="D9A07F"/>
                    </a:gs>
                    <a:gs pos="100000">
                      <a:srgbClr val="9B6450"/>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 xmlns:a16="http://schemas.microsoft.com/office/drawing/2014/main" id="{FF1AE7B1-9BBE-4873-8725-1BBF6229529D}"/>
                </a:ext>
              </a:extLst>
            </p:cNvPr>
            <p:cNvSpPr txBox="1"/>
            <p:nvPr/>
          </p:nvSpPr>
          <p:spPr>
            <a:xfrm>
              <a:off x="10223889" y="1031250"/>
              <a:ext cx="854481" cy="246221"/>
            </a:xfrm>
            <a:prstGeom prst="rect">
              <a:avLst/>
            </a:prstGeom>
            <a:noFill/>
          </p:spPr>
          <p:txBody>
            <a:bodyPr wrap="square" rtlCol="0">
              <a:spAutoFit/>
            </a:bodyPr>
            <a:lstStyle/>
            <a:p>
              <a:pPr lvl="0" algn="ctr"/>
              <a:r>
                <a:rPr lang="en-US" altLang="zh-CN" sz="1000">
                  <a:gradFill flip="none" rotWithShape="1">
                    <a:gsLst>
                      <a:gs pos="0">
                        <a:srgbClr val="D9A07F"/>
                      </a:gs>
                      <a:gs pos="100000">
                        <a:srgbClr val="9B6450"/>
                      </a:gs>
                    </a:gsLst>
                    <a:lin ang="0" scaled="1"/>
                    <a:tileRect/>
                  </a:gradFill>
                  <a:latin typeface="站酷小薇LOGO体" panose="02010600010101010101" pitchFamily="2" charset="-122"/>
                  <a:ea typeface="站酷小薇LOGO体" panose="02010600010101010101" pitchFamily="2" charset="-122"/>
                </a:rPr>
                <a:t>TEXT HERE</a:t>
              </a:r>
              <a:endParaRPr kumimoji="0" lang="zh-CN" altLang="en-US" sz="1000" b="0" i="0" u="none" strike="noStrike" kern="1200" cap="none" spc="0" normalizeH="0" baseline="0" noProof="0">
                <a:ln>
                  <a:noFill/>
                </a:ln>
                <a:gradFill flip="none" rotWithShape="1">
                  <a:gsLst>
                    <a:gs pos="0">
                      <a:srgbClr val="D9A07F"/>
                    </a:gs>
                    <a:gs pos="100000">
                      <a:srgbClr val="9B6450"/>
                    </a:gs>
                  </a:gsLst>
                  <a:lin ang="0" scaled="1"/>
                  <a:tileRect/>
                </a:gradFill>
                <a:effectLst/>
                <a:uLnTx/>
                <a:uFillTx/>
                <a:latin typeface="站酷小薇LOGO体" panose="02010600010101010101" pitchFamily="2" charset="-122"/>
                <a:ea typeface="站酷小薇LOGO体" panose="02010600010101010101" pitchFamily="2" charset="-122"/>
              </a:endParaRPr>
            </a:p>
          </p:txBody>
        </p:sp>
      </p:grpSp>
      <p:sp>
        <p:nvSpPr>
          <p:cNvPr id="42" name="文本框 41">
            <a:extLst>
              <a:ext uri="{FF2B5EF4-FFF2-40B4-BE49-F238E27FC236}">
                <a16:creationId xmlns="" xmlns:a16="http://schemas.microsoft.com/office/drawing/2014/main" id="{93EFE945-7B42-4B3C-867C-9DB83667BC41}"/>
              </a:ext>
            </a:extLst>
          </p:cNvPr>
          <p:cNvSpPr txBox="1"/>
          <p:nvPr/>
        </p:nvSpPr>
        <p:spPr>
          <a:xfrm>
            <a:off x="1014469" y="902454"/>
            <a:ext cx="1757306" cy="307777"/>
          </a:xfrm>
          <a:prstGeom prst="rect">
            <a:avLst/>
          </a:prstGeom>
          <a:noFill/>
        </p:spPr>
        <p:txBody>
          <a:bodyPr wrap="square" rtlCol="0">
            <a:spAutoFit/>
          </a:bodyPr>
          <a:lstStyle/>
          <a:p>
            <a:pPr lvl="0"/>
            <a:r>
              <a:rPr lang="en-US" altLang="zh-CN" sz="1400">
                <a:gradFill flip="none" rotWithShape="1">
                  <a:gsLst>
                    <a:gs pos="0">
                      <a:srgbClr val="D9A07F"/>
                    </a:gs>
                    <a:gs pos="100000">
                      <a:srgbClr val="9B6450"/>
                    </a:gs>
                  </a:gsLst>
                  <a:lin ang="0" scaled="1"/>
                  <a:tileRect/>
                </a:gradFill>
                <a:latin typeface="站酷小薇LOGO体" panose="02010600010101010101" pitchFamily="2" charset="-122"/>
                <a:ea typeface="站酷小薇LOGO体" panose="02010600010101010101" pitchFamily="2" charset="-122"/>
              </a:rPr>
              <a:t>DESIGNED BY XIAO</a:t>
            </a:r>
            <a:endParaRPr kumimoji="0" lang="zh-CN" altLang="en-US" sz="1400" b="0" i="0" u="none" strike="noStrike" kern="1200" cap="none" spc="0" normalizeH="0" baseline="0" noProof="0">
              <a:ln>
                <a:noFill/>
              </a:ln>
              <a:gradFill flip="none" rotWithShape="1">
                <a:gsLst>
                  <a:gs pos="0">
                    <a:srgbClr val="D9A07F"/>
                  </a:gs>
                  <a:gs pos="100000">
                    <a:srgbClr val="9B6450"/>
                  </a:gs>
                </a:gsLst>
                <a:lin ang="0" scaled="1"/>
                <a:tileRect/>
              </a:gradFill>
              <a:effectLst/>
              <a:uLnTx/>
              <a:uFillTx/>
              <a:latin typeface="站酷小薇LOGO体" panose="02010600010101010101" pitchFamily="2" charset="-122"/>
              <a:ea typeface="站酷小薇LOGO体" panose="02010600010101010101" pitchFamily="2" charset="-122"/>
            </a:endParaRPr>
          </a:p>
        </p:txBody>
      </p:sp>
    </p:spTree>
    <p:extLst>
      <p:ext uri="{BB962C8B-B14F-4D97-AF65-F5344CB8AC3E}">
        <p14:creationId xmlns:p14="http://schemas.microsoft.com/office/powerpoint/2010/main" val="1418111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 xmlns:a16="http://schemas.microsoft.com/office/drawing/2014/main" id="{DF54540B-4EAC-4500-BAE3-0D1A0DAE50AF}"/>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片包含 人员, 服装, 室内, 假发&#10;&#10;描述已自动生成">
            <a:extLst>
              <a:ext uri="{FF2B5EF4-FFF2-40B4-BE49-F238E27FC236}">
                <a16:creationId xmlns="" xmlns:a16="http://schemas.microsoft.com/office/drawing/2014/main" id="{B4C753A1-E2A4-45F1-9FDD-50DF4CB2E1D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89929" y="763740"/>
            <a:ext cx="2767400" cy="1556663"/>
          </a:xfrm>
          <a:prstGeom prst="rect">
            <a:avLst/>
          </a:prstGeom>
        </p:spPr>
      </p:pic>
      <p:pic>
        <p:nvPicPr>
          <p:cNvPr id="3" name="图片 2" descr="图片包含 墙壁, 人员, 室内, 妇女&#10;&#10;描述已自动生成">
            <a:extLst>
              <a:ext uri="{FF2B5EF4-FFF2-40B4-BE49-F238E27FC236}">
                <a16:creationId xmlns="" xmlns:a16="http://schemas.microsoft.com/office/drawing/2014/main" id="{5CF025DE-2069-47C5-A12D-644CE445687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979415" y="968293"/>
            <a:ext cx="2767400" cy="1556663"/>
          </a:xfrm>
          <a:prstGeom prst="rect">
            <a:avLst/>
          </a:prstGeom>
        </p:spPr>
      </p:pic>
      <p:pic>
        <p:nvPicPr>
          <p:cNvPr id="4" name="图片 3">
            <a:extLst>
              <a:ext uri="{FF2B5EF4-FFF2-40B4-BE49-F238E27FC236}">
                <a16:creationId xmlns="" xmlns:a16="http://schemas.microsoft.com/office/drawing/2014/main" id="{B6880B91-4893-4E9E-9FF0-909D23AF3D2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5186" y="2959592"/>
            <a:ext cx="2767400" cy="1556663"/>
          </a:xfrm>
          <a:prstGeom prst="rect">
            <a:avLst/>
          </a:prstGeom>
        </p:spPr>
      </p:pic>
      <p:pic>
        <p:nvPicPr>
          <p:cNvPr id="5" name="图片 4">
            <a:extLst>
              <a:ext uri="{FF2B5EF4-FFF2-40B4-BE49-F238E27FC236}">
                <a16:creationId xmlns="" xmlns:a16="http://schemas.microsoft.com/office/drawing/2014/main" id="{FE398F2B-6100-4014-93A6-012F10D5DE7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134672" y="3437886"/>
            <a:ext cx="2767400" cy="1556663"/>
          </a:xfrm>
          <a:prstGeom prst="rect">
            <a:avLst/>
          </a:prstGeom>
        </p:spPr>
      </p:pic>
      <p:sp>
        <p:nvSpPr>
          <p:cNvPr id="12" name="矩形 11">
            <a:extLst>
              <a:ext uri="{FF2B5EF4-FFF2-40B4-BE49-F238E27FC236}">
                <a16:creationId xmlns="" xmlns:a16="http://schemas.microsoft.com/office/drawing/2014/main" id="{A251291D-CB37-4A90-9722-8C62E2BED759}"/>
              </a:ext>
            </a:extLst>
          </p:cNvPr>
          <p:cNvSpPr/>
          <p:nvPr/>
        </p:nvSpPr>
        <p:spPr>
          <a:xfrm>
            <a:off x="695496" y="4313447"/>
            <a:ext cx="2266778" cy="972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BEE0BE27-72EE-4DF7-9ED0-537DFFD286A0}"/>
              </a:ext>
            </a:extLst>
          </p:cNvPr>
          <p:cNvSpPr/>
          <p:nvPr/>
        </p:nvSpPr>
        <p:spPr>
          <a:xfrm>
            <a:off x="3540240" y="2117595"/>
            <a:ext cx="2266778" cy="972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26CAB471-2572-42CB-A902-6F35E962AD18}"/>
              </a:ext>
            </a:extLst>
          </p:cNvPr>
          <p:cNvSpPr/>
          <p:nvPr/>
        </p:nvSpPr>
        <p:spPr>
          <a:xfrm>
            <a:off x="9229726" y="2320402"/>
            <a:ext cx="2266778" cy="972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75ADDA99-4171-4A09-A8E0-DB66384C5541}"/>
              </a:ext>
            </a:extLst>
          </p:cNvPr>
          <p:cNvSpPr/>
          <p:nvPr/>
        </p:nvSpPr>
        <p:spPr>
          <a:xfrm>
            <a:off x="6384983" y="4791741"/>
            <a:ext cx="2266778" cy="97232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A0DE1E55-76AD-4BF2-8492-110A9308CBA2}"/>
              </a:ext>
            </a:extLst>
          </p:cNvPr>
          <p:cNvSpPr txBox="1"/>
          <p:nvPr/>
        </p:nvSpPr>
        <p:spPr>
          <a:xfrm>
            <a:off x="927271" y="4361552"/>
            <a:ext cx="1803228" cy="400110"/>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2000">
                <a:solidFill>
                  <a:srgbClr val="4F6984"/>
                </a:solidFill>
              </a:rPr>
              <a:t>TEXT HERE</a:t>
            </a:r>
            <a:endParaRPr lang="zh-CN" altLang="en-US" sz="2000">
              <a:solidFill>
                <a:srgbClr val="4F6984"/>
              </a:solidFill>
            </a:endParaRPr>
          </a:p>
        </p:txBody>
      </p:sp>
      <p:sp>
        <p:nvSpPr>
          <p:cNvPr id="21" name="文本框 20">
            <a:extLst>
              <a:ext uri="{FF2B5EF4-FFF2-40B4-BE49-F238E27FC236}">
                <a16:creationId xmlns="" xmlns:a16="http://schemas.microsoft.com/office/drawing/2014/main" id="{0C920A96-5139-434C-AE5F-F49E3A5C85AD}"/>
              </a:ext>
            </a:extLst>
          </p:cNvPr>
          <p:cNvSpPr txBox="1"/>
          <p:nvPr/>
        </p:nvSpPr>
        <p:spPr>
          <a:xfrm>
            <a:off x="695496" y="4663338"/>
            <a:ext cx="2266779" cy="574324"/>
          </a:xfrm>
          <a:prstGeom prst="rect">
            <a:avLst/>
          </a:prstGeom>
          <a:noFill/>
        </p:spPr>
        <p:txBody>
          <a:bodyPr wrap="square" rtlCol="0">
            <a:spAutoFit/>
          </a:bodyPr>
          <a:lstStyle/>
          <a:p>
            <a:pPr algn="ctr">
              <a:lnSpc>
                <a:spcPct val="150000"/>
              </a:lnSpc>
            </a:pPr>
            <a:r>
              <a:rPr lang="en-US" altLang="zh-CN" sz="1100"/>
              <a:t>Lorem ipsum dolor sit amet consectetuer adipiscing elit</a:t>
            </a:r>
            <a:endParaRPr lang="zh-CN" altLang="en-US" sz="1100"/>
          </a:p>
        </p:txBody>
      </p:sp>
      <p:sp>
        <p:nvSpPr>
          <p:cNvPr id="25" name="文本框 24">
            <a:extLst>
              <a:ext uri="{FF2B5EF4-FFF2-40B4-BE49-F238E27FC236}">
                <a16:creationId xmlns="" xmlns:a16="http://schemas.microsoft.com/office/drawing/2014/main" id="{3507305B-D7E1-4BE4-8540-6E537CCD06B8}"/>
              </a:ext>
            </a:extLst>
          </p:cNvPr>
          <p:cNvSpPr txBox="1"/>
          <p:nvPr/>
        </p:nvSpPr>
        <p:spPr>
          <a:xfrm>
            <a:off x="3772014" y="2165700"/>
            <a:ext cx="1803228" cy="400110"/>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2000">
                <a:solidFill>
                  <a:srgbClr val="4F6984"/>
                </a:solidFill>
              </a:rPr>
              <a:t>TEXT HERE</a:t>
            </a:r>
            <a:endParaRPr lang="zh-CN" altLang="en-US" sz="2000">
              <a:solidFill>
                <a:srgbClr val="4F6984"/>
              </a:solidFill>
            </a:endParaRPr>
          </a:p>
        </p:txBody>
      </p:sp>
      <p:sp>
        <p:nvSpPr>
          <p:cNvPr id="26" name="文本框 25">
            <a:extLst>
              <a:ext uri="{FF2B5EF4-FFF2-40B4-BE49-F238E27FC236}">
                <a16:creationId xmlns="" xmlns:a16="http://schemas.microsoft.com/office/drawing/2014/main" id="{01036FDE-47AC-4FB8-A660-4E37E1D044AF}"/>
              </a:ext>
            </a:extLst>
          </p:cNvPr>
          <p:cNvSpPr txBox="1"/>
          <p:nvPr/>
        </p:nvSpPr>
        <p:spPr>
          <a:xfrm>
            <a:off x="3540239" y="2467486"/>
            <a:ext cx="2266779" cy="574324"/>
          </a:xfrm>
          <a:prstGeom prst="rect">
            <a:avLst/>
          </a:prstGeom>
          <a:noFill/>
        </p:spPr>
        <p:txBody>
          <a:bodyPr wrap="square" rtlCol="0">
            <a:spAutoFit/>
          </a:bodyPr>
          <a:lstStyle/>
          <a:p>
            <a:pPr algn="ctr">
              <a:lnSpc>
                <a:spcPct val="150000"/>
              </a:lnSpc>
            </a:pPr>
            <a:r>
              <a:rPr lang="en-US" altLang="zh-CN" sz="1100"/>
              <a:t>Lorem ipsum dolor sit amet consectetuer adipiscing elit</a:t>
            </a:r>
            <a:endParaRPr lang="zh-CN" altLang="en-US" sz="1100"/>
          </a:p>
        </p:txBody>
      </p:sp>
      <p:sp>
        <p:nvSpPr>
          <p:cNvPr id="28" name="文本框 27">
            <a:extLst>
              <a:ext uri="{FF2B5EF4-FFF2-40B4-BE49-F238E27FC236}">
                <a16:creationId xmlns="" xmlns:a16="http://schemas.microsoft.com/office/drawing/2014/main" id="{2F1743FE-D3D4-4918-BDB3-5A33B70448BA}"/>
              </a:ext>
            </a:extLst>
          </p:cNvPr>
          <p:cNvSpPr txBox="1"/>
          <p:nvPr/>
        </p:nvSpPr>
        <p:spPr>
          <a:xfrm>
            <a:off x="6616757" y="4847712"/>
            <a:ext cx="1803228" cy="400110"/>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2000">
                <a:solidFill>
                  <a:srgbClr val="4F6984"/>
                </a:solidFill>
              </a:rPr>
              <a:t>TEXT HERE</a:t>
            </a:r>
            <a:endParaRPr lang="zh-CN" altLang="en-US" sz="2000">
              <a:solidFill>
                <a:srgbClr val="4F6984"/>
              </a:solidFill>
            </a:endParaRPr>
          </a:p>
        </p:txBody>
      </p:sp>
      <p:sp>
        <p:nvSpPr>
          <p:cNvPr id="29" name="文本框 28">
            <a:extLst>
              <a:ext uri="{FF2B5EF4-FFF2-40B4-BE49-F238E27FC236}">
                <a16:creationId xmlns="" xmlns:a16="http://schemas.microsoft.com/office/drawing/2014/main" id="{7B4E8981-F61B-446A-B532-54BD0B0AD462}"/>
              </a:ext>
            </a:extLst>
          </p:cNvPr>
          <p:cNvSpPr txBox="1"/>
          <p:nvPr/>
        </p:nvSpPr>
        <p:spPr>
          <a:xfrm>
            <a:off x="6384982" y="5149498"/>
            <a:ext cx="2266779" cy="574324"/>
          </a:xfrm>
          <a:prstGeom prst="rect">
            <a:avLst/>
          </a:prstGeom>
          <a:noFill/>
        </p:spPr>
        <p:txBody>
          <a:bodyPr wrap="square" rtlCol="0">
            <a:spAutoFit/>
          </a:bodyPr>
          <a:lstStyle/>
          <a:p>
            <a:pPr algn="ctr">
              <a:lnSpc>
                <a:spcPct val="150000"/>
              </a:lnSpc>
            </a:pPr>
            <a:r>
              <a:rPr lang="en-US" altLang="zh-CN" sz="1100"/>
              <a:t>Lorem ipsum dolor sit amet consectetuer adipiscing elit</a:t>
            </a:r>
            <a:endParaRPr lang="zh-CN" altLang="en-US" sz="1100"/>
          </a:p>
        </p:txBody>
      </p:sp>
      <p:sp>
        <p:nvSpPr>
          <p:cNvPr id="31" name="文本框 30">
            <a:extLst>
              <a:ext uri="{FF2B5EF4-FFF2-40B4-BE49-F238E27FC236}">
                <a16:creationId xmlns="" xmlns:a16="http://schemas.microsoft.com/office/drawing/2014/main" id="{AF315327-6D41-48FE-A71E-AE3B5734748F}"/>
              </a:ext>
            </a:extLst>
          </p:cNvPr>
          <p:cNvSpPr txBox="1"/>
          <p:nvPr/>
        </p:nvSpPr>
        <p:spPr>
          <a:xfrm>
            <a:off x="9461501" y="2368507"/>
            <a:ext cx="1803228" cy="400110"/>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2000">
                <a:solidFill>
                  <a:srgbClr val="4F6984"/>
                </a:solidFill>
              </a:rPr>
              <a:t>TEXT HERE</a:t>
            </a:r>
            <a:endParaRPr lang="zh-CN" altLang="en-US" sz="2000">
              <a:solidFill>
                <a:srgbClr val="4F6984"/>
              </a:solidFill>
            </a:endParaRPr>
          </a:p>
        </p:txBody>
      </p:sp>
      <p:sp>
        <p:nvSpPr>
          <p:cNvPr id="32" name="文本框 31">
            <a:extLst>
              <a:ext uri="{FF2B5EF4-FFF2-40B4-BE49-F238E27FC236}">
                <a16:creationId xmlns="" xmlns:a16="http://schemas.microsoft.com/office/drawing/2014/main" id="{536198AE-52DD-42F3-AF65-673A31C4931F}"/>
              </a:ext>
            </a:extLst>
          </p:cNvPr>
          <p:cNvSpPr txBox="1"/>
          <p:nvPr/>
        </p:nvSpPr>
        <p:spPr>
          <a:xfrm>
            <a:off x="9229726" y="2670293"/>
            <a:ext cx="2266779" cy="574324"/>
          </a:xfrm>
          <a:prstGeom prst="rect">
            <a:avLst/>
          </a:prstGeom>
          <a:noFill/>
        </p:spPr>
        <p:txBody>
          <a:bodyPr wrap="square" rtlCol="0">
            <a:spAutoFit/>
          </a:bodyPr>
          <a:lstStyle/>
          <a:p>
            <a:pPr algn="ctr">
              <a:lnSpc>
                <a:spcPct val="150000"/>
              </a:lnSpc>
            </a:pPr>
            <a:r>
              <a:rPr lang="en-US" altLang="zh-CN" sz="1100"/>
              <a:t>Lorem ipsum dolor sit amet consectetuer adipiscing elit</a:t>
            </a:r>
            <a:endParaRPr lang="zh-CN" altLang="en-US" sz="1100"/>
          </a:p>
        </p:txBody>
      </p:sp>
      <p:grpSp>
        <p:nvGrpSpPr>
          <p:cNvPr id="37" name="组合 36">
            <a:extLst>
              <a:ext uri="{FF2B5EF4-FFF2-40B4-BE49-F238E27FC236}">
                <a16:creationId xmlns="" xmlns:a16="http://schemas.microsoft.com/office/drawing/2014/main" id="{2129A3CF-9BB6-4A5C-9514-1CAFA1512672}"/>
              </a:ext>
            </a:extLst>
          </p:cNvPr>
          <p:cNvGrpSpPr/>
          <p:nvPr/>
        </p:nvGrpSpPr>
        <p:grpSpPr>
          <a:xfrm>
            <a:off x="5578470" y="6405561"/>
            <a:ext cx="1035061" cy="107941"/>
            <a:chOff x="6202342" y="6405561"/>
            <a:chExt cx="1035061" cy="107941"/>
          </a:xfrm>
        </p:grpSpPr>
        <p:sp>
          <p:nvSpPr>
            <p:cNvPr id="33" name="椭圆 32">
              <a:extLst>
                <a:ext uri="{FF2B5EF4-FFF2-40B4-BE49-F238E27FC236}">
                  <a16:creationId xmlns="" xmlns:a16="http://schemas.microsoft.com/office/drawing/2014/main" id="{61FCD60A-60E8-422D-B34E-355F96166CA8}"/>
                </a:ext>
              </a:extLst>
            </p:cNvPr>
            <p:cNvSpPr/>
            <p:nvPr/>
          </p:nvSpPr>
          <p:spPr>
            <a:xfrm>
              <a:off x="7129462" y="6405561"/>
              <a:ext cx="107941" cy="1079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7AD6AEB8-6E7D-4B97-83DD-357D3C097E9C}"/>
                </a:ext>
              </a:extLst>
            </p:cNvPr>
            <p:cNvSpPr/>
            <p:nvPr/>
          </p:nvSpPr>
          <p:spPr>
            <a:xfrm>
              <a:off x="6820422" y="6405561"/>
              <a:ext cx="107941" cy="1079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7A655CB3-6A63-48B9-B7C5-38B253C443F1}"/>
                </a:ext>
              </a:extLst>
            </p:cNvPr>
            <p:cNvSpPr/>
            <p:nvPr/>
          </p:nvSpPr>
          <p:spPr>
            <a:xfrm>
              <a:off x="6511382" y="6405561"/>
              <a:ext cx="107941" cy="1079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 xmlns:a16="http://schemas.microsoft.com/office/drawing/2014/main" id="{F49692B2-1AF1-486A-A93F-77834D36873F}"/>
                </a:ext>
              </a:extLst>
            </p:cNvPr>
            <p:cNvSpPr/>
            <p:nvPr/>
          </p:nvSpPr>
          <p:spPr>
            <a:xfrm>
              <a:off x="6202342" y="6405561"/>
              <a:ext cx="107941" cy="107941"/>
            </a:xfrm>
            <a:prstGeom prst="ellipse">
              <a:avLst/>
            </a:prstGeom>
            <a:solidFill>
              <a:srgbClr val="4F69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77514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80553" y="3151762"/>
            <a:ext cx="5035353" cy="1477328"/>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69560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25829B33-5482-489F-80CB-DFE11D7C6FCB}"/>
              </a:ext>
            </a:extLst>
          </p:cNvPr>
          <p:cNvSpPr/>
          <p:nvPr/>
        </p:nvSpPr>
        <p:spPr>
          <a:xfrm>
            <a:off x="0" y="0"/>
            <a:ext cx="12192000" cy="6858000"/>
          </a:xfrm>
          <a:prstGeom prst="rect">
            <a:avLst/>
          </a:prstGeom>
          <a:solidFill>
            <a:srgbClr val="FEE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descr="图片包含 树, 户外, 草, 建筑物&#10;&#10;描述已自动生成">
            <a:extLst>
              <a:ext uri="{FF2B5EF4-FFF2-40B4-BE49-F238E27FC236}">
                <a16:creationId xmlns="" xmlns:a16="http://schemas.microsoft.com/office/drawing/2014/main" id="{D6C29D98-8744-47FA-986C-05A3418C892D}"/>
              </a:ext>
            </a:extLst>
          </p:cNvPr>
          <p:cNvPicPr>
            <a:picLocks noChangeAspect="1"/>
          </p:cNvPicPr>
          <p:nvPr/>
        </p:nvPicPr>
        <p:blipFill>
          <a:blip r:embed="rId2" cstate="email">
            <a:alphaModFix amt="10000"/>
            <a:extLst>
              <a:ext uri="{28A0092B-C50C-407E-A947-70E740481C1C}">
                <a14:useLocalDpi xmlns:a14="http://schemas.microsoft.com/office/drawing/2010/main"/>
              </a:ext>
            </a:extLst>
          </a:blip>
          <a:srcRect/>
          <a:stretch>
            <a:fillRect/>
          </a:stretch>
        </p:blipFill>
        <p:spPr>
          <a:xfrm>
            <a:off x="2449739" y="625362"/>
            <a:ext cx="3503386" cy="2335591"/>
          </a:xfrm>
          <a:prstGeom prst="rect">
            <a:avLst/>
          </a:prstGeom>
        </p:spPr>
      </p:pic>
      <p:pic>
        <p:nvPicPr>
          <p:cNvPr id="56" name="图片 55" descr="图片包含 地面, 椅子, 围栏, 餐桌&#10;&#10;描述已自动生成">
            <a:extLst>
              <a:ext uri="{FF2B5EF4-FFF2-40B4-BE49-F238E27FC236}">
                <a16:creationId xmlns="" xmlns:a16="http://schemas.microsoft.com/office/drawing/2014/main" id="{A08D6A45-B0E0-4905-97C7-35244A8C979D}"/>
              </a:ext>
            </a:extLst>
          </p:cNvPr>
          <p:cNvPicPr>
            <a:picLocks noChangeAspect="1"/>
          </p:cNvPicPr>
          <p:nvPr/>
        </p:nvPicPr>
        <p:blipFill>
          <a:blip r:embed="rId3" cstate="email">
            <a:alphaModFix amt="10000"/>
            <a:extLst>
              <a:ext uri="{28A0092B-C50C-407E-A947-70E740481C1C}">
                <a14:useLocalDpi xmlns:a14="http://schemas.microsoft.com/office/drawing/2010/main"/>
              </a:ext>
            </a:extLst>
          </a:blip>
          <a:srcRect/>
          <a:stretch>
            <a:fillRect/>
          </a:stretch>
        </p:blipFill>
        <p:spPr>
          <a:xfrm>
            <a:off x="7581531" y="2370213"/>
            <a:ext cx="3503386" cy="2335591"/>
          </a:xfrm>
          <a:prstGeom prst="rect">
            <a:avLst/>
          </a:prstGeom>
        </p:spPr>
      </p:pic>
      <p:pic>
        <p:nvPicPr>
          <p:cNvPr id="54" name="图片 53" descr="图片包含 户外, 天空, 地面, 海滩&#10;&#10;描述已自动生成">
            <a:extLst>
              <a:ext uri="{FF2B5EF4-FFF2-40B4-BE49-F238E27FC236}">
                <a16:creationId xmlns="" xmlns:a16="http://schemas.microsoft.com/office/drawing/2014/main" id="{E279ECCB-43BA-41AF-96BC-048AFC04EDAA}"/>
              </a:ext>
            </a:extLst>
          </p:cNvPr>
          <p:cNvPicPr>
            <a:picLocks noChangeAspect="1"/>
          </p:cNvPicPr>
          <p:nvPr/>
        </p:nvPicPr>
        <p:blipFill>
          <a:blip r:embed="rId4" cstate="email">
            <a:alphaModFix amt="10000"/>
            <a:extLst>
              <a:ext uri="{28A0092B-C50C-407E-A947-70E740481C1C}">
                <a14:useLocalDpi xmlns:a14="http://schemas.microsoft.com/office/drawing/2010/main"/>
              </a:ext>
            </a:extLst>
          </a:blip>
          <a:srcRect/>
          <a:stretch>
            <a:fillRect/>
          </a:stretch>
        </p:blipFill>
        <p:spPr>
          <a:xfrm>
            <a:off x="1107083" y="4115064"/>
            <a:ext cx="3503386" cy="2335591"/>
          </a:xfrm>
          <a:prstGeom prst="rect">
            <a:avLst/>
          </a:prstGeom>
        </p:spPr>
      </p:pic>
      <p:sp>
        <p:nvSpPr>
          <p:cNvPr id="6" name="矩形 5">
            <a:extLst>
              <a:ext uri="{FF2B5EF4-FFF2-40B4-BE49-F238E27FC236}">
                <a16:creationId xmlns="" xmlns:a16="http://schemas.microsoft.com/office/drawing/2014/main" id="{04459411-8E25-4950-B8BB-7AF63F68B00C}"/>
              </a:ext>
            </a:extLst>
          </p:cNvPr>
          <p:cNvSpPr/>
          <p:nvPr/>
        </p:nvSpPr>
        <p:spPr>
          <a:xfrm>
            <a:off x="3898900" y="1086644"/>
            <a:ext cx="4394200" cy="2222500"/>
          </a:xfrm>
          <a:prstGeom prst="rect">
            <a:avLst/>
          </a:prstGeom>
          <a:solidFill>
            <a:schemeClr val="bg1"/>
          </a:solidFill>
          <a:ln>
            <a:noFill/>
          </a:ln>
          <a:effectLst>
            <a:outerShdw blurRad="2540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C7172EF9-9B0A-4CAF-871C-E654896BDC3A}"/>
              </a:ext>
            </a:extLst>
          </p:cNvPr>
          <p:cNvSpPr/>
          <p:nvPr/>
        </p:nvSpPr>
        <p:spPr>
          <a:xfrm>
            <a:off x="3898900" y="3548856"/>
            <a:ext cx="4394200" cy="2222500"/>
          </a:xfrm>
          <a:prstGeom prst="rect">
            <a:avLst/>
          </a:prstGeom>
          <a:solidFill>
            <a:schemeClr val="bg1"/>
          </a:solidFill>
          <a:ln>
            <a:noFill/>
          </a:ln>
          <a:effectLst>
            <a:outerShdw blurRad="254000" sx="103000" sy="103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1C40B21B-CC84-452E-839B-91276C14BF0F}"/>
              </a:ext>
            </a:extLst>
          </p:cNvPr>
          <p:cNvGrpSpPr/>
          <p:nvPr/>
        </p:nvGrpSpPr>
        <p:grpSpPr>
          <a:xfrm>
            <a:off x="619352" y="888662"/>
            <a:ext cx="2660196" cy="395964"/>
            <a:chOff x="1010104" y="1242219"/>
            <a:chExt cx="2660196" cy="395964"/>
          </a:xfrm>
        </p:grpSpPr>
        <p:sp>
          <p:nvSpPr>
            <p:cNvPr id="14" name="矩形 13">
              <a:extLst>
                <a:ext uri="{FF2B5EF4-FFF2-40B4-BE49-F238E27FC236}">
                  <a16:creationId xmlns="" xmlns:a16="http://schemas.microsoft.com/office/drawing/2014/main" id="{B9AE6EFB-DB5F-41F9-B8C5-8BAB6EF84237}"/>
                </a:ext>
              </a:extLst>
            </p:cNvPr>
            <p:cNvSpPr/>
            <p:nvPr/>
          </p:nvSpPr>
          <p:spPr>
            <a:xfrm>
              <a:off x="1048204" y="1242219"/>
              <a:ext cx="2583996" cy="3959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28C6F45F-4823-452F-8928-A0CF290A14EB}"/>
                </a:ext>
              </a:extLst>
            </p:cNvPr>
            <p:cNvSpPr txBox="1"/>
            <p:nvPr/>
          </p:nvSpPr>
          <p:spPr>
            <a:xfrm>
              <a:off x="1010104" y="1255535"/>
              <a:ext cx="2660196" cy="369332"/>
            </a:xfrm>
            <a:prstGeom prst="rect">
              <a:avLst/>
            </a:prstGeom>
            <a:noFill/>
          </p:spPr>
          <p:txBody>
            <a:bodyPr wrap="square" rtlCol="0">
              <a:spAutoFit/>
            </a:bodyPr>
            <a:lstStyle/>
            <a:p>
              <a:pPr lvl="0" algn="ctr"/>
              <a:r>
                <a:rPr lang="en-US" altLang="zh-CN">
                  <a:solidFill>
                    <a:srgbClr val="FEE1E3"/>
                  </a:solidFill>
                  <a:latin typeface="Arial Black" panose="020B0A04020102020204" pitchFamily="34" charset="0"/>
                  <a:ea typeface="站酷小薇LOGO体" panose="02010600010101010101" pitchFamily="2" charset="-122"/>
                </a:rPr>
                <a:t>DESIGNED BY XIAO</a:t>
              </a:r>
              <a:endParaRPr kumimoji="0" lang="zh-CN" altLang="en-US" i="0" u="none" strike="noStrike" kern="1200" cap="none" spc="0" normalizeH="0" baseline="0" noProof="0">
                <a:ln>
                  <a:noFill/>
                </a:ln>
                <a:solidFill>
                  <a:srgbClr val="FEE1E3"/>
                </a:solidFill>
                <a:effectLst/>
                <a:uLnTx/>
                <a:uFillTx/>
                <a:latin typeface="Arial Black" panose="020B0A04020102020204" pitchFamily="34" charset="0"/>
                <a:ea typeface="站酷小薇LOGO体" panose="02010600010101010101" pitchFamily="2" charset="-122"/>
              </a:endParaRPr>
            </a:p>
          </p:txBody>
        </p:sp>
      </p:grpSp>
      <p:sp>
        <p:nvSpPr>
          <p:cNvPr id="17" name="加号 16">
            <a:extLst>
              <a:ext uri="{FF2B5EF4-FFF2-40B4-BE49-F238E27FC236}">
                <a16:creationId xmlns="" xmlns:a16="http://schemas.microsoft.com/office/drawing/2014/main" id="{C4B6C52D-F8A2-4890-B59E-FE652EFD6865}"/>
              </a:ext>
            </a:extLst>
          </p:cNvPr>
          <p:cNvSpPr/>
          <p:nvPr/>
        </p:nvSpPr>
        <p:spPr>
          <a:xfrm>
            <a:off x="9563894" y="5340350"/>
            <a:ext cx="862012" cy="862012"/>
          </a:xfrm>
          <a:prstGeom prst="mathPlus">
            <a:avLst>
              <a:gd name="adj1" fmla="val 1626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图片包含 建筑物, 围栏&#10;&#10;描述已自动生成">
            <a:extLst>
              <a:ext uri="{FF2B5EF4-FFF2-40B4-BE49-F238E27FC236}">
                <a16:creationId xmlns="" xmlns:a16="http://schemas.microsoft.com/office/drawing/2014/main" id="{701195E5-83D5-4824-BD3B-167212BA377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98900" y="1304661"/>
            <a:ext cx="2679700" cy="1786466"/>
          </a:xfrm>
          <a:prstGeom prst="rect">
            <a:avLst/>
          </a:prstGeom>
        </p:spPr>
      </p:pic>
      <p:pic>
        <p:nvPicPr>
          <p:cNvPr id="29" name="图片 28" descr="图片包含 海滩, 户外, 天空, 水&#10;&#10;描述已自动生成">
            <a:extLst>
              <a:ext uri="{FF2B5EF4-FFF2-40B4-BE49-F238E27FC236}">
                <a16:creationId xmlns="" xmlns:a16="http://schemas.microsoft.com/office/drawing/2014/main" id="{D9B64C44-7C13-4B76-82A5-7AC7A183E49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876799" y="1619660"/>
            <a:ext cx="2438402" cy="1156468"/>
          </a:xfrm>
          <a:prstGeom prst="rect">
            <a:avLst/>
          </a:prstGeom>
        </p:spPr>
      </p:pic>
      <p:sp>
        <p:nvSpPr>
          <p:cNvPr id="30" name="矩形 29">
            <a:extLst>
              <a:ext uri="{FF2B5EF4-FFF2-40B4-BE49-F238E27FC236}">
                <a16:creationId xmlns="" xmlns:a16="http://schemas.microsoft.com/office/drawing/2014/main" id="{D51B5719-B862-483D-976C-BABEAE20C372}"/>
              </a:ext>
            </a:extLst>
          </p:cNvPr>
          <p:cNvSpPr/>
          <p:nvPr/>
        </p:nvSpPr>
        <p:spPr>
          <a:xfrm>
            <a:off x="7227096" y="1781823"/>
            <a:ext cx="176210" cy="753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FAD68C42-7A9C-4E74-9B38-F48F6AD8F970}"/>
              </a:ext>
            </a:extLst>
          </p:cNvPr>
          <p:cNvSpPr txBox="1"/>
          <p:nvPr/>
        </p:nvSpPr>
        <p:spPr>
          <a:xfrm>
            <a:off x="7920335" y="1086644"/>
            <a:ext cx="430887" cy="2222500"/>
          </a:xfrm>
          <a:prstGeom prst="rect">
            <a:avLst/>
          </a:prstGeom>
          <a:noFill/>
        </p:spPr>
        <p:txBody>
          <a:bodyPr vert="vert270" wrap="square" rtlCol="0">
            <a:spAutoFit/>
          </a:bodyPr>
          <a:lstStyle/>
          <a:p>
            <a:pPr algn="dist"/>
            <a:r>
              <a:rPr lang="en-US" altLang="zh-CN" sz="1600">
                <a:latin typeface="站酷小薇LOGO体" panose="02010600010101010101" pitchFamily="2" charset="-122"/>
                <a:ea typeface="站酷小薇LOGO体" panose="02010600010101010101" pitchFamily="2" charset="-122"/>
              </a:rPr>
              <a:t>DESIGNED BY XIAO</a:t>
            </a:r>
            <a:endParaRPr lang="zh-CN" altLang="en-US" sz="1600">
              <a:latin typeface="站酷小薇LOGO体" panose="02010600010101010101" pitchFamily="2" charset="-122"/>
              <a:ea typeface="站酷小薇LOGO体" panose="02010600010101010101" pitchFamily="2" charset="-122"/>
            </a:endParaRPr>
          </a:p>
        </p:txBody>
      </p:sp>
      <p:sp>
        <p:nvSpPr>
          <p:cNvPr id="32" name="文本框 31">
            <a:extLst>
              <a:ext uri="{FF2B5EF4-FFF2-40B4-BE49-F238E27FC236}">
                <a16:creationId xmlns="" xmlns:a16="http://schemas.microsoft.com/office/drawing/2014/main" id="{7BF5BB5E-0958-4D50-8511-BD55492A87A2}"/>
              </a:ext>
            </a:extLst>
          </p:cNvPr>
          <p:cNvSpPr txBox="1"/>
          <p:nvPr/>
        </p:nvSpPr>
        <p:spPr>
          <a:xfrm>
            <a:off x="6578600" y="2798887"/>
            <a:ext cx="1393855" cy="449739"/>
          </a:xfrm>
          <a:prstGeom prst="rect">
            <a:avLst/>
          </a:prstGeom>
          <a:noFill/>
        </p:spPr>
        <p:txBody>
          <a:bodyPr wrap="square" rtlCol="0">
            <a:spAutoFit/>
          </a:bodyPr>
          <a:lstStyle/>
          <a:p>
            <a:pPr>
              <a:lnSpc>
                <a:spcPct val="120000"/>
              </a:lnSpc>
            </a:pPr>
            <a:r>
              <a:rPr lang="en-US" altLang="zh-CN" sz="1000"/>
              <a:t>lorem ipsum dolor sit amet consectetuer</a:t>
            </a:r>
            <a:endParaRPr lang="zh-CN" altLang="en-US" sz="1000"/>
          </a:p>
        </p:txBody>
      </p:sp>
      <p:sp>
        <p:nvSpPr>
          <p:cNvPr id="33" name="文本框 32">
            <a:extLst>
              <a:ext uri="{FF2B5EF4-FFF2-40B4-BE49-F238E27FC236}">
                <a16:creationId xmlns="" xmlns:a16="http://schemas.microsoft.com/office/drawing/2014/main" id="{57939F5D-16FB-481E-BE84-05284B3B2DC4}"/>
              </a:ext>
            </a:extLst>
          </p:cNvPr>
          <p:cNvSpPr txBox="1"/>
          <p:nvPr/>
        </p:nvSpPr>
        <p:spPr>
          <a:xfrm>
            <a:off x="7483117" y="1140062"/>
            <a:ext cx="357406" cy="959196"/>
          </a:xfrm>
          <a:prstGeom prst="rect">
            <a:avLst/>
          </a:prstGeom>
          <a:noFill/>
        </p:spPr>
        <p:txBody>
          <a:bodyPr vert="vert270" wrap="square" rtlCol="0">
            <a:spAutoFit/>
          </a:bodyPr>
          <a:lstStyle/>
          <a:p>
            <a:pPr algn="ctr">
              <a:lnSpc>
                <a:spcPct val="120000"/>
              </a:lnSpc>
            </a:pPr>
            <a:r>
              <a:rPr lang="en-US" altLang="zh-CN" sz="1000"/>
              <a:t>imperdiet enim</a:t>
            </a:r>
            <a:endParaRPr lang="zh-CN" altLang="en-US" sz="1000"/>
          </a:p>
        </p:txBody>
      </p:sp>
      <p:pic>
        <p:nvPicPr>
          <p:cNvPr id="35" name="图片 34" descr="图片包含 地面, 椅子, 围栏, 餐桌&#10;&#10;描述已自动生成">
            <a:extLst>
              <a:ext uri="{FF2B5EF4-FFF2-40B4-BE49-F238E27FC236}">
                <a16:creationId xmlns="" xmlns:a16="http://schemas.microsoft.com/office/drawing/2014/main" id="{AD81A8D8-C5C4-475F-B4F7-AD8AC0E68D53}"/>
              </a:ext>
            </a:extLst>
          </p:cNvPr>
          <p:cNvPicPr>
            <a:picLocks/>
          </p:cNvPicPr>
          <p:nvPr/>
        </p:nvPicPr>
        <p:blipFill rotWithShape="1">
          <a:blip r:embed="rId7" cstate="email">
            <a:extLst>
              <a:ext uri="{28A0092B-C50C-407E-A947-70E740481C1C}">
                <a14:useLocalDpi xmlns:a14="http://schemas.microsoft.com/office/drawing/2010/main"/>
              </a:ext>
            </a:extLst>
          </a:blip>
          <a:srcRect/>
          <a:stretch/>
        </p:blipFill>
        <p:spPr>
          <a:xfrm>
            <a:off x="4460875" y="3548856"/>
            <a:ext cx="1635125" cy="439472"/>
          </a:xfrm>
          <a:prstGeom prst="rect">
            <a:avLst/>
          </a:prstGeom>
        </p:spPr>
      </p:pic>
      <p:pic>
        <p:nvPicPr>
          <p:cNvPr id="37" name="图片 36" descr="图片包含 树, 户外, 草, 建筑物&#10;&#10;描述已自动生成">
            <a:extLst>
              <a:ext uri="{FF2B5EF4-FFF2-40B4-BE49-F238E27FC236}">
                <a16:creationId xmlns="" xmlns:a16="http://schemas.microsoft.com/office/drawing/2014/main" id="{ED6D5332-A212-45C3-A250-11D706050AE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460875" y="5331885"/>
            <a:ext cx="1635125" cy="439472"/>
          </a:xfrm>
          <a:prstGeom prst="rect">
            <a:avLst/>
          </a:prstGeom>
        </p:spPr>
      </p:pic>
      <p:pic>
        <p:nvPicPr>
          <p:cNvPr id="42" name="图片 41" descr="图片包含 户外, 天空, 地面, 海滩&#10;&#10;描述已自动生成">
            <a:extLst>
              <a:ext uri="{FF2B5EF4-FFF2-40B4-BE49-F238E27FC236}">
                <a16:creationId xmlns="" xmlns:a16="http://schemas.microsoft.com/office/drawing/2014/main" id="{07DF653B-22E6-45F1-B743-2580C0FB759E}"/>
              </a:ext>
            </a:extLst>
          </p:cNvPr>
          <p:cNvPicPr>
            <a:picLocks/>
          </p:cNvPicPr>
          <p:nvPr/>
        </p:nvPicPr>
        <p:blipFill>
          <a:blip r:embed="rId9" cstate="email">
            <a:extLst>
              <a:ext uri="{28A0092B-C50C-407E-A947-70E740481C1C}">
                <a14:useLocalDpi xmlns:a14="http://schemas.microsoft.com/office/drawing/2010/main"/>
              </a:ext>
            </a:extLst>
          </a:blip>
          <a:srcRect/>
          <a:stretch>
            <a:fillRect/>
          </a:stretch>
        </p:blipFill>
        <p:spPr>
          <a:xfrm>
            <a:off x="4460875" y="4115064"/>
            <a:ext cx="1635125" cy="1090083"/>
          </a:xfrm>
          <a:prstGeom prst="rect">
            <a:avLst/>
          </a:prstGeom>
        </p:spPr>
      </p:pic>
      <p:sp>
        <p:nvSpPr>
          <p:cNvPr id="43" name="矩形 42">
            <a:extLst>
              <a:ext uri="{FF2B5EF4-FFF2-40B4-BE49-F238E27FC236}">
                <a16:creationId xmlns="" xmlns:a16="http://schemas.microsoft.com/office/drawing/2014/main" id="{DF75F0B5-AD65-48B0-81FB-AA26FA4A522E}"/>
              </a:ext>
            </a:extLst>
          </p:cNvPr>
          <p:cNvSpPr/>
          <p:nvPr/>
        </p:nvSpPr>
        <p:spPr>
          <a:xfrm>
            <a:off x="6007895" y="4228040"/>
            <a:ext cx="176210" cy="753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 xmlns:a16="http://schemas.microsoft.com/office/drawing/2014/main" id="{DFEF2534-5EDF-40EE-A2A1-AECAEDAD0F3F}"/>
              </a:ext>
            </a:extLst>
          </p:cNvPr>
          <p:cNvSpPr txBox="1"/>
          <p:nvPr/>
        </p:nvSpPr>
        <p:spPr>
          <a:xfrm>
            <a:off x="6184105" y="4413192"/>
            <a:ext cx="1259809" cy="338554"/>
          </a:xfrm>
          <a:prstGeom prst="rect">
            <a:avLst/>
          </a:prstGeom>
          <a:noFill/>
        </p:spPr>
        <p:txBody>
          <a:bodyPr vert="horz" wrap="square" rtlCol="0">
            <a:spAutoFit/>
          </a:bodyPr>
          <a:lstStyle/>
          <a:p>
            <a:r>
              <a:rPr lang="en-US" altLang="zh-CN" sz="1600">
                <a:latin typeface="站酷小薇LOGO体" panose="02010600010101010101" pitchFamily="2" charset="-122"/>
                <a:ea typeface="站酷小薇LOGO体" panose="02010600010101010101" pitchFamily="2" charset="-122"/>
              </a:rPr>
              <a:t>TEXT HERE</a:t>
            </a:r>
            <a:endParaRPr lang="zh-CN" altLang="en-US" sz="1600">
              <a:latin typeface="站酷小薇LOGO体" panose="02010600010101010101" pitchFamily="2" charset="-122"/>
              <a:ea typeface="站酷小薇LOGO体" panose="02010600010101010101" pitchFamily="2" charset="-122"/>
            </a:endParaRPr>
          </a:p>
        </p:txBody>
      </p:sp>
      <p:sp>
        <p:nvSpPr>
          <p:cNvPr id="45" name="文本框 44">
            <a:extLst>
              <a:ext uri="{FF2B5EF4-FFF2-40B4-BE49-F238E27FC236}">
                <a16:creationId xmlns="" xmlns:a16="http://schemas.microsoft.com/office/drawing/2014/main" id="{DDD0787A-A82E-4EF4-A720-B7202B311ECF}"/>
              </a:ext>
            </a:extLst>
          </p:cNvPr>
          <p:cNvSpPr txBox="1"/>
          <p:nvPr/>
        </p:nvSpPr>
        <p:spPr>
          <a:xfrm>
            <a:off x="6184105" y="4757734"/>
            <a:ext cx="2108995" cy="634404"/>
          </a:xfrm>
          <a:prstGeom prst="rect">
            <a:avLst/>
          </a:prstGeom>
          <a:noFill/>
        </p:spPr>
        <p:txBody>
          <a:bodyPr wrap="square" rtlCol="0">
            <a:spAutoFit/>
          </a:bodyPr>
          <a:lstStyle/>
          <a:p>
            <a:pPr>
              <a:lnSpc>
                <a:spcPct val="120000"/>
              </a:lnSpc>
            </a:pPr>
            <a:r>
              <a:rPr lang="en-US" altLang="zh-CN" sz="1000"/>
              <a:t>lorem ipsum dolor sit amet, consectetuer adipiscing elit. maecenas porttitor congue massa</a:t>
            </a:r>
            <a:endParaRPr lang="zh-CN" altLang="en-US" sz="1000"/>
          </a:p>
        </p:txBody>
      </p:sp>
    </p:spTree>
    <p:extLst>
      <p:ext uri="{BB962C8B-B14F-4D97-AF65-F5344CB8AC3E}">
        <p14:creationId xmlns:p14="http://schemas.microsoft.com/office/powerpoint/2010/main" val="1448146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EE6DB27-F595-42D7-BF35-42F5DF800D7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A1312C01-A216-483F-8324-63A3ECFF688E}"/>
              </a:ext>
            </a:extLst>
          </p:cNvPr>
          <p:cNvSpPr/>
          <p:nvPr/>
        </p:nvSpPr>
        <p:spPr>
          <a:xfrm>
            <a:off x="9982200" y="2616200"/>
            <a:ext cx="2209800" cy="4241800"/>
          </a:xfrm>
          <a:prstGeom prst="rect">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组合 388">
            <a:extLst>
              <a:ext uri="{FF2B5EF4-FFF2-40B4-BE49-F238E27FC236}">
                <a16:creationId xmlns="" xmlns:a16="http://schemas.microsoft.com/office/drawing/2014/main" id="{FD26FA71-BE89-4F77-BB80-C3F1419B4E1D}"/>
              </a:ext>
            </a:extLst>
          </p:cNvPr>
          <p:cNvGrpSpPr/>
          <p:nvPr/>
        </p:nvGrpSpPr>
        <p:grpSpPr>
          <a:xfrm>
            <a:off x="5260143" y="1225578"/>
            <a:ext cx="5105400" cy="2384425"/>
            <a:chOff x="5454717" y="1895957"/>
            <a:chExt cx="5105400" cy="2384425"/>
          </a:xfrm>
        </p:grpSpPr>
        <p:sp>
          <p:nvSpPr>
            <p:cNvPr id="6" name="矩形 5">
              <a:extLst>
                <a:ext uri="{FF2B5EF4-FFF2-40B4-BE49-F238E27FC236}">
                  <a16:creationId xmlns="" xmlns:a16="http://schemas.microsoft.com/office/drawing/2014/main" id="{0C59359B-728E-4207-B28C-9B56E9FF9D7A}"/>
                </a:ext>
              </a:extLst>
            </p:cNvPr>
            <p:cNvSpPr/>
            <p:nvPr/>
          </p:nvSpPr>
          <p:spPr>
            <a:xfrm>
              <a:off x="5454717" y="1895957"/>
              <a:ext cx="5105400" cy="2384425"/>
            </a:xfrm>
            <a:prstGeom prst="rect">
              <a:avLst/>
            </a:prstGeom>
            <a:solidFill>
              <a:srgbClr val="91C5DA"/>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8" name="图片 387">
              <a:extLst>
                <a:ext uri="{FF2B5EF4-FFF2-40B4-BE49-F238E27FC236}">
                  <a16:creationId xmlns="" xmlns:a16="http://schemas.microsoft.com/office/drawing/2014/main" id="{688FA86B-C8E5-4757-A076-3701E0FB46C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05385" y="1990794"/>
              <a:ext cx="4804064" cy="2194750"/>
            </a:xfrm>
            <a:prstGeom prst="rect">
              <a:avLst/>
            </a:prstGeom>
          </p:spPr>
        </p:pic>
      </p:grpSp>
      <p:grpSp>
        <p:nvGrpSpPr>
          <p:cNvPr id="400" name="组合 399">
            <a:extLst>
              <a:ext uri="{FF2B5EF4-FFF2-40B4-BE49-F238E27FC236}">
                <a16:creationId xmlns="" xmlns:a16="http://schemas.microsoft.com/office/drawing/2014/main" id="{51860DF3-B117-426B-BAA1-91AA55A4641E}"/>
              </a:ext>
            </a:extLst>
          </p:cNvPr>
          <p:cNvGrpSpPr/>
          <p:nvPr/>
        </p:nvGrpSpPr>
        <p:grpSpPr>
          <a:xfrm>
            <a:off x="423785" y="391431"/>
            <a:ext cx="5105400" cy="2384425"/>
            <a:chOff x="423785" y="391431"/>
            <a:chExt cx="5105400" cy="2384425"/>
          </a:xfrm>
        </p:grpSpPr>
        <p:sp>
          <p:nvSpPr>
            <p:cNvPr id="7" name="矩形 6">
              <a:extLst>
                <a:ext uri="{FF2B5EF4-FFF2-40B4-BE49-F238E27FC236}">
                  <a16:creationId xmlns="" xmlns:a16="http://schemas.microsoft.com/office/drawing/2014/main" id="{214AB98C-22A0-4086-B04E-5297FBCD5B0E}"/>
                </a:ext>
              </a:extLst>
            </p:cNvPr>
            <p:cNvSpPr/>
            <p:nvPr/>
          </p:nvSpPr>
          <p:spPr>
            <a:xfrm>
              <a:off x="423785" y="391431"/>
              <a:ext cx="5105400" cy="2384425"/>
            </a:xfrm>
            <a:prstGeom prst="rect">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6" name="图片 385">
              <a:extLst>
                <a:ext uri="{FF2B5EF4-FFF2-40B4-BE49-F238E27FC236}">
                  <a16:creationId xmlns="" xmlns:a16="http://schemas.microsoft.com/office/drawing/2014/main" id="{3E4A8C48-2F68-41F8-907E-64C428901F4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7501" y="486268"/>
              <a:ext cx="4797968" cy="2194750"/>
            </a:xfrm>
            <a:prstGeom prst="rect">
              <a:avLst/>
            </a:prstGeom>
          </p:spPr>
        </p:pic>
      </p:grpSp>
      <p:sp>
        <p:nvSpPr>
          <p:cNvPr id="392" name="矩形 391">
            <a:extLst>
              <a:ext uri="{FF2B5EF4-FFF2-40B4-BE49-F238E27FC236}">
                <a16:creationId xmlns="" xmlns:a16="http://schemas.microsoft.com/office/drawing/2014/main" id="{64E3A321-6276-4530-BDCD-67FC799778EB}"/>
              </a:ext>
            </a:extLst>
          </p:cNvPr>
          <p:cNvSpPr/>
          <p:nvPr/>
        </p:nvSpPr>
        <p:spPr>
          <a:xfrm>
            <a:off x="423785" y="4754527"/>
            <a:ext cx="2061115" cy="1891353"/>
          </a:xfrm>
          <a:prstGeom prst="rect">
            <a:avLst/>
          </a:prstGeom>
          <a:solidFill>
            <a:srgbClr val="FF5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矩形 392">
            <a:extLst>
              <a:ext uri="{FF2B5EF4-FFF2-40B4-BE49-F238E27FC236}">
                <a16:creationId xmlns="" xmlns:a16="http://schemas.microsoft.com/office/drawing/2014/main" id="{063C0AB7-722C-4618-901C-D2A4EA5B4ADF}"/>
              </a:ext>
            </a:extLst>
          </p:cNvPr>
          <p:cNvSpPr/>
          <p:nvPr/>
        </p:nvSpPr>
        <p:spPr>
          <a:xfrm>
            <a:off x="2735992" y="4754527"/>
            <a:ext cx="2061115" cy="1891353"/>
          </a:xfrm>
          <a:prstGeom prst="rect">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矩形 393">
            <a:extLst>
              <a:ext uri="{FF2B5EF4-FFF2-40B4-BE49-F238E27FC236}">
                <a16:creationId xmlns="" xmlns:a16="http://schemas.microsoft.com/office/drawing/2014/main" id="{12D0269A-EDCE-44F9-8BF3-E01A7F0FD50D}"/>
              </a:ext>
            </a:extLst>
          </p:cNvPr>
          <p:cNvSpPr/>
          <p:nvPr/>
        </p:nvSpPr>
        <p:spPr>
          <a:xfrm>
            <a:off x="5048199" y="4754527"/>
            <a:ext cx="2061115" cy="1891353"/>
          </a:xfrm>
          <a:prstGeom prst="rect">
            <a:avLst/>
          </a:prstGeom>
          <a:solidFill>
            <a:srgbClr val="91C5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矩形 394">
            <a:extLst>
              <a:ext uri="{FF2B5EF4-FFF2-40B4-BE49-F238E27FC236}">
                <a16:creationId xmlns="" xmlns:a16="http://schemas.microsoft.com/office/drawing/2014/main" id="{3A342FD5-8DFC-46DC-A276-D11F349A29C8}"/>
              </a:ext>
            </a:extLst>
          </p:cNvPr>
          <p:cNvSpPr/>
          <p:nvPr/>
        </p:nvSpPr>
        <p:spPr>
          <a:xfrm>
            <a:off x="9672613" y="4754527"/>
            <a:ext cx="2061115" cy="1891353"/>
          </a:xfrm>
          <a:prstGeom prst="rect">
            <a:avLst/>
          </a:prstGeom>
          <a:solidFill>
            <a:srgbClr val="FF5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矩形 395">
            <a:extLst>
              <a:ext uri="{FF2B5EF4-FFF2-40B4-BE49-F238E27FC236}">
                <a16:creationId xmlns="" xmlns:a16="http://schemas.microsoft.com/office/drawing/2014/main" id="{1C5E917D-4B96-4825-971A-2DD8DD242523}"/>
              </a:ext>
            </a:extLst>
          </p:cNvPr>
          <p:cNvSpPr/>
          <p:nvPr/>
        </p:nvSpPr>
        <p:spPr>
          <a:xfrm>
            <a:off x="7360406" y="4754527"/>
            <a:ext cx="2061115" cy="1891353"/>
          </a:xfrm>
          <a:prstGeom prst="rect">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矩形 389">
            <a:extLst>
              <a:ext uri="{FF2B5EF4-FFF2-40B4-BE49-F238E27FC236}">
                <a16:creationId xmlns="" xmlns:a16="http://schemas.microsoft.com/office/drawing/2014/main" id="{3D751735-3A98-4DBD-82E0-17A0FF6B6994}"/>
              </a:ext>
            </a:extLst>
          </p:cNvPr>
          <p:cNvSpPr/>
          <p:nvPr/>
        </p:nvSpPr>
        <p:spPr>
          <a:xfrm>
            <a:off x="731714" y="475935"/>
            <a:ext cx="1414686" cy="1891353"/>
          </a:xfrm>
          <a:prstGeom prst="rect">
            <a:avLst/>
          </a:prstGeom>
          <a:solidFill>
            <a:srgbClr val="FF5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8" name="图片 397" descr="图片包含 人员, 妇女, 室内, 服装&#10;&#10;描述已自动生成">
            <a:extLst>
              <a:ext uri="{FF2B5EF4-FFF2-40B4-BE49-F238E27FC236}">
                <a16:creationId xmlns="" xmlns:a16="http://schemas.microsoft.com/office/drawing/2014/main" id="{DE3BFBD2-9612-43FD-A2FD-D417789D1C08}"/>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210264" y="564338"/>
            <a:ext cx="1414686" cy="2127014"/>
          </a:xfrm>
          <a:prstGeom prst="rect">
            <a:avLst/>
          </a:prstGeom>
        </p:spPr>
      </p:pic>
      <p:sp>
        <p:nvSpPr>
          <p:cNvPr id="401" name="空心弧 400">
            <a:extLst>
              <a:ext uri="{FF2B5EF4-FFF2-40B4-BE49-F238E27FC236}">
                <a16:creationId xmlns="" xmlns:a16="http://schemas.microsoft.com/office/drawing/2014/main" id="{BBAEB069-BE87-460C-A48E-309E34274918}"/>
              </a:ext>
            </a:extLst>
          </p:cNvPr>
          <p:cNvSpPr/>
          <p:nvPr/>
        </p:nvSpPr>
        <p:spPr>
          <a:xfrm>
            <a:off x="841647" y="653665"/>
            <a:ext cx="661987" cy="661987"/>
          </a:xfrm>
          <a:prstGeom prst="blockArc">
            <a:avLst>
              <a:gd name="adj1" fmla="val 9383747"/>
              <a:gd name="adj2" fmla="val 19361797"/>
              <a:gd name="adj3" fmla="val 16762"/>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4" name="任意多边形: 形状 403">
            <a:extLst>
              <a:ext uri="{FF2B5EF4-FFF2-40B4-BE49-F238E27FC236}">
                <a16:creationId xmlns="" xmlns:a16="http://schemas.microsoft.com/office/drawing/2014/main" id="{9C4337A0-C063-4477-9886-E0E3BECF47E1}"/>
              </a:ext>
            </a:extLst>
          </p:cNvPr>
          <p:cNvSpPr/>
          <p:nvPr/>
        </p:nvSpPr>
        <p:spPr>
          <a:xfrm>
            <a:off x="2173190" y="2376361"/>
            <a:ext cx="820378" cy="121099"/>
          </a:xfrm>
          <a:custGeom>
            <a:avLst/>
            <a:gdLst>
              <a:gd name="connsiteX0" fmla="*/ 0 w 2544080"/>
              <a:gd name="connsiteY0" fmla="*/ 228604 h 304804"/>
              <a:gd name="connsiteX1" fmla="*/ 323850 w 2544080"/>
              <a:gd name="connsiteY1" fmla="*/ 4 h 304804"/>
              <a:gd name="connsiteX2" fmla="*/ 652462 w 2544080"/>
              <a:gd name="connsiteY2" fmla="*/ 233366 h 304804"/>
              <a:gd name="connsiteX3" fmla="*/ 971550 w 2544080"/>
              <a:gd name="connsiteY3" fmla="*/ 9529 h 304804"/>
              <a:gd name="connsiteX4" fmla="*/ 1281112 w 2544080"/>
              <a:gd name="connsiteY4" fmla="*/ 238129 h 304804"/>
              <a:gd name="connsiteX5" fmla="*/ 1590675 w 2544080"/>
              <a:gd name="connsiteY5" fmla="*/ 4766 h 304804"/>
              <a:gd name="connsiteX6" fmla="*/ 1919287 w 2544080"/>
              <a:gd name="connsiteY6" fmla="*/ 223841 h 304804"/>
              <a:gd name="connsiteX7" fmla="*/ 2233612 w 2544080"/>
              <a:gd name="connsiteY7" fmla="*/ 14291 h 304804"/>
              <a:gd name="connsiteX8" fmla="*/ 2543175 w 2544080"/>
              <a:gd name="connsiteY8" fmla="*/ 233366 h 304804"/>
              <a:gd name="connsiteX9" fmla="*/ 2309812 w 2544080"/>
              <a:gd name="connsiteY9" fmla="*/ 304804 h 304804"/>
              <a:gd name="connsiteX0" fmla="*/ 0 w 2543175"/>
              <a:gd name="connsiteY0" fmla="*/ 228604 h 238131"/>
              <a:gd name="connsiteX1" fmla="*/ 323850 w 2543175"/>
              <a:gd name="connsiteY1" fmla="*/ 4 h 238131"/>
              <a:gd name="connsiteX2" fmla="*/ 652462 w 2543175"/>
              <a:gd name="connsiteY2" fmla="*/ 233366 h 238131"/>
              <a:gd name="connsiteX3" fmla="*/ 971550 w 2543175"/>
              <a:gd name="connsiteY3" fmla="*/ 9529 h 238131"/>
              <a:gd name="connsiteX4" fmla="*/ 1281112 w 2543175"/>
              <a:gd name="connsiteY4" fmla="*/ 238129 h 238131"/>
              <a:gd name="connsiteX5" fmla="*/ 1590675 w 2543175"/>
              <a:gd name="connsiteY5" fmla="*/ 4766 h 238131"/>
              <a:gd name="connsiteX6" fmla="*/ 1919287 w 2543175"/>
              <a:gd name="connsiteY6" fmla="*/ 223841 h 238131"/>
              <a:gd name="connsiteX7" fmla="*/ 2233612 w 2543175"/>
              <a:gd name="connsiteY7" fmla="*/ 14291 h 238131"/>
              <a:gd name="connsiteX8" fmla="*/ 2543175 w 2543175"/>
              <a:gd name="connsiteY8" fmla="*/ 233366 h 23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3175" h="238131">
                <a:moveTo>
                  <a:pt x="0" y="228604"/>
                </a:moveTo>
                <a:cubicBezTo>
                  <a:pt x="107553" y="113907"/>
                  <a:pt x="215106" y="-790"/>
                  <a:pt x="323850" y="4"/>
                </a:cubicBezTo>
                <a:cubicBezTo>
                  <a:pt x="432594" y="798"/>
                  <a:pt x="544512" y="231779"/>
                  <a:pt x="652462" y="233366"/>
                </a:cubicBezTo>
                <a:cubicBezTo>
                  <a:pt x="760412" y="234954"/>
                  <a:pt x="866775" y="8735"/>
                  <a:pt x="971550" y="9529"/>
                </a:cubicBezTo>
                <a:cubicBezTo>
                  <a:pt x="1076325" y="10323"/>
                  <a:pt x="1177925" y="238923"/>
                  <a:pt x="1281112" y="238129"/>
                </a:cubicBezTo>
                <a:cubicBezTo>
                  <a:pt x="1384299" y="237335"/>
                  <a:pt x="1484313" y="7147"/>
                  <a:pt x="1590675" y="4766"/>
                </a:cubicBezTo>
                <a:cubicBezTo>
                  <a:pt x="1697037" y="2385"/>
                  <a:pt x="1812131" y="222254"/>
                  <a:pt x="1919287" y="223841"/>
                </a:cubicBezTo>
                <a:cubicBezTo>
                  <a:pt x="2026443" y="225428"/>
                  <a:pt x="2129631" y="12703"/>
                  <a:pt x="2233612" y="14291"/>
                </a:cubicBezTo>
                <a:cubicBezTo>
                  <a:pt x="2337593" y="15878"/>
                  <a:pt x="2530475" y="184947"/>
                  <a:pt x="2543175" y="233366"/>
                </a:cubicBezTo>
              </a:path>
            </a:pathLst>
          </a:custGeom>
          <a:noFill/>
          <a:ln w="190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文本框 404">
            <a:extLst>
              <a:ext uri="{FF2B5EF4-FFF2-40B4-BE49-F238E27FC236}">
                <a16:creationId xmlns="" xmlns:a16="http://schemas.microsoft.com/office/drawing/2014/main" id="{66FC778B-9C66-4BDB-8186-7DC398C78D0F}"/>
              </a:ext>
            </a:extLst>
          </p:cNvPr>
          <p:cNvSpPr txBox="1"/>
          <p:nvPr/>
        </p:nvSpPr>
        <p:spPr>
          <a:xfrm>
            <a:off x="2993567" y="920439"/>
            <a:ext cx="2164492" cy="954107"/>
          </a:xfrm>
          <a:prstGeom prst="rect">
            <a:avLst/>
          </a:prstGeom>
          <a:noFill/>
        </p:spPr>
        <p:txBody>
          <a:bodyPr wrap="square" rtlCol="0">
            <a:spAutoFit/>
          </a:bodyPr>
          <a:lstStyle/>
          <a:p>
            <a:pPr algn="ctr"/>
            <a:r>
              <a:rPr lang="en-US" altLang="zh-CN" sz="2800">
                <a:ln w="6350">
                  <a:solidFill>
                    <a:schemeClr val="tx1"/>
                  </a:solidFill>
                </a:ln>
                <a:solidFill>
                  <a:srgbClr val="91C5DA"/>
                </a:solidFill>
                <a:latin typeface="Bauhaus 93" panose="04030905020B02020C02" pitchFamily="82" charset="0"/>
              </a:rPr>
              <a:t>POWER YOUR POINT</a:t>
            </a:r>
            <a:endParaRPr lang="zh-CN" altLang="en-US" sz="2800">
              <a:ln w="6350">
                <a:solidFill>
                  <a:schemeClr val="tx1"/>
                </a:solidFill>
              </a:ln>
              <a:solidFill>
                <a:srgbClr val="91C5DA"/>
              </a:solidFill>
              <a:latin typeface="Bauhaus 93" panose="04030905020B02020C02" pitchFamily="82" charset="0"/>
            </a:endParaRPr>
          </a:p>
        </p:txBody>
      </p:sp>
      <p:sp>
        <p:nvSpPr>
          <p:cNvPr id="406" name="文本框 405">
            <a:extLst>
              <a:ext uri="{FF2B5EF4-FFF2-40B4-BE49-F238E27FC236}">
                <a16:creationId xmlns="" xmlns:a16="http://schemas.microsoft.com/office/drawing/2014/main" id="{CCFC3F35-873A-48B1-B434-F921278195F1}"/>
              </a:ext>
            </a:extLst>
          </p:cNvPr>
          <p:cNvSpPr txBox="1"/>
          <p:nvPr/>
        </p:nvSpPr>
        <p:spPr>
          <a:xfrm>
            <a:off x="2625489" y="1797108"/>
            <a:ext cx="2900648" cy="449739"/>
          </a:xfrm>
          <a:prstGeom prst="rect">
            <a:avLst/>
          </a:prstGeom>
          <a:noFill/>
        </p:spPr>
        <p:txBody>
          <a:bodyPr wrap="square" rtlCol="0">
            <a:spAutoFit/>
          </a:bodyPr>
          <a:lstStyle/>
          <a:p>
            <a:pPr algn="ctr">
              <a:lnSpc>
                <a:spcPct val="120000"/>
              </a:lnSpc>
            </a:pPr>
            <a:r>
              <a:rPr lang="en-US" altLang="zh-CN" sz="1000">
                <a:solidFill>
                  <a:schemeClr val="bg1">
                    <a:lumMod val="50000"/>
                  </a:schemeClr>
                </a:solidFill>
              </a:rPr>
              <a:t>lorem ipsum dolor sit amet, consectetuer adipiscing elit. maecenas porttitor congue massa</a:t>
            </a:r>
            <a:endParaRPr lang="zh-CN" altLang="en-US" sz="1000">
              <a:solidFill>
                <a:schemeClr val="bg1">
                  <a:lumMod val="50000"/>
                </a:schemeClr>
              </a:solidFill>
            </a:endParaRPr>
          </a:p>
        </p:txBody>
      </p:sp>
      <p:sp>
        <p:nvSpPr>
          <p:cNvPr id="409" name="空心弧 408">
            <a:extLst>
              <a:ext uri="{FF2B5EF4-FFF2-40B4-BE49-F238E27FC236}">
                <a16:creationId xmlns="" xmlns:a16="http://schemas.microsoft.com/office/drawing/2014/main" id="{3E218424-14E5-4457-AC0D-1039C3403891}"/>
              </a:ext>
            </a:extLst>
          </p:cNvPr>
          <p:cNvSpPr/>
          <p:nvPr/>
        </p:nvSpPr>
        <p:spPr>
          <a:xfrm flipH="1" flipV="1">
            <a:off x="4940176" y="2220232"/>
            <a:ext cx="467587" cy="467587"/>
          </a:xfrm>
          <a:prstGeom prst="blockArc">
            <a:avLst>
              <a:gd name="adj1" fmla="val 9383747"/>
              <a:gd name="adj2" fmla="val 19361797"/>
              <a:gd name="adj3" fmla="val 16762"/>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0" name="文本框 409">
            <a:extLst>
              <a:ext uri="{FF2B5EF4-FFF2-40B4-BE49-F238E27FC236}">
                <a16:creationId xmlns="" xmlns:a16="http://schemas.microsoft.com/office/drawing/2014/main" id="{A78978BA-3F90-481A-827C-192DEE4F7FC4}"/>
              </a:ext>
            </a:extLst>
          </p:cNvPr>
          <p:cNvSpPr txBox="1"/>
          <p:nvPr/>
        </p:nvSpPr>
        <p:spPr>
          <a:xfrm>
            <a:off x="3606045" y="2978406"/>
            <a:ext cx="1446637" cy="265073"/>
          </a:xfrm>
          <a:prstGeom prst="rect">
            <a:avLst/>
          </a:prstGeom>
          <a:noFill/>
        </p:spPr>
        <p:txBody>
          <a:bodyPr wrap="square" rtlCol="0">
            <a:spAutoFit/>
          </a:bodyPr>
          <a:lstStyle/>
          <a:p>
            <a:pPr algn="dist">
              <a:lnSpc>
                <a:spcPct val="120000"/>
              </a:lnSpc>
            </a:pPr>
            <a:r>
              <a:rPr lang="en-US" altLang="zh-CN" sz="1000">
                <a:solidFill>
                  <a:schemeClr val="bg1">
                    <a:lumMod val="50000"/>
                  </a:schemeClr>
                </a:solidFill>
              </a:rPr>
              <a:t>OUR INFODATA</a:t>
            </a:r>
            <a:endParaRPr lang="zh-CN" altLang="en-US" sz="1000">
              <a:solidFill>
                <a:schemeClr val="bg1">
                  <a:lumMod val="50000"/>
                </a:schemeClr>
              </a:solidFill>
            </a:endParaRPr>
          </a:p>
        </p:txBody>
      </p:sp>
      <p:sp>
        <p:nvSpPr>
          <p:cNvPr id="391" name="矩形 390">
            <a:extLst>
              <a:ext uri="{FF2B5EF4-FFF2-40B4-BE49-F238E27FC236}">
                <a16:creationId xmlns="" xmlns:a16="http://schemas.microsoft.com/office/drawing/2014/main" id="{97AE172C-120C-466A-AD7F-BBDB7377BEEA}"/>
              </a:ext>
            </a:extLst>
          </p:cNvPr>
          <p:cNvSpPr/>
          <p:nvPr/>
        </p:nvSpPr>
        <p:spPr>
          <a:xfrm>
            <a:off x="8144881" y="1316512"/>
            <a:ext cx="1414687" cy="1891353"/>
          </a:xfrm>
          <a:prstGeom prst="rect">
            <a:avLst/>
          </a:prstGeom>
          <a:solidFill>
            <a:srgbClr val="FF5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文本框 414">
            <a:extLst>
              <a:ext uri="{FF2B5EF4-FFF2-40B4-BE49-F238E27FC236}">
                <a16:creationId xmlns="" xmlns:a16="http://schemas.microsoft.com/office/drawing/2014/main" id="{D9062E89-946B-4791-8F73-4594228CEBE8}"/>
              </a:ext>
            </a:extLst>
          </p:cNvPr>
          <p:cNvSpPr txBox="1"/>
          <p:nvPr/>
        </p:nvSpPr>
        <p:spPr>
          <a:xfrm>
            <a:off x="5727025" y="2390841"/>
            <a:ext cx="2164492" cy="954107"/>
          </a:xfrm>
          <a:prstGeom prst="rect">
            <a:avLst/>
          </a:prstGeom>
          <a:noFill/>
        </p:spPr>
        <p:txBody>
          <a:bodyPr wrap="square" rtlCol="0">
            <a:spAutoFit/>
          </a:bodyPr>
          <a:lstStyle/>
          <a:p>
            <a:pPr algn="ctr"/>
            <a:r>
              <a:rPr lang="en-US" altLang="zh-CN" sz="2800">
                <a:ln w="6350">
                  <a:solidFill>
                    <a:schemeClr val="tx1"/>
                  </a:solidFill>
                </a:ln>
                <a:solidFill>
                  <a:schemeClr val="bg1"/>
                </a:solidFill>
                <a:latin typeface="Bauhaus 93" panose="04030905020B02020C02" pitchFamily="82" charset="0"/>
              </a:rPr>
              <a:t>TITLE GOES HERE</a:t>
            </a:r>
            <a:endParaRPr lang="zh-CN" altLang="en-US" sz="2800">
              <a:ln w="6350">
                <a:solidFill>
                  <a:schemeClr val="tx1"/>
                </a:solidFill>
              </a:ln>
              <a:solidFill>
                <a:schemeClr val="bg1"/>
              </a:solidFill>
              <a:latin typeface="Bauhaus 93" panose="04030905020B02020C02" pitchFamily="82" charset="0"/>
            </a:endParaRPr>
          </a:p>
        </p:txBody>
      </p:sp>
      <p:sp>
        <p:nvSpPr>
          <p:cNvPr id="416" name="文本框 415">
            <a:extLst>
              <a:ext uri="{FF2B5EF4-FFF2-40B4-BE49-F238E27FC236}">
                <a16:creationId xmlns="" xmlns:a16="http://schemas.microsoft.com/office/drawing/2014/main" id="{100F120A-0C11-465E-8094-729372A2AA9E}"/>
              </a:ext>
            </a:extLst>
          </p:cNvPr>
          <p:cNvSpPr txBox="1"/>
          <p:nvPr/>
        </p:nvSpPr>
        <p:spPr>
          <a:xfrm>
            <a:off x="5967466" y="2125402"/>
            <a:ext cx="1683610" cy="265073"/>
          </a:xfrm>
          <a:prstGeom prst="rect">
            <a:avLst/>
          </a:prstGeom>
          <a:noFill/>
        </p:spPr>
        <p:txBody>
          <a:bodyPr wrap="square" rtlCol="0">
            <a:spAutoFit/>
          </a:bodyPr>
          <a:lstStyle/>
          <a:p>
            <a:pPr algn="ctr">
              <a:lnSpc>
                <a:spcPct val="120000"/>
              </a:lnSpc>
            </a:pPr>
            <a:r>
              <a:rPr lang="en-US" altLang="zh-CN" sz="1000">
                <a:solidFill>
                  <a:schemeClr val="bg1"/>
                </a:solidFill>
              </a:rPr>
              <a:t>—— INFORMATION ——</a:t>
            </a:r>
            <a:endParaRPr lang="zh-CN" altLang="en-US" sz="1000">
              <a:solidFill>
                <a:schemeClr val="bg1"/>
              </a:solidFill>
            </a:endParaRPr>
          </a:p>
        </p:txBody>
      </p:sp>
      <p:sp>
        <p:nvSpPr>
          <p:cNvPr id="418" name="文本框 417">
            <a:extLst>
              <a:ext uri="{FF2B5EF4-FFF2-40B4-BE49-F238E27FC236}">
                <a16:creationId xmlns="" xmlns:a16="http://schemas.microsoft.com/office/drawing/2014/main" id="{7FB07A45-BFAE-4BCA-8D5F-69D0C8CD3AD3}"/>
              </a:ext>
            </a:extLst>
          </p:cNvPr>
          <p:cNvSpPr txBox="1"/>
          <p:nvPr/>
        </p:nvSpPr>
        <p:spPr>
          <a:xfrm>
            <a:off x="5633644" y="1490632"/>
            <a:ext cx="2351254" cy="634404"/>
          </a:xfrm>
          <a:prstGeom prst="rect">
            <a:avLst/>
          </a:prstGeom>
          <a:noFill/>
        </p:spPr>
        <p:txBody>
          <a:bodyPr wrap="square" rtlCol="0">
            <a:spAutoFit/>
          </a:bodyPr>
          <a:lstStyle/>
          <a:p>
            <a:pPr algn="ctr">
              <a:lnSpc>
                <a:spcPct val="120000"/>
              </a:lnSpc>
            </a:pPr>
            <a:r>
              <a:rPr lang="en-US" altLang="zh-CN" sz="1000">
                <a:solidFill>
                  <a:schemeClr val="bg1"/>
                </a:solidFill>
              </a:rPr>
              <a:t>purus lectus malesuada libero sit amet commodo magna eros quis urna nunc viverra imperdiet enim</a:t>
            </a:r>
            <a:endParaRPr lang="zh-CN" altLang="en-US" sz="1000">
              <a:solidFill>
                <a:schemeClr val="bg1"/>
              </a:solidFill>
            </a:endParaRPr>
          </a:p>
        </p:txBody>
      </p:sp>
      <p:sp>
        <p:nvSpPr>
          <p:cNvPr id="420" name="空心弧 419">
            <a:extLst>
              <a:ext uri="{FF2B5EF4-FFF2-40B4-BE49-F238E27FC236}">
                <a16:creationId xmlns="" xmlns:a16="http://schemas.microsoft.com/office/drawing/2014/main" id="{C761D7E8-8091-4382-9384-5C32F5640B42}"/>
              </a:ext>
            </a:extLst>
          </p:cNvPr>
          <p:cNvSpPr/>
          <p:nvPr/>
        </p:nvSpPr>
        <p:spPr>
          <a:xfrm rot="3915146">
            <a:off x="10984762" y="271259"/>
            <a:ext cx="764812" cy="764812"/>
          </a:xfrm>
          <a:prstGeom prst="blockArc">
            <a:avLst>
              <a:gd name="adj1" fmla="val 9383747"/>
              <a:gd name="adj2" fmla="val 19361797"/>
              <a:gd name="adj3" fmla="val 16762"/>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1" name="空心弧 420">
            <a:extLst>
              <a:ext uri="{FF2B5EF4-FFF2-40B4-BE49-F238E27FC236}">
                <a16:creationId xmlns="" xmlns:a16="http://schemas.microsoft.com/office/drawing/2014/main" id="{941845F9-7734-4A1E-9DFA-2FBE0A8A28BE}"/>
              </a:ext>
            </a:extLst>
          </p:cNvPr>
          <p:cNvSpPr/>
          <p:nvPr/>
        </p:nvSpPr>
        <p:spPr>
          <a:xfrm rot="20924973">
            <a:off x="10852655" y="795480"/>
            <a:ext cx="472923" cy="472923"/>
          </a:xfrm>
          <a:prstGeom prst="blockArc">
            <a:avLst>
              <a:gd name="adj1" fmla="val 9383747"/>
              <a:gd name="adj2" fmla="val 19361797"/>
              <a:gd name="adj3" fmla="val 16762"/>
            </a:avLst>
          </a:prstGeom>
          <a:solidFill>
            <a:srgbClr val="FFCC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2" name="文本框 421">
            <a:extLst>
              <a:ext uri="{FF2B5EF4-FFF2-40B4-BE49-F238E27FC236}">
                <a16:creationId xmlns="" xmlns:a16="http://schemas.microsoft.com/office/drawing/2014/main" id="{922FBEF6-6FD3-423A-94CA-A7A4131D283D}"/>
              </a:ext>
            </a:extLst>
          </p:cNvPr>
          <p:cNvSpPr txBox="1"/>
          <p:nvPr/>
        </p:nvSpPr>
        <p:spPr>
          <a:xfrm>
            <a:off x="10287091" y="4409870"/>
            <a:ext cx="1446637" cy="265073"/>
          </a:xfrm>
          <a:prstGeom prst="rect">
            <a:avLst/>
          </a:prstGeom>
          <a:noFill/>
        </p:spPr>
        <p:txBody>
          <a:bodyPr wrap="square" rtlCol="0">
            <a:spAutoFit/>
          </a:bodyPr>
          <a:lstStyle/>
          <a:p>
            <a:pPr algn="dist">
              <a:lnSpc>
                <a:spcPct val="120000"/>
              </a:lnSpc>
            </a:pPr>
            <a:r>
              <a:rPr lang="en-US" altLang="zh-CN" sz="1000"/>
              <a:t>OUR INFODATA</a:t>
            </a:r>
            <a:endParaRPr lang="zh-CN" altLang="en-US" sz="1000"/>
          </a:p>
        </p:txBody>
      </p:sp>
      <p:pic>
        <p:nvPicPr>
          <p:cNvPr id="437" name="图片 436" descr="图片包含 人员, 服装, 室内, 假发&#10;&#10;描述已自动生成">
            <a:extLst>
              <a:ext uri="{FF2B5EF4-FFF2-40B4-BE49-F238E27FC236}">
                <a16:creationId xmlns="" xmlns:a16="http://schemas.microsoft.com/office/drawing/2014/main" id="{F14EB7FA-CB46-4162-925F-09C1E55A15A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5048199" y="4754527"/>
            <a:ext cx="1478877" cy="1591789"/>
          </a:xfrm>
          <a:prstGeom prst="rect">
            <a:avLst/>
          </a:prstGeom>
        </p:spPr>
      </p:pic>
      <p:pic>
        <p:nvPicPr>
          <p:cNvPr id="442" name="图片 441" descr="图片包含 墙壁, 人员, 室内, 妇女&#10;&#10;描述已自动生成">
            <a:extLst>
              <a:ext uri="{FF2B5EF4-FFF2-40B4-BE49-F238E27FC236}">
                <a16:creationId xmlns="" xmlns:a16="http://schemas.microsoft.com/office/drawing/2014/main" id="{F1D45898-8592-42E7-BD45-DD1C381CA1DF}"/>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9672613" y="4754524"/>
            <a:ext cx="1478877" cy="1591789"/>
          </a:xfrm>
          <a:prstGeom prst="rect">
            <a:avLst/>
          </a:prstGeom>
        </p:spPr>
      </p:pic>
      <p:sp>
        <p:nvSpPr>
          <p:cNvPr id="443" name="文本框 442">
            <a:extLst>
              <a:ext uri="{FF2B5EF4-FFF2-40B4-BE49-F238E27FC236}">
                <a16:creationId xmlns="" xmlns:a16="http://schemas.microsoft.com/office/drawing/2014/main" id="{124B9AFF-FFB2-4374-972C-D2EC2F2A58E2}"/>
              </a:ext>
            </a:extLst>
          </p:cNvPr>
          <p:cNvSpPr txBox="1"/>
          <p:nvPr/>
        </p:nvSpPr>
        <p:spPr>
          <a:xfrm>
            <a:off x="372096" y="5013753"/>
            <a:ext cx="2164492" cy="954107"/>
          </a:xfrm>
          <a:prstGeom prst="rect">
            <a:avLst/>
          </a:prstGeom>
          <a:noFill/>
        </p:spPr>
        <p:txBody>
          <a:bodyPr wrap="square" rtlCol="0">
            <a:spAutoFit/>
          </a:bodyPr>
          <a:lstStyle/>
          <a:p>
            <a:pPr algn="ctr"/>
            <a:r>
              <a:rPr lang="en-US" altLang="zh-CN" sz="2800">
                <a:ln w="6350">
                  <a:solidFill>
                    <a:schemeClr val="tx1"/>
                  </a:solidFill>
                </a:ln>
                <a:solidFill>
                  <a:schemeClr val="bg1"/>
                </a:solidFill>
                <a:latin typeface="Bauhaus 93" panose="04030905020B02020C02" pitchFamily="82" charset="0"/>
              </a:rPr>
              <a:t>INFOR</a:t>
            </a:r>
          </a:p>
          <a:p>
            <a:pPr algn="ctr"/>
            <a:r>
              <a:rPr lang="en-US" altLang="zh-CN" sz="2800">
                <a:ln w="6350">
                  <a:solidFill>
                    <a:schemeClr val="tx1"/>
                  </a:solidFill>
                </a:ln>
                <a:solidFill>
                  <a:schemeClr val="bg1"/>
                </a:solidFill>
                <a:latin typeface="Bauhaus 93" panose="04030905020B02020C02" pitchFamily="82" charset="0"/>
              </a:rPr>
              <a:t>MATION</a:t>
            </a:r>
            <a:endParaRPr lang="zh-CN" altLang="en-US" sz="2800">
              <a:ln w="6350">
                <a:solidFill>
                  <a:schemeClr val="tx1"/>
                </a:solidFill>
              </a:ln>
              <a:solidFill>
                <a:schemeClr val="bg1"/>
              </a:solidFill>
              <a:latin typeface="Bauhaus 93" panose="04030905020B02020C02" pitchFamily="82" charset="0"/>
            </a:endParaRPr>
          </a:p>
        </p:txBody>
      </p:sp>
      <p:cxnSp>
        <p:nvCxnSpPr>
          <p:cNvPr id="445" name="直接连接符 444">
            <a:extLst>
              <a:ext uri="{FF2B5EF4-FFF2-40B4-BE49-F238E27FC236}">
                <a16:creationId xmlns="" xmlns:a16="http://schemas.microsoft.com/office/drawing/2014/main" id="{F026197A-2E02-48F7-8AE5-FDC7E96D6BD7}"/>
              </a:ext>
            </a:extLst>
          </p:cNvPr>
          <p:cNvCxnSpPr>
            <a:cxnSpLocks/>
          </p:cNvCxnSpPr>
          <p:nvPr/>
        </p:nvCxnSpPr>
        <p:spPr>
          <a:xfrm>
            <a:off x="509730" y="4967858"/>
            <a:ext cx="8620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 xmlns:a16="http://schemas.microsoft.com/office/drawing/2014/main" id="{7BB6CB4F-EC5C-48B0-9C4D-4370EC3BFE7C}"/>
              </a:ext>
            </a:extLst>
          </p:cNvPr>
          <p:cNvCxnSpPr>
            <a:cxnSpLocks/>
          </p:cNvCxnSpPr>
          <p:nvPr/>
        </p:nvCxnSpPr>
        <p:spPr>
          <a:xfrm>
            <a:off x="1536942" y="6013754"/>
            <a:ext cx="8620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49" name="文本框 448">
            <a:extLst>
              <a:ext uri="{FF2B5EF4-FFF2-40B4-BE49-F238E27FC236}">
                <a16:creationId xmlns="" xmlns:a16="http://schemas.microsoft.com/office/drawing/2014/main" id="{358C4541-2808-4ED1-938D-CC8FB0964678}"/>
              </a:ext>
            </a:extLst>
          </p:cNvPr>
          <p:cNvSpPr txBox="1"/>
          <p:nvPr/>
        </p:nvSpPr>
        <p:spPr>
          <a:xfrm>
            <a:off x="780315" y="6167475"/>
            <a:ext cx="1446637" cy="265073"/>
          </a:xfrm>
          <a:prstGeom prst="rect">
            <a:avLst/>
          </a:prstGeom>
          <a:noFill/>
        </p:spPr>
        <p:txBody>
          <a:bodyPr wrap="square" rtlCol="0">
            <a:spAutoFit/>
          </a:bodyPr>
          <a:lstStyle/>
          <a:p>
            <a:pPr algn="dist">
              <a:lnSpc>
                <a:spcPct val="120000"/>
              </a:lnSpc>
            </a:pPr>
            <a:r>
              <a:rPr lang="en-US" altLang="zh-CN" sz="1000">
                <a:solidFill>
                  <a:schemeClr val="bg1"/>
                </a:solidFill>
              </a:rPr>
              <a:t>• OUR INFODATA •</a:t>
            </a:r>
            <a:endParaRPr lang="zh-CN" altLang="en-US" sz="1000">
              <a:solidFill>
                <a:schemeClr val="bg1"/>
              </a:solidFill>
            </a:endParaRPr>
          </a:p>
        </p:txBody>
      </p:sp>
      <p:sp>
        <p:nvSpPr>
          <p:cNvPr id="451" name="文本框 450">
            <a:extLst>
              <a:ext uri="{FF2B5EF4-FFF2-40B4-BE49-F238E27FC236}">
                <a16:creationId xmlns="" xmlns:a16="http://schemas.microsoft.com/office/drawing/2014/main" id="{587F8417-EABA-4EC3-BA3D-156B5339481F}"/>
              </a:ext>
            </a:extLst>
          </p:cNvPr>
          <p:cNvSpPr txBox="1"/>
          <p:nvPr/>
        </p:nvSpPr>
        <p:spPr>
          <a:xfrm>
            <a:off x="2732762" y="6323130"/>
            <a:ext cx="1811347" cy="2996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452" name="文本框 451">
            <a:extLst>
              <a:ext uri="{FF2B5EF4-FFF2-40B4-BE49-F238E27FC236}">
                <a16:creationId xmlns="" xmlns:a16="http://schemas.microsoft.com/office/drawing/2014/main" id="{C9BFDCE3-6876-42C9-AED7-898106599A7C}"/>
              </a:ext>
            </a:extLst>
          </p:cNvPr>
          <p:cNvSpPr txBox="1"/>
          <p:nvPr/>
        </p:nvSpPr>
        <p:spPr>
          <a:xfrm>
            <a:off x="5046046" y="6323130"/>
            <a:ext cx="1811347" cy="2996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453" name="文本框 452">
            <a:extLst>
              <a:ext uri="{FF2B5EF4-FFF2-40B4-BE49-F238E27FC236}">
                <a16:creationId xmlns="" xmlns:a16="http://schemas.microsoft.com/office/drawing/2014/main" id="{62FC9BEC-E2EE-44F8-BFAD-3A2302768506}"/>
              </a:ext>
            </a:extLst>
          </p:cNvPr>
          <p:cNvSpPr txBox="1"/>
          <p:nvPr/>
        </p:nvSpPr>
        <p:spPr>
          <a:xfrm>
            <a:off x="7359330" y="6323130"/>
            <a:ext cx="1811347" cy="2996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454" name="文本框 453">
            <a:extLst>
              <a:ext uri="{FF2B5EF4-FFF2-40B4-BE49-F238E27FC236}">
                <a16:creationId xmlns="" xmlns:a16="http://schemas.microsoft.com/office/drawing/2014/main" id="{F5FB1012-E650-4D81-A490-B5540A5F51D4}"/>
              </a:ext>
            </a:extLst>
          </p:cNvPr>
          <p:cNvSpPr txBox="1"/>
          <p:nvPr/>
        </p:nvSpPr>
        <p:spPr>
          <a:xfrm>
            <a:off x="9672613" y="6323130"/>
            <a:ext cx="1811347" cy="29969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da-DK" altLang="zh-CN"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rPr>
              <a:t>Lorem ipsum dolor sit amet</a:t>
            </a:r>
            <a:endParaRPr kumimoji="0" lang="zh-CN" altLang="en-US" sz="1000" i="0" u="none" strike="noStrike" kern="1200" cap="none" spc="0" normalizeH="0" baseline="0" noProof="0">
              <a:ln>
                <a:noFill/>
              </a:ln>
              <a:effectLst/>
              <a:uLnTx/>
              <a:uFillTx/>
              <a:latin typeface="等线" panose="02010600030101010101" pitchFamily="2" charset="-122"/>
              <a:ea typeface="等线" panose="02010600030101010101" pitchFamily="2" charset="-122"/>
              <a:cs typeface="Arial Unicode MS" panose="020B0604020202020204" pitchFamily="34" charset="-122"/>
            </a:endParaRPr>
          </a:p>
        </p:txBody>
      </p:sp>
      <p:sp>
        <p:nvSpPr>
          <p:cNvPr id="455" name="任意多边形: 形状 454">
            <a:extLst>
              <a:ext uri="{FF2B5EF4-FFF2-40B4-BE49-F238E27FC236}">
                <a16:creationId xmlns="" xmlns:a16="http://schemas.microsoft.com/office/drawing/2014/main" id="{E29CFBCB-26D1-429C-96CD-7701912AF39D}"/>
              </a:ext>
            </a:extLst>
          </p:cNvPr>
          <p:cNvSpPr/>
          <p:nvPr/>
        </p:nvSpPr>
        <p:spPr>
          <a:xfrm>
            <a:off x="6210595" y="5325938"/>
            <a:ext cx="820378" cy="121099"/>
          </a:xfrm>
          <a:custGeom>
            <a:avLst/>
            <a:gdLst>
              <a:gd name="connsiteX0" fmla="*/ 0 w 2544080"/>
              <a:gd name="connsiteY0" fmla="*/ 228604 h 304804"/>
              <a:gd name="connsiteX1" fmla="*/ 323850 w 2544080"/>
              <a:gd name="connsiteY1" fmla="*/ 4 h 304804"/>
              <a:gd name="connsiteX2" fmla="*/ 652462 w 2544080"/>
              <a:gd name="connsiteY2" fmla="*/ 233366 h 304804"/>
              <a:gd name="connsiteX3" fmla="*/ 971550 w 2544080"/>
              <a:gd name="connsiteY3" fmla="*/ 9529 h 304804"/>
              <a:gd name="connsiteX4" fmla="*/ 1281112 w 2544080"/>
              <a:gd name="connsiteY4" fmla="*/ 238129 h 304804"/>
              <a:gd name="connsiteX5" fmla="*/ 1590675 w 2544080"/>
              <a:gd name="connsiteY5" fmla="*/ 4766 h 304804"/>
              <a:gd name="connsiteX6" fmla="*/ 1919287 w 2544080"/>
              <a:gd name="connsiteY6" fmla="*/ 223841 h 304804"/>
              <a:gd name="connsiteX7" fmla="*/ 2233612 w 2544080"/>
              <a:gd name="connsiteY7" fmla="*/ 14291 h 304804"/>
              <a:gd name="connsiteX8" fmla="*/ 2543175 w 2544080"/>
              <a:gd name="connsiteY8" fmla="*/ 233366 h 304804"/>
              <a:gd name="connsiteX9" fmla="*/ 2309812 w 2544080"/>
              <a:gd name="connsiteY9" fmla="*/ 304804 h 304804"/>
              <a:gd name="connsiteX0" fmla="*/ 0 w 2543175"/>
              <a:gd name="connsiteY0" fmla="*/ 228604 h 238131"/>
              <a:gd name="connsiteX1" fmla="*/ 323850 w 2543175"/>
              <a:gd name="connsiteY1" fmla="*/ 4 h 238131"/>
              <a:gd name="connsiteX2" fmla="*/ 652462 w 2543175"/>
              <a:gd name="connsiteY2" fmla="*/ 233366 h 238131"/>
              <a:gd name="connsiteX3" fmla="*/ 971550 w 2543175"/>
              <a:gd name="connsiteY3" fmla="*/ 9529 h 238131"/>
              <a:gd name="connsiteX4" fmla="*/ 1281112 w 2543175"/>
              <a:gd name="connsiteY4" fmla="*/ 238129 h 238131"/>
              <a:gd name="connsiteX5" fmla="*/ 1590675 w 2543175"/>
              <a:gd name="connsiteY5" fmla="*/ 4766 h 238131"/>
              <a:gd name="connsiteX6" fmla="*/ 1919287 w 2543175"/>
              <a:gd name="connsiteY6" fmla="*/ 223841 h 238131"/>
              <a:gd name="connsiteX7" fmla="*/ 2233612 w 2543175"/>
              <a:gd name="connsiteY7" fmla="*/ 14291 h 238131"/>
              <a:gd name="connsiteX8" fmla="*/ 2543175 w 2543175"/>
              <a:gd name="connsiteY8" fmla="*/ 233366 h 23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3175" h="238131">
                <a:moveTo>
                  <a:pt x="0" y="228604"/>
                </a:moveTo>
                <a:cubicBezTo>
                  <a:pt x="107553" y="113907"/>
                  <a:pt x="215106" y="-790"/>
                  <a:pt x="323850" y="4"/>
                </a:cubicBezTo>
                <a:cubicBezTo>
                  <a:pt x="432594" y="798"/>
                  <a:pt x="544512" y="231779"/>
                  <a:pt x="652462" y="233366"/>
                </a:cubicBezTo>
                <a:cubicBezTo>
                  <a:pt x="760412" y="234954"/>
                  <a:pt x="866775" y="8735"/>
                  <a:pt x="971550" y="9529"/>
                </a:cubicBezTo>
                <a:cubicBezTo>
                  <a:pt x="1076325" y="10323"/>
                  <a:pt x="1177925" y="238923"/>
                  <a:pt x="1281112" y="238129"/>
                </a:cubicBezTo>
                <a:cubicBezTo>
                  <a:pt x="1384299" y="237335"/>
                  <a:pt x="1484313" y="7147"/>
                  <a:pt x="1590675" y="4766"/>
                </a:cubicBezTo>
                <a:cubicBezTo>
                  <a:pt x="1697037" y="2385"/>
                  <a:pt x="1812131" y="222254"/>
                  <a:pt x="1919287" y="223841"/>
                </a:cubicBezTo>
                <a:cubicBezTo>
                  <a:pt x="2026443" y="225428"/>
                  <a:pt x="2129631" y="12703"/>
                  <a:pt x="2233612" y="14291"/>
                </a:cubicBezTo>
                <a:cubicBezTo>
                  <a:pt x="2337593" y="15878"/>
                  <a:pt x="2530475" y="184947"/>
                  <a:pt x="2543175" y="233366"/>
                </a:cubicBezTo>
              </a:path>
            </a:pathLst>
          </a:custGeom>
          <a:noFill/>
          <a:ln w="19050" cap="rnd">
            <a:solidFill>
              <a:srgbClr val="FF55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任意多边形: 形状 455">
            <a:extLst>
              <a:ext uri="{FF2B5EF4-FFF2-40B4-BE49-F238E27FC236}">
                <a16:creationId xmlns="" xmlns:a16="http://schemas.microsoft.com/office/drawing/2014/main" id="{18F9B940-3AD4-4AFB-B0D0-BA2A7FA7C4AC}"/>
              </a:ext>
            </a:extLst>
          </p:cNvPr>
          <p:cNvSpPr/>
          <p:nvPr/>
        </p:nvSpPr>
        <p:spPr>
          <a:xfrm>
            <a:off x="5467411" y="5953204"/>
            <a:ext cx="820378" cy="121099"/>
          </a:xfrm>
          <a:custGeom>
            <a:avLst/>
            <a:gdLst>
              <a:gd name="connsiteX0" fmla="*/ 0 w 2544080"/>
              <a:gd name="connsiteY0" fmla="*/ 228604 h 304804"/>
              <a:gd name="connsiteX1" fmla="*/ 323850 w 2544080"/>
              <a:gd name="connsiteY1" fmla="*/ 4 h 304804"/>
              <a:gd name="connsiteX2" fmla="*/ 652462 w 2544080"/>
              <a:gd name="connsiteY2" fmla="*/ 233366 h 304804"/>
              <a:gd name="connsiteX3" fmla="*/ 971550 w 2544080"/>
              <a:gd name="connsiteY3" fmla="*/ 9529 h 304804"/>
              <a:gd name="connsiteX4" fmla="*/ 1281112 w 2544080"/>
              <a:gd name="connsiteY4" fmla="*/ 238129 h 304804"/>
              <a:gd name="connsiteX5" fmla="*/ 1590675 w 2544080"/>
              <a:gd name="connsiteY5" fmla="*/ 4766 h 304804"/>
              <a:gd name="connsiteX6" fmla="*/ 1919287 w 2544080"/>
              <a:gd name="connsiteY6" fmla="*/ 223841 h 304804"/>
              <a:gd name="connsiteX7" fmla="*/ 2233612 w 2544080"/>
              <a:gd name="connsiteY7" fmla="*/ 14291 h 304804"/>
              <a:gd name="connsiteX8" fmla="*/ 2543175 w 2544080"/>
              <a:gd name="connsiteY8" fmla="*/ 233366 h 304804"/>
              <a:gd name="connsiteX9" fmla="*/ 2309812 w 2544080"/>
              <a:gd name="connsiteY9" fmla="*/ 304804 h 304804"/>
              <a:gd name="connsiteX0" fmla="*/ 0 w 2543175"/>
              <a:gd name="connsiteY0" fmla="*/ 228604 h 238131"/>
              <a:gd name="connsiteX1" fmla="*/ 323850 w 2543175"/>
              <a:gd name="connsiteY1" fmla="*/ 4 h 238131"/>
              <a:gd name="connsiteX2" fmla="*/ 652462 w 2543175"/>
              <a:gd name="connsiteY2" fmla="*/ 233366 h 238131"/>
              <a:gd name="connsiteX3" fmla="*/ 971550 w 2543175"/>
              <a:gd name="connsiteY3" fmla="*/ 9529 h 238131"/>
              <a:gd name="connsiteX4" fmla="*/ 1281112 w 2543175"/>
              <a:gd name="connsiteY4" fmla="*/ 238129 h 238131"/>
              <a:gd name="connsiteX5" fmla="*/ 1590675 w 2543175"/>
              <a:gd name="connsiteY5" fmla="*/ 4766 h 238131"/>
              <a:gd name="connsiteX6" fmla="*/ 1919287 w 2543175"/>
              <a:gd name="connsiteY6" fmla="*/ 223841 h 238131"/>
              <a:gd name="connsiteX7" fmla="*/ 2233612 w 2543175"/>
              <a:gd name="connsiteY7" fmla="*/ 14291 h 238131"/>
              <a:gd name="connsiteX8" fmla="*/ 2543175 w 2543175"/>
              <a:gd name="connsiteY8" fmla="*/ 233366 h 238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3175" h="238131">
                <a:moveTo>
                  <a:pt x="0" y="228604"/>
                </a:moveTo>
                <a:cubicBezTo>
                  <a:pt x="107553" y="113907"/>
                  <a:pt x="215106" y="-790"/>
                  <a:pt x="323850" y="4"/>
                </a:cubicBezTo>
                <a:cubicBezTo>
                  <a:pt x="432594" y="798"/>
                  <a:pt x="544512" y="231779"/>
                  <a:pt x="652462" y="233366"/>
                </a:cubicBezTo>
                <a:cubicBezTo>
                  <a:pt x="760412" y="234954"/>
                  <a:pt x="866775" y="8735"/>
                  <a:pt x="971550" y="9529"/>
                </a:cubicBezTo>
                <a:cubicBezTo>
                  <a:pt x="1076325" y="10323"/>
                  <a:pt x="1177925" y="238923"/>
                  <a:pt x="1281112" y="238129"/>
                </a:cubicBezTo>
                <a:cubicBezTo>
                  <a:pt x="1384299" y="237335"/>
                  <a:pt x="1484313" y="7147"/>
                  <a:pt x="1590675" y="4766"/>
                </a:cubicBezTo>
                <a:cubicBezTo>
                  <a:pt x="1697037" y="2385"/>
                  <a:pt x="1812131" y="222254"/>
                  <a:pt x="1919287" y="223841"/>
                </a:cubicBezTo>
                <a:cubicBezTo>
                  <a:pt x="2026443" y="225428"/>
                  <a:pt x="2129631" y="12703"/>
                  <a:pt x="2233612" y="14291"/>
                </a:cubicBezTo>
                <a:cubicBezTo>
                  <a:pt x="2337593" y="15878"/>
                  <a:pt x="2530475" y="184947"/>
                  <a:pt x="2543175" y="233366"/>
                </a:cubicBezTo>
              </a:path>
            </a:pathLst>
          </a:custGeom>
          <a:noFill/>
          <a:ln w="19050" cap="rnd">
            <a:solidFill>
              <a:srgbClr val="FF55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空心弧 456">
            <a:extLst>
              <a:ext uri="{FF2B5EF4-FFF2-40B4-BE49-F238E27FC236}">
                <a16:creationId xmlns="" xmlns:a16="http://schemas.microsoft.com/office/drawing/2014/main" id="{92165008-8085-483E-A1AB-415B7AA9A604}"/>
              </a:ext>
            </a:extLst>
          </p:cNvPr>
          <p:cNvSpPr/>
          <p:nvPr/>
        </p:nvSpPr>
        <p:spPr>
          <a:xfrm rot="3915146">
            <a:off x="11258014" y="4964611"/>
            <a:ext cx="438546" cy="438546"/>
          </a:xfrm>
          <a:prstGeom prst="blockArc">
            <a:avLst>
              <a:gd name="adj1" fmla="val 9383747"/>
              <a:gd name="adj2" fmla="val 19361797"/>
              <a:gd name="adj3" fmla="val 16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8" name="空心弧 457">
            <a:extLst>
              <a:ext uri="{FF2B5EF4-FFF2-40B4-BE49-F238E27FC236}">
                <a16:creationId xmlns="" xmlns:a16="http://schemas.microsoft.com/office/drawing/2014/main" id="{4FA317FA-B444-45D6-B210-E0DB6E8006DE}"/>
              </a:ext>
            </a:extLst>
          </p:cNvPr>
          <p:cNvSpPr/>
          <p:nvPr/>
        </p:nvSpPr>
        <p:spPr>
          <a:xfrm rot="20924973">
            <a:off x="11251973" y="5311449"/>
            <a:ext cx="271176" cy="271176"/>
          </a:xfrm>
          <a:prstGeom prst="blockArc">
            <a:avLst>
              <a:gd name="adj1" fmla="val 9383747"/>
              <a:gd name="adj2" fmla="val 19361797"/>
              <a:gd name="adj3" fmla="val 16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59" name="图片 458">
            <a:extLst>
              <a:ext uri="{FF2B5EF4-FFF2-40B4-BE49-F238E27FC236}">
                <a16:creationId xmlns="" xmlns:a16="http://schemas.microsoft.com/office/drawing/2014/main" id="{C9D5F2AB-C80C-4287-9D20-59F6C78A0F6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730928" y="4755119"/>
            <a:ext cx="1481456" cy="1591194"/>
          </a:xfrm>
          <a:prstGeom prst="rect">
            <a:avLst/>
          </a:prstGeom>
        </p:spPr>
      </p:pic>
      <p:pic>
        <p:nvPicPr>
          <p:cNvPr id="460" name="图片 459">
            <a:extLst>
              <a:ext uri="{FF2B5EF4-FFF2-40B4-BE49-F238E27FC236}">
                <a16:creationId xmlns="" xmlns:a16="http://schemas.microsoft.com/office/drawing/2014/main" id="{DCB3A01F-9B01-4F83-BDC7-0FB8C037D1B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59330" y="4755119"/>
            <a:ext cx="1475360" cy="1591194"/>
          </a:xfrm>
          <a:prstGeom prst="rect">
            <a:avLst/>
          </a:prstGeom>
        </p:spPr>
      </p:pic>
      <p:pic>
        <p:nvPicPr>
          <p:cNvPr id="461" name="图片 460">
            <a:extLst>
              <a:ext uri="{FF2B5EF4-FFF2-40B4-BE49-F238E27FC236}">
                <a16:creationId xmlns="" xmlns:a16="http://schemas.microsoft.com/office/drawing/2014/main" id="{370CADA8-0FBD-4653-838B-975BA22D660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563088" y="1388914"/>
            <a:ext cx="1414395" cy="2127688"/>
          </a:xfrm>
          <a:prstGeom prst="rect">
            <a:avLst/>
          </a:prstGeom>
        </p:spPr>
      </p:pic>
    </p:spTree>
    <p:extLst>
      <p:ext uri="{BB962C8B-B14F-4D97-AF65-F5344CB8AC3E}">
        <p14:creationId xmlns:p14="http://schemas.microsoft.com/office/powerpoint/2010/main" val="15438224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EC35703-FB3F-4F7A-B4C8-0B95DC3CFC9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图片包含 人员, 户外, 建筑物, 地面&#10;&#10;描述已自动生成">
            <a:extLst>
              <a:ext uri="{FF2B5EF4-FFF2-40B4-BE49-F238E27FC236}">
                <a16:creationId xmlns="" xmlns:a16="http://schemas.microsoft.com/office/drawing/2014/main" id="{175AA4CF-BC14-4340-A019-49782E4C7745}"/>
              </a:ext>
            </a:extLst>
          </p:cNvPr>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813616" y="951662"/>
            <a:ext cx="3365500" cy="2243667"/>
          </a:xfrm>
          <a:prstGeom prst="rect">
            <a:avLst/>
          </a:prstGeom>
        </p:spPr>
      </p:pic>
      <p:pic>
        <p:nvPicPr>
          <p:cNvPr id="7" name="图片 6">
            <a:extLst>
              <a:ext uri="{FF2B5EF4-FFF2-40B4-BE49-F238E27FC236}">
                <a16:creationId xmlns="" xmlns:a16="http://schemas.microsoft.com/office/drawing/2014/main" id="{BF06B463-9656-4D72-91A2-A8DE90232E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26006" y="951661"/>
            <a:ext cx="3365284" cy="2248738"/>
          </a:xfrm>
          <a:prstGeom prst="rect">
            <a:avLst/>
          </a:prstGeom>
        </p:spPr>
      </p:pic>
      <p:pic>
        <p:nvPicPr>
          <p:cNvPr id="9" name="图片 8">
            <a:extLst>
              <a:ext uri="{FF2B5EF4-FFF2-40B4-BE49-F238E27FC236}">
                <a16:creationId xmlns="" xmlns:a16="http://schemas.microsoft.com/office/drawing/2014/main" id="{6AA84606-343E-4FF5-A458-B6EF3968C90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52501" y="951662"/>
            <a:ext cx="2414225" cy="1609483"/>
          </a:xfrm>
          <a:prstGeom prst="rect">
            <a:avLst/>
          </a:prstGeom>
        </p:spPr>
      </p:pic>
      <p:pic>
        <p:nvPicPr>
          <p:cNvPr id="10" name="图片 9">
            <a:extLst>
              <a:ext uri="{FF2B5EF4-FFF2-40B4-BE49-F238E27FC236}">
                <a16:creationId xmlns="" xmlns:a16="http://schemas.microsoft.com/office/drawing/2014/main" id="{B9744A34-5B0D-499C-AF85-2D2FB217451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52500" y="2623092"/>
            <a:ext cx="2414225" cy="573074"/>
          </a:xfrm>
          <a:prstGeom prst="rect">
            <a:avLst/>
          </a:prstGeom>
        </p:spPr>
      </p:pic>
      <p:pic>
        <p:nvPicPr>
          <p:cNvPr id="11" name="图片 10">
            <a:extLst>
              <a:ext uri="{FF2B5EF4-FFF2-40B4-BE49-F238E27FC236}">
                <a16:creationId xmlns="" xmlns:a16="http://schemas.microsoft.com/office/drawing/2014/main" id="{A7C793DA-4F64-4760-847E-5C7E3ACDB60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838180" y="2043922"/>
            <a:ext cx="981541" cy="1152244"/>
          </a:xfrm>
          <a:prstGeom prst="rect">
            <a:avLst/>
          </a:prstGeom>
        </p:spPr>
      </p:pic>
      <p:pic>
        <p:nvPicPr>
          <p:cNvPr id="12" name="图片 11">
            <a:extLst>
              <a:ext uri="{FF2B5EF4-FFF2-40B4-BE49-F238E27FC236}">
                <a16:creationId xmlns="" xmlns:a16="http://schemas.microsoft.com/office/drawing/2014/main" id="{D1E0FC38-B228-445E-9A3F-6A37EA0847F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17719" y="4528355"/>
            <a:ext cx="3011685" cy="1377815"/>
          </a:xfrm>
          <a:prstGeom prst="rect">
            <a:avLst/>
          </a:prstGeom>
        </p:spPr>
      </p:pic>
      <p:pic>
        <p:nvPicPr>
          <p:cNvPr id="16" name="图片 15">
            <a:extLst>
              <a:ext uri="{FF2B5EF4-FFF2-40B4-BE49-F238E27FC236}">
                <a16:creationId xmlns="" xmlns:a16="http://schemas.microsoft.com/office/drawing/2014/main" id="{127515F6-0977-44EB-9D8D-CA324AADF3F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624231" y="4527541"/>
            <a:ext cx="1194920" cy="737680"/>
          </a:xfrm>
          <a:prstGeom prst="rect">
            <a:avLst/>
          </a:prstGeom>
        </p:spPr>
      </p:pic>
      <p:pic>
        <p:nvPicPr>
          <p:cNvPr id="20" name="图片 19">
            <a:extLst>
              <a:ext uri="{FF2B5EF4-FFF2-40B4-BE49-F238E27FC236}">
                <a16:creationId xmlns="" xmlns:a16="http://schemas.microsoft.com/office/drawing/2014/main" id="{E34C6847-1EB6-469A-9E58-A3630660B3C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624231" y="5351386"/>
            <a:ext cx="1194920" cy="554784"/>
          </a:xfrm>
          <a:prstGeom prst="rect">
            <a:avLst/>
          </a:prstGeom>
        </p:spPr>
      </p:pic>
      <p:sp>
        <p:nvSpPr>
          <p:cNvPr id="21" name="矩形 20">
            <a:extLst>
              <a:ext uri="{FF2B5EF4-FFF2-40B4-BE49-F238E27FC236}">
                <a16:creationId xmlns="" xmlns:a16="http://schemas.microsoft.com/office/drawing/2014/main" id="{5AA27220-21A0-4F83-9D2F-A687A834E8FB}"/>
              </a:ext>
            </a:extLst>
          </p:cNvPr>
          <p:cNvSpPr/>
          <p:nvPr/>
        </p:nvSpPr>
        <p:spPr>
          <a:xfrm>
            <a:off x="10838179" y="951660"/>
            <a:ext cx="980971" cy="1006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D73E8A97-6895-4DBA-91DF-88E5374B9ABD}"/>
              </a:ext>
            </a:extLst>
          </p:cNvPr>
          <p:cNvSpPr/>
          <p:nvPr/>
        </p:nvSpPr>
        <p:spPr>
          <a:xfrm>
            <a:off x="7517720" y="3358806"/>
            <a:ext cx="4301430" cy="10060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 xmlns:a16="http://schemas.microsoft.com/office/drawing/2014/main" id="{B7245649-094F-4724-9B00-36476976DE07}"/>
              </a:ext>
            </a:extLst>
          </p:cNvPr>
          <p:cNvCxnSpPr>
            <a:cxnSpLocks/>
          </p:cNvCxnSpPr>
          <p:nvPr/>
        </p:nvCxnSpPr>
        <p:spPr>
          <a:xfrm>
            <a:off x="1023258" y="384689"/>
            <a:ext cx="0" cy="60886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 xmlns:a16="http://schemas.microsoft.com/office/drawing/2014/main" id="{09E4C333-75B1-4C57-B767-30224FD234C0}"/>
              </a:ext>
            </a:extLst>
          </p:cNvPr>
          <p:cNvSpPr txBox="1"/>
          <p:nvPr/>
        </p:nvSpPr>
        <p:spPr>
          <a:xfrm>
            <a:off x="10926064" y="946876"/>
            <a:ext cx="805200" cy="1015663"/>
          </a:xfrm>
          <a:prstGeom prst="rect">
            <a:avLst/>
          </a:prstGeom>
          <a:noFill/>
        </p:spPr>
        <p:txBody>
          <a:bodyPr wrap="square" rtlCol="0">
            <a:spAutoFit/>
          </a:bodyPr>
          <a:lstStyle/>
          <a:p>
            <a:pPr algn="ctr"/>
            <a:r>
              <a:rPr lang="en-US" altLang="zh-CN" sz="2000">
                <a:ln w="6350">
                  <a:noFill/>
                </a:ln>
                <a:solidFill>
                  <a:schemeClr val="bg1"/>
                </a:solidFill>
                <a:latin typeface="Agency FB" panose="020B0503020202020204" pitchFamily="34" charset="0"/>
              </a:rPr>
              <a:t>TITLE </a:t>
            </a:r>
            <a:r>
              <a:rPr lang="en-US" altLang="zh-CN" sz="2000" b="1">
                <a:ln w="6350">
                  <a:noFill/>
                </a:ln>
                <a:solidFill>
                  <a:schemeClr val="bg1"/>
                </a:solidFill>
                <a:latin typeface="Agency FB" panose="020B0503020202020204" pitchFamily="34" charset="0"/>
              </a:rPr>
              <a:t>GOES</a:t>
            </a:r>
            <a:r>
              <a:rPr lang="en-US" altLang="zh-CN" sz="2000">
                <a:ln w="6350">
                  <a:noFill/>
                </a:ln>
                <a:solidFill>
                  <a:schemeClr val="bg1"/>
                </a:solidFill>
                <a:latin typeface="Agency FB" panose="020B0503020202020204" pitchFamily="34" charset="0"/>
              </a:rPr>
              <a:t> HERE</a:t>
            </a:r>
            <a:endParaRPr lang="zh-CN" altLang="en-US" sz="2000">
              <a:ln w="6350">
                <a:noFill/>
              </a:ln>
              <a:solidFill>
                <a:schemeClr val="bg1"/>
              </a:solidFill>
              <a:latin typeface="Agency FB" panose="020B0503020202020204" pitchFamily="34" charset="0"/>
            </a:endParaRPr>
          </a:p>
        </p:txBody>
      </p:sp>
      <p:sp>
        <p:nvSpPr>
          <p:cNvPr id="31" name="文本框 30">
            <a:extLst>
              <a:ext uri="{FF2B5EF4-FFF2-40B4-BE49-F238E27FC236}">
                <a16:creationId xmlns="" xmlns:a16="http://schemas.microsoft.com/office/drawing/2014/main" id="{A3F8674F-FDB5-49B2-8F78-AFCCAB5C3D11}"/>
              </a:ext>
            </a:extLst>
          </p:cNvPr>
          <p:cNvSpPr txBox="1"/>
          <p:nvPr/>
        </p:nvSpPr>
        <p:spPr>
          <a:xfrm>
            <a:off x="8229600" y="3841681"/>
            <a:ext cx="3589550" cy="523220"/>
          </a:xfrm>
          <a:prstGeom prst="rect">
            <a:avLst/>
          </a:prstGeom>
          <a:noFill/>
        </p:spPr>
        <p:txBody>
          <a:bodyPr wrap="square" rtlCol="0">
            <a:spAutoFit/>
          </a:bodyPr>
          <a:lstStyle/>
          <a:p>
            <a:pPr algn="dist"/>
            <a:r>
              <a:rPr lang="en-US" altLang="zh-CN" sz="2800">
                <a:ln w="6350">
                  <a:noFill/>
                </a:ln>
                <a:solidFill>
                  <a:schemeClr val="bg1"/>
                </a:solidFill>
                <a:latin typeface="Agency FB" panose="020B0503020202020204" pitchFamily="34" charset="0"/>
              </a:rPr>
              <a:t>POWER YOUR POINT</a:t>
            </a:r>
            <a:endParaRPr lang="zh-CN" altLang="en-US" sz="2800">
              <a:ln w="6350">
                <a:noFill/>
              </a:ln>
              <a:solidFill>
                <a:schemeClr val="bg1"/>
              </a:solidFill>
              <a:latin typeface="Agency FB" panose="020B0503020202020204" pitchFamily="34" charset="0"/>
            </a:endParaRPr>
          </a:p>
        </p:txBody>
      </p:sp>
      <p:sp>
        <p:nvSpPr>
          <p:cNvPr id="32" name="文本框 31">
            <a:extLst>
              <a:ext uri="{FF2B5EF4-FFF2-40B4-BE49-F238E27FC236}">
                <a16:creationId xmlns="" xmlns:a16="http://schemas.microsoft.com/office/drawing/2014/main" id="{86C55E5C-6633-4CDE-8475-46C4687D1663}"/>
              </a:ext>
            </a:extLst>
          </p:cNvPr>
          <p:cNvSpPr txBox="1"/>
          <p:nvPr/>
        </p:nvSpPr>
        <p:spPr>
          <a:xfrm>
            <a:off x="7517719" y="3363039"/>
            <a:ext cx="3937679" cy="449739"/>
          </a:xfrm>
          <a:prstGeom prst="rect">
            <a:avLst/>
          </a:prstGeom>
          <a:noFill/>
        </p:spPr>
        <p:txBody>
          <a:bodyPr wrap="square" rtlCol="0">
            <a:spAutoFit/>
          </a:bodyPr>
          <a:lstStyle/>
          <a:p>
            <a:pPr>
              <a:lnSpc>
                <a:spcPct val="120000"/>
              </a:lnSpc>
            </a:pPr>
            <a:r>
              <a:rPr lang="en-US" altLang="zh-CN" sz="1000">
                <a:solidFill>
                  <a:schemeClr val="bg1"/>
                </a:solidFill>
              </a:rPr>
              <a:t>purus lectus malesuada libero sit amet commodo magna eros quis urna nunc viverra imperdiet</a:t>
            </a:r>
            <a:endParaRPr lang="zh-CN" altLang="en-US" sz="1000">
              <a:solidFill>
                <a:schemeClr val="bg1"/>
              </a:solidFill>
            </a:endParaRPr>
          </a:p>
        </p:txBody>
      </p:sp>
      <p:sp>
        <p:nvSpPr>
          <p:cNvPr id="33" name="文本框 32">
            <a:extLst>
              <a:ext uri="{FF2B5EF4-FFF2-40B4-BE49-F238E27FC236}">
                <a16:creationId xmlns="" xmlns:a16="http://schemas.microsoft.com/office/drawing/2014/main" id="{2F7E2E4D-8BB1-4EAE-B929-A14D350B8B4A}"/>
              </a:ext>
            </a:extLst>
          </p:cNvPr>
          <p:cNvSpPr txBox="1"/>
          <p:nvPr/>
        </p:nvSpPr>
        <p:spPr>
          <a:xfrm rot="5400000">
            <a:off x="-2545290" y="3167392"/>
            <a:ext cx="6088623" cy="523220"/>
          </a:xfrm>
          <a:prstGeom prst="rect">
            <a:avLst/>
          </a:prstGeom>
          <a:noFill/>
        </p:spPr>
        <p:txBody>
          <a:bodyPr wrap="square" rtlCol="0">
            <a:spAutoFit/>
          </a:bodyPr>
          <a:lstStyle/>
          <a:p>
            <a:pPr algn="dist"/>
            <a:r>
              <a:rPr lang="en-US" altLang="zh-CN" sz="2800">
                <a:ln w="6350">
                  <a:noFill/>
                </a:ln>
                <a:latin typeface="Agency FB" panose="020B0503020202020204" pitchFamily="34" charset="0"/>
              </a:rPr>
              <a:t>YOUR CORPORATE NAME GOES HERE</a:t>
            </a:r>
            <a:endParaRPr lang="zh-CN" altLang="en-US" sz="2800">
              <a:ln w="6350">
                <a:noFill/>
              </a:ln>
              <a:latin typeface="Agency FB" panose="020B0503020202020204" pitchFamily="34" charset="0"/>
            </a:endParaRPr>
          </a:p>
        </p:txBody>
      </p:sp>
      <p:sp>
        <p:nvSpPr>
          <p:cNvPr id="34" name="文本框 33">
            <a:extLst>
              <a:ext uri="{FF2B5EF4-FFF2-40B4-BE49-F238E27FC236}">
                <a16:creationId xmlns="" xmlns:a16="http://schemas.microsoft.com/office/drawing/2014/main" id="{194270ED-DEE1-46CA-9068-D023EC649B8E}"/>
              </a:ext>
            </a:extLst>
          </p:cNvPr>
          <p:cNvSpPr txBox="1"/>
          <p:nvPr/>
        </p:nvSpPr>
        <p:spPr>
          <a:xfrm>
            <a:off x="1252501" y="4220298"/>
            <a:ext cx="5926611" cy="1352165"/>
          </a:xfrm>
          <a:prstGeom prst="rect">
            <a:avLst/>
          </a:prstGeom>
          <a:noFill/>
        </p:spPr>
        <p:txBody>
          <a:bodyPr wrap="square" rtlCol="0">
            <a:spAutoFit/>
          </a:bodyPr>
          <a:lstStyle/>
          <a:p>
            <a:pPr>
              <a:lnSpc>
                <a:spcPct val="150000"/>
              </a:lnSpc>
            </a:pPr>
            <a:r>
              <a:rPr lang="en-US" altLang="zh-CN" sz="1400"/>
              <a:t>lorem ipsum dolor sit amet, consectetuer adipiscing elit. maecenas porttitor congue massa. fusce posuere, magna sed pulvinar ultricies, purus lectus malesuada libero, sit amet commodo magna eros quis urna. nunc viverra imperdiet enim.</a:t>
            </a:r>
            <a:endParaRPr lang="zh-CN" altLang="en-US" sz="1400"/>
          </a:p>
        </p:txBody>
      </p:sp>
    </p:spTree>
    <p:extLst>
      <p:ext uri="{BB962C8B-B14F-4D97-AF65-F5344CB8AC3E}">
        <p14:creationId xmlns:p14="http://schemas.microsoft.com/office/powerpoint/2010/main" val="27223021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B83A25E-A627-49CE-A32E-805AC9972525}"/>
              </a:ext>
            </a:extLst>
          </p:cNvPr>
          <p:cNvSpPr/>
          <p:nvPr/>
        </p:nvSpPr>
        <p:spPr>
          <a:xfrm>
            <a:off x="0" y="0"/>
            <a:ext cx="12192000"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 xmlns:a16="http://schemas.microsoft.com/office/drawing/2014/main" id="{9E7AC97E-824C-4713-836A-2BFD8D135D29}"/>
              </a:ext>
            </a:extLst>
          </p:cNvPr>
          <p:cNvGrpSpPr/>
          <p:nvPr/>
        </p:nvGrpSpPr>
        <p:grpSpPr>
          <a:xfrm>
            <a:off x="7967331" y="180521"/>
            <a:ext cx="1966686" cy="3435802"/>
            <a:chOff x="6807200" y="1847397"/>
            <a:chExt cx="1966686" cy="3163207"/>
          </a:xfrm>
        </p:grpSpPr>
        <p:sp>
          <p:nvSpPr>
            <p:cNvPr id="23" name="矩形 22">
              <a:extLst>
                <a:ext uri="{FF2B5EF4-FFF2-40B4-BE49-F238E27FC236}">
                  <a16:creationId xmlns="" xmlns:a16="http://schemas.microsoft.com/office/drawing/2014/main" id="{FADAA990-0054-4F1B-9F94-222277734188}"/>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94A1148E-6EBB-42F7-B46B-67632C728707}"/>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descr="图片包含 长椅, 户外, 天空, 水&#10;&#10;描述已自动生成">
            <a:extLst>
              <a:ext uri="{FF2B5EF4-FFF2-40B4-BE49-F238E27FC236}">
                <a16:creationId xmlns="" xmlns:a16="http://schemas.microsoft.com/office/drawing/2014/main" id="{EC5B6EEF-60AD-403C-8107-F5E78F3C705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17234" y="424656"/>
            <a:ext cx="1666876" cy="3037453"/>
          </a:xfrm>
          <a:prstGeom prst="rect">
            <a:avLst/>
          </a:prstGeom>
        </p:spPr>
      </p:pic>
      <p:sp>
        <p:nvSpPr>
          <p:cNvPr id="22" name="文本框 21">
            <a:extLst>
              <a:ext uri="{FF2B5EF4-FFF2-40B4-BE49-F238E27FC236}">
                <a16:creationId xmlns="" xmlns:a16="http://schemas.microsoft.com/office/drawing/2014/main" id="{7A65C29A-1052-4238-B32A-4EAB372DDEA5}"/>
              </a:ext>
            </a:extLst>
          </p:cNvPr>
          <p:cNvSpPr txBox="1"/>
          <p:nvPr/>
        </p:nvSpPr>
        <p:spPr>
          <a:xfrm>
            <a:off x="8117231" y="1026764"/>
            <a:ext cx="1666876" cy="265073"/>
          </a:xfrm>
          <a:prstGeom prst="rect">
            <a:avLst/>
          </a:prstGeom>
          <a:noFill/>
        </p:spPr>
        <p:txBody>
          <a:bodyPr wrap="square" rtlCol="0">
            <a:spAutoFit/>
          </a:bodyPr>
          <a:lstStyle/>
          <a:p>
            <a:pPr algn="ctr">
              <a:lnSpc>
                <a:spcPct val="120000"/>
              </a:lnSpc>
            </a:pPr>
            <a:r>
              <a:rPr lang="en-US" altLang="zh-CN" sz="1000">
                <a:solidFill>
                  <a:schemeClr val="tx1">
                    <a:lumMod val="65000"/>
                    <a:lumOff val="35000"/>
                  </a:schemeClr>
                </a:solidFill>
              </a:rPr>
              <a:t>libero sit amet commodo</a:t>
            </a:r>
            <a:endParaRPr lang="zh-CN" altLang="en-US" sz="1000">
              <a:solidFill>
                <a:schemeClr val="tx1">
                  <a:lumMod val="65000"/>
                  <a:lumOff val="35000"/>
                </a:schemeClr>
              </a:solidFill>
            </a:endParaRPr>
          </a:p>
        </p:txBody>
      </p:sp>
      <p:sp>
        <p:nvSpPr>
          <p:cNvPr id="29" name="文本框 28">
            <a:extLst>
              <a:ext uri="{FF2B5EF4-FFF2-40B4-BE49-F238E27FC236}">
                <a16:creationId xmlns="" xmlns:a16="http://schemas.microsoft.com/office/drawing/2014/main" id="{B43C53EA-DF3D-4A5B-94AE-E17E76A248BE}"/>
              </a:ext>
            </a:extLst>
          </p:cNvPr>
          <p:cNvSpPr txBox="1"/>
          <p:nvPr/>
        </p:nvSpPr>
        <p:spPr>
          <a:xfrm>
            <a:off x="8117233" y="547528"/>
            <a:ext cx="1666875" cy="526298"/>
          </a:xfrm>
          <a:prstGeom prst="rect">
            <a:avLst/>
          </a:prstGeom>
          <a:noFill/>
        </p:spPr>
        <p:txBody>
          <a:bodyPr wrap="square" rtlCol="0">
            <a:spAutoFit/>
          </a:bodyPr>
          <a:lstStyle/>
          <a:p>
            <a:pPr algn="ctr">
              <a:lnSpc>
                <a:spcPct val="120000"/>
              </a:lnSpc>
            </a:pPr>
            <a:r>
              <a:rPr lang="en-US" altLang="zh-CN" sz="1200">
                <a:solidFill>
                  <a:schemeClr val="tx1">
                    <a:lumMod val="65000"/>
                    <a:lumOff val="35000"/>
                  </a:schemeClr>
                </a:solidFill>
                <a:latin typeface="Lucida Calligraphy" panose="03010101010101010101" pitchFamily="66" charset="0"/>
              </a:rPr>
              <a:t>TITLE GOES HERE</a:t>
            </a:r>
            <a:endParaRPr lang="zh-CN" altLang="en-US" sz="1200">
              <a:solidFill>
                <a:schemeClr val="tx1">
                  <a:lumMod val="65000"/>
                  <a:lumOff val="35000"/>
                </a:schemeClr>
              </a:solidFill>
              <a:latin typeface="Lucida Calligraphy" panose="03010101010101010101" pitchFamily="66" charset="0"/>
            </a:endParaRPr>
          </a:p>
        </p:txBody>
      </p:sp>
      <p:grpSp>
        <p:nvGrpSpPr>
          <p:cNvPr id="44" name="组合 43">
            <a:extLst>
              <a:ext uri="{FF2B5EF4-FFF2-40B4-BE49-F238E27FC236}">
                <a16:creationId xmlns="" xmlns:a16="http://schemas.microsoft.com/office/drawing/2014/main" id="{4E9824AB-6A71-4004-8BA9-17C94B81DCEA}"/>
              </a:ext>
            </a:extLst>
          </p:cNvPr>
          <p:cNvGrpSpPr/>
          <p:nvPr/>
        </p:nvGrpSpPr>
        <p:grpSpPr>
          <a:xfrm>
            <a:off x="7967326" y="3744754"/>
            <a:ext cx="1966686" cy="3435802"/>
            <a:chOff x="6807200" y="1847397"/>
            <a:chExt cx="1966686" cy="3163207"/>
          </a:xfrm>
        </p:grpSpPr>
        <p:sp>
          <p:nvSpPr>
            <p:cNvPr id="49" name="矩形 48">
              <a:extLst>
                <a:ext uri="{FF2B5EF4-FFF2-40B4-BE49-F238E27FC236}">
                  <a16:creationId xmlns="" xmlns:a16="http://schemas.microsoft.com/office/drawing/2014/main" id="{53295DCE-B50E-46BA-BB5A-6D2656122548}"/>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85FCD96E-34BF-49CD-B1F0-116DAC1F2BAA}"/>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a:extLst>
              <a:ext uri="{FF2B5EF4-FFF2-40B4-BE49-F238E27FC236}">
                <a16:creationId xmlns="" xmlns:a16="http://schemas.microsoft.com/office/drawing/2014/main" id="{F3277F34-67B9-4309-B44C-48B8EBEF7A9C}"/>
              </a:ext>
            </a:extLst>
          </p:cNvPr>
          <p:cNvSpPr txBox="1"/>
          <p:nvPr/>
        </p:nvSpPr>
        <p:spPr>
          <a:xfrm>
            <a:off x="8117232" y="6195825"/>
            <a:ext cx="1666875" cy="304699"/>
          </a:xfrm>
          <a:prstGeom prst="rect">
            <a:avLst/>
          </a:prstGeom>
          <a:noFill/>
        </p:spPr>
        <p:txBody>
          <a:bodyPr wrap="square" rtlCol="0">
            <a:spAutoFit/>
          </a:bodyPr>
          <a:lstStyle/>
          <a:p>
            <a:pPr algn="ctr">
              <a:lnSpc>
                <a:spcPct val="120000"/>
              </a:lnSpc>
            </a:pPr>
            <a:r>
              <a:rPr lang="en-US" altLang="zh-CN" sz="1200">
                <a:solidFill>
                  <a:schemeClr val="tx1">
                    <a:lumMod val="65000"/>
                    <a:lumOff val="35000"/>
                  </a:schemeClr>
                </a:solidFill>
                <a:latin typeface="Lucida Calligraphy" panose="03010101010101010101" pitchFamily="66" charset="0"/>
              </a:rPr>
              <a:t>TEXT HERE</a:t>
            </a:r>
            <a:endParaRPr lang="zh-CN" altLang="en-US" sz="1200">
              <a:solidFill>
                <a:schemeClr val="tx1">
                  <a:lumMod val="65000"/>
                  <a:lumOff val="35000"/>
                </a:schemeClr>
              </a:solidFill>
              <a:latin typeface="Lucida Calligraphy" panose="03010101010101010101" pitchFamily="66" charset="0"/>
            </a:endParaRPr>
          </a:p>
        </p:txBody>
      </p:sp>
      <p:sp>
        <p:nvSpPr>
          <p:cNvPr id="48" name="文本框 47">
            <a:extLst>
              <a:ext uri="{FF2B5EF4-FFF2-40B4-BE49-F238E27FC236}">
                <a16:creationId xmlns="" xmlns:a16="http://schemas.microsoft.com/office/drawing/2014/main" id="{52DD3371-CFCC-41A9-A6C6-98D16393C50C}"/>
              </a:ext>
            </a:extLst>
          </p:cNvPr>
          <p:cNvSpPr txBox="1"/>
          <p:nvPr/>
        </p:nvSpPr>
        <p:spPr>
          <a:xfrm>
            <a:off x="8117231" y="6446949"/>
            <a:ext cx="1666876" cy="449739"/>
          </a:xfrm>
          <a:prstGeom prst="rect">
            <a:avLst/>
          </a:prstGeom>
          <a:noFill/>
        </p:spPr>
        <p:txBody>
          <a:bodyPr wrap="square" rtlCol="0">
            <a:spAutoFit/>
          </a:bodyPr>
          <a:lstStyle/>
          <a:p>
            <a:pPr algn="ctr">
              <a:lnSpc>
                <a:spcPct val="120000"/>
              </a:lnSpc>
            </a:pPr>
            <a:r>
              <a:rPr lang="en-US" altLang="zh-CN" sz="1000">
                <a:solidFill>
                  <a:srgbClr val="C8AA8E"/>
                </a:solidFill>
              </a:rPr>
              <a:t>purus lectus malesuada libero sit amet commodo</a:t>
            </a:r>
            <a:endParaRPr lang="zh-CN" altLang="en-US" sz="1000">
              <a:solidFill>
                <a:srgbClr val="C8AA8E"/>
              </a:solidFill>
            </a:endParaRPr>
          </a:p>
        </p:txBody>
      </p:sp>
      <p:pic>
        <p:nvPicPr>
          <p:cNvPr id="52" name="图片 51" descr="图片包含 户外&#10;&#10;描述已自动生成">
            <a:extLst>
              <a:ext uri="{FF2B5EF4-FFF2-40B4-BE49-F238E27FC236}">
                <a16:creationId xmlns="" xmlns:a16="http://schemas.microsoft.com/office/drawing/2014/main" id="{481D47E4-439A-41F7-A1B6-9F297B331B8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117230" y="3987360"/>
            <a:ext cx="770744" cy="2046380"/>
          </a:xfrm>
          <a:prstGeom prst="rect">
            <a:avLst/>
          </a:prstGeom>
        </p:spPr>
      </p:pic>
      <p:pic>
        <p:nvPicPr>
          <p:cNvPr id="56" name="图片 55" descr="图片包含 船, 户外, 水, 天空&#10;&#10;描述已自动生成">
            <a:extLst>
              <a:ext uri="{FF2B5EF4-FFF2-40B4-BE49-F238E27FC236}">
                <a16:creationId xmlns="" xmlns:a16="http://schemas.microsoft.com/office/drawing/2014/main" id="{BB16CE24-CD5C-4A88-BF40-2847AF0C4BC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013360" y="3987360"/>
            <a:ext cx="770744" cy="549275"/>
          </a:xfrm>
          <a:prstGeom prst="rect">
            <a:avLst/>
          </a:prstGeom>
        </p:spPr>
      </p:pic>
      <p:pic>
        <p:nvPicPr>
          <p:cNvPr id="58" name="图片 57" descr="图片包含 建筑物, 墙壁, 户外&#10;&#10;描述已自动生成">
            <a:extLst>
              <a:ext uri="{FF2B5EF4-FFF2-40B4-BE49-F238E27FC236}">
                <a16:creationId xmlns="" xmlns:a16="http://schemas.microsoft.com/office/drawing/2014/main" id="{7F31A914-6964-4AC3-8118-08E6055B07F2}"/>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p:blipFill>
        <p:spPr>
          <a:xfrm>
            <a:off x="9013360" y="4632654"/>
            <a:ext cx="770744" cy="1401086"/>
          </a:xfrm>
          <a:prstGeom prst="rect">
            <a:avLst/>
          </a:prstGeom>
        </p:spPr>
      </p:pic>
      <p:grpSp>
        <p:nvGrpSpPr>
          <p:cNvPr id="73" name="组合 72">
            <a:extLst>
              <a:ext uri="{FF2B5EF4-FFF2-40B4-BE49-F238E27FC236}">
                <a16:creationId xmlns="" xmlns:a16="http://schemas.microsoft.com/office/drawing/2014/main" id="{D87FE45E-AD37-42CC-936E-81ACF10741AA}"/>
              </a:ext>
            </a:extLst>
          </p:cNvPr>
          <p:cNvGrpSpPr/>
          <p:nvPr/>
        </p:nvGrpSpPr>
        <p:grpSpPr>
          <a:xfrm>
            <a:off x="5112657" y="-1859936"/>
            <a:ext cx="1966686" cy="3435802"/>
            <a:chOff x="6807200" y="1847397"/>
            <a:chExt cx="1966686" cy="3163207"/>
          </a:xfrm>
        </p:grpSpPr>
        <p:sp>
          <p:nvSpPr>
            <p:cNvPr id="79" name="矩形 78">
              <a:extLst>
                <a:ext uri="{FF2B5EF4-FFF2-40B4-BE49-F238E27FC236}">
                  <a16:creationId xmlns="" xmlns:a16="http://schemas.microsoft.com/office/drawing/2014/main" id="{2D208992-9318-4135-ACC5-32EAE510E828}"/>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a:extLst>
                <a:ext uri="{FF2B5EF4-FFF2-40B4-BE49-F238E27FC236}">
                  <a16:creationId xmlns="" xmlns:a16="http://schemas.microsoft.com/office/drawing/2014/main" id="{E0E3756B-AC57-4636-A45F-D9D83A2DAC61}"/>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a:extLst>
              <a:ext uri="{FF2B5EF4-FFF2-40B4-BE49-F238E27FC236}">
                <a16:creationId xmlns="" xmlns:a16="http://schemas.microsoft.com/office/drawing/2014/main" id="{83D7B8E6-EAA4-400A-947B-ABB90D350E6B}"/>
              </a:ext>
            </a:extLst>
          </p:cNvPr>
          <p:cNvSpPr txBox="1"/>
          <p:nvPr/>
        </p:nvSpPr>
        <p:spPr>
          <a:xfrm>
            <a:off x="5262563" y="591135"/>
            <a:ext cx="1666875" cy="304699"/>
          </a:xfrm>
          <a:prstGeom prst="rect">
            <a:avLst/>
          </a:prstGeom>
          <a:noFill/>
        </p:spPr>
        <p:txBody>
          <a:bodyPr wrap="square" rtlCol="0">
            <a:spAutoFit/>
          </a:bodyPr>
          <a:lstStyle/>
          <a:p>
            <a:pPr algn="ctr">
              <a:lnSpc>
                <a:spcPct val="120000"/>
              </a:lnSpc>
            </a:pPr>
            <a:r>
              <a:rPr lang="en-US" altLang="zh-CN" sz="1200">
                <a:solidFill>
                  <a:schemeClr val="tx1">
                    <a:lumMod val="65000"/>
                    <a:lumOff val="35000"/>
                  </a:schemeClr>
                </a:solidFill>
                <a:latin typeface="Lucida Calligraphy" panose="03010101010101010101" pitchFamily="66" charset="0"/>
              </a:rPr>
              <a:t>TEXT HERE</a:t>
            </a:r>
            <a:endParaRPr lang="zh-CN" altLang="en-US" sz="1200">
              <a:solidFill>
                <a:schemeClr val="tx1">
                  <a:lumMod val="65000"/>
                  <a:lumOff val="35000"/>
                </a:schemeClr>
              </a:solidFill>
              <a:latin typeface="Lucida Calligraphy" panose="03010101010101010101" pitchFamily="66" charset="0"/>
            </a:endParaRPr>
          </a:p>
        </p:txBody>
      </p:sp>
      <p:sp>
        <p:nvSpPr>
          <p:cNvPr id="75" name="文本框 74">
            <a:extLst>
              <a:ext uri="{FF2B5EF4-FFF2-40B4-BE49-F238E27FC236}">
                <a16:creationId xmlns="" xmlns:a16="http://schemas.microsoft.com/office/drawing/2014/main" id="{EF46F0A9-DBC7-4E17-A2C6-41406262E760}"/>
              </a:ext>
            </a:extLst>
          </p:cNvPr>
          <p:cNvSpPr txBox="1"/>
          <p:nvPr/>
        </p:nvSpPr>
        <p:spPr>
          <a:xfrm>
            <a:off x="5262562" y="842259"/>
            <a:ext cx="1666876" cy="449739"/>
          </a:xfrm>
          <a:prstGeom prst="rect">
            <a:avLst/>
          </a:prstGeom>
          <a:noFill/>
        </p:spPr>
        <p:txBody>
          <a:bodyPr wrap="square" rtlCol="0">
            <a:spAutoFit/>
          </a:bodyPr>
          <a:lstStyle/>
          <a:p>
            <a:pPr algn="ctr">
              <a:lnSpc>
                <a:spcPct val="120000"/>
              </a:lnSpc>
            </a:pPr>
            <a:r>
              <a:rPr lang="en-US" altLang="zh-CN" sz="1000">
                <a:solidFill>
                  <a:srgbClr val="C8AA8E"/>
                </a:solidFill>
              </a:rPr>
              <a:t>purus lectus malesuada libero sit amet commodo</a:t>
            </a:r>
            <a:endParaRPr lang="zh-CN" altLang="en-US" sz="1000">
              <a:solidFill>
                <a:srgbClr val="C8AA8E"/>
              </a:solidFill>
            </a:endParaRPr>
          </a:p>
        </p:txBody>
      </p:sp>
      <p:pic>
        <p:nvPicPr>
          <p:cNvPr id="76" name="图片 75" descr="图片包含 户外&#10;&#10;描述已自动生成">
            <a:extLst>
              <a:ext uri="{FF2B5EF4-FFF2-40B4-BE49-F238E27FC236}">
                <a16:creationId xmlns="" xmlns:a16="http://schemas.microsoft.com/office/drawing/2014/main" id="{9E0A5836-FD1C-43F3-835F-A14BEF0FCA0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262561" y="-1617330"/>
            <a:ext cx="770744" cy="2046380"/>
          </a:xfrm>
          <a:prstGeom prst="rect">
            <a:avLst/>
          </a:prstGeom>
        </p:spPr>
      </p:pic>
      <p:pic>
        <p:nvPicPr>
          <p:cNvPr id="77" name="图片 76" descr="图片包含 船, 户外, 水, 天空&#10;&#10;描述已自动生成">
            <a:extLst>
              <a:ext uri="{FF2B5EF4-FFF2-40B4-BE49-F238E27FC236}">
                <a16:creationId xmlns="" xmlns:a16="http://schemas.microsoft.com/office/drawing/2014/main" id="{00F45B34-B49C-473E-A601-9BBD70E7B94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58691" y="-1617330"/>
            <a:ext cx="770744" cy="549275"/>
          </a:xfrm>
          <a:prstGeom prst="rect">
            <a:avLst/>
          </a:prstGeom>
        </p:spPr>
      </p:pic>
      <p:pic>
        <p:nvPicPr>
          <p:cNvPr id="94" name="图片 93" descr="图片包含 户外, 自然, 冒烟, 天空&#10;&#10;描述已自动生成">
            <a:extLst>
              <a:ext uri="{FF2B5EF4-FFF2-40B4-BE49-F238E27FC236}">
                <a16:creationId xmlns="" xmlns:a16="http://schemas.microsoft.com/office/drawing/2014/main" id="{3915B5A3-3D31-4995-88F6-71FAEBAE7C4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158689" y="-972036"/>
            <a:ext cx="770745" cy="1401086"/>
          </a:xfrm>
          <a:prstGeom prst="rect">
            <a:avLst/>
          </a:prstGeom>
        </p:spPr>
      </p:pic>
      <p:grpSp>
        <p:nvGrpSpPr>
          <p:cNvPr id="7" name="组合 6">
            <a:extLst>
              <a:ext uri="{FF2B5EF4-FFF2-40B4-BE49-F238E27FC236}">
                <a16:creationId xmlns="" xmlns:a16="http://schemas.microsoft.com/office/drawing/2014/main" id="{DB20AED7-3DC5-4A4A-84E3-24D332D3B8B4}"/>
              </a:ext>
            </a:extLst>
          </p:cNvPr>
          <p:cNvGrpSpPr/>
          <p:nvPr/>
        </p:nvGrpSpPr>
        <p:grpSpPr>
          <a:xfrm>
            <a:off x="5112657" y="1711099"/>
            <a:ext cx="1966686" cy="3435802"/>
            <a:chOff x="6807200" y="1847397"/>
            <a:chExt cx="1966686" cy="3163207"/>
          </a:xfrm>
        </p:grpSpPr>
        <p:sp>
          <p:nvSpPr>
            <p:cNvPr id="5" name="矩形 4">
              <a:extLst>
                <a:ext uri="{FF2B5EF4-FFF2-40B4-BE49-F238E27FC236}">
                  <a16:creationId xmlns="" xmlns:a16="http://schemas.microsoft.com/office/drawing/2014/main" id="{195295E1-2615-438D-A0CA-4EF01128AF9E}"/>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3CD96F6E-6FE2-4758-BE8B-30F28071974D}"/>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descr="图片包含 户外, 天空, 塔, 时钟&#10;&#10;描述已自动生成">
            <a:extLst>
              <a:ext uri="{FF2B5EF4-FFF2-40B4-BE49-F238E27FC236}">
                <a16:creationId xmlns="" xmlns:a16="http://schemas.microsoft.com/office/drawing/2014/main" id="{E6B6EF0D-255B-44E9-849A-D80614848836}"/>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262563" y="1955234"/>
            <a:ext cx="1666875" cy="2050256"/>
          </a:xfrm>
          <a:prstGeom prst="rect">
            <a:avLst/>
          </a:prstGeom>
        </p:spPr>
      </p:pic>
      <p:sp>
        <p:nvSpPr>
          <p:cNvPr id="12" name="矩形 11">
            <a:extLst>
              <a:ext uri="{FF2B5EF4-FFF2-40B4-BE49-F238E27FC236}">
                <a16:creationId xmlns="" xmlns:a16="http://schemas.microsoft.com/office/drawing/2014/main" id="{2EA85153-F9EB-449A-8B26-067902B8CA1A}"/>
              </a:ext>
            </a:extLst>
          </p:cNvPr>
          <p:cNvSpPr/>
          <p:nvPr/>
        </p:nvSpPr>
        <p:spPr>
          <a:xfrm>
            <a:off x="5262561" y="4165370"/>
            <a:ext cx="1666875" cy="842963"/>
          </a:xfrm>
          <a:prstGeom prst="rect">
            <a:avLst/>
          </a:prstGeom>
          <a:solidFill>
            <a:srgbClr val="F7F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9FE0A842-50A4-4763-BC43-74BFC94D1A27}"/>
              </a:ext>
            </a:extLst>
          </p:cNvPr>
          <p:cNvSpPr txBox="1"/>
          <p:nvPr/>
        </p:nvSpPr>
        <p:spPr>
          <a:xfrm>
            <a:off x="5262561" y="4137927"/>
            <a:ext cx="1666875" cy="526298"/>
          </a:xfrm>
          <a:prstGeom prst="rect">
            <a:avLst/>
          </a:prstGeom>
          <a:noFill/>
        </p:spPr>
        <p:txBody>
          <a:bodyPr wrap="square" rtlCol="0">
            <a:spAutoFit/>
          </a:bodyPr>
          <a:lstStyle/>
          <a:p>
            <a:pPr algn="ctr">
              <a:lnSpc>
                <a:spcPct val="120000"/>
              </a:lnSpc>
            </a:pPr>
            <a:r>
              <a:rPr lang="en-US" altLang="zh-CN" sz="1200">
                <a:solidFill>
                  <a:schemeClr val="tx1">
                    <a:lumMod val="65000"/>
                    <a:lumOff val="35000"/>
                  </a:schemeClr>
                </a:solidFill>
                <a:latin typeface="Lucida Calligraphy" panose="03010101010101010101" pitchFamily="66" charset="0"/>
              </a:rPr>
              <a:t>TITLE GOES HERE</a:t>
            </a:r>
            <a:endParaRPr lang="zh-CN" altLang="en-US" sz="1200">
              <a:solidFill>
                <a:schemeClr val="tx1">
                  <a:lumMod val="65000"/>
                  <a:lumOff val="35000"/>
                </a:schemeClr>
              </a:solidFill>
              <a:latin typeface="Lucida Calligraphy" panose="03010101010101010101" pitchFamily="66" charset="0"/>
            </a:endParaRPr>
          </a:p>
        </p:txBody>
      </p:sp>
      <p:sp>
        <p:nvSpPr>
          <p:cNvPr id="14" name="文本框 13">
            <a:extLst>
              <a:ext uri="{FF2B5EF4-FFF2-40B4-BE49-F238E27FC236}">
                <a16:creationId xmlns="" xmlns:a16="http://schemas.microsoft.com/office/drawing/2014/main" id="{5D1C61DE-BB90-4144-924C-D60B5F9FF12B}"/>
              </a:ext>
            </a:extLst>
          </p:cNvPr>
          <p:cNvSpPr txBox="1"/>
          <p:nvPr/>
        </p:nvSpPr>
        <p:spPr>
          <a:xfrm>
            <a:off x="5262560" y="4586037"/>
            <a:ext cx="1666876" cy="449739"/>
          </a:xfrm>
          <a:prstGeom prst="rect">
            <a:avLst/>
          </a:prstGeom>
          <a:noFill/>
        </p:spPr>
        <p:txBody>
          <a:bodyPr wrap="square" rtlCol="0">
            <a:spAutoFit/>
          </a:bodyPr>
          <a:lstStyle/>
          <a:p>
            <a:pPr algn="ctr">
              <a:lnSpc>
                <a:spcPct val="120000"/>
              </a:lnSpc>
            </a:pPr>
            <a:r>
              <a:rPr lang="en-US" altLang="zh-CN" sz="1000">
                <a:solidFill>
                  <a:srgbClr val="C8AA8E"/>
                </a:solidFill>
              </a:rPr>
              <a:t>purus lectus malesuada libero sit amet commodo</a:t>
            </a:r>
            <a:endParaRPr lang="zh-CN" altLang="en-US" sz="1000">
              <a:solidFill>
                <a:srgbClr val="C8AA8E"/>
              </a:solidFill>
            </a:endParaRPr>
          </a:p>
        </p:txBody>
      </p:sp>
      <p:grpSp>
        <p:nvGrpSpPr>
          <p:cNvPr id="61" name="组合 60">
            <a:extLst>
              <a:ext uri="{FF2B5EF4-FFF2-40B4-BE49-F238E27FC236}">
                <a16:creationId xmlns="" xmlns:a16="http://schemas.microsoft.com/office/drawing/2014/main" id="{7ACCFF5B-8F4C-4F81-8E75-810C6F2D4210}"/>
              </a:ext>
            </a:extLst>
          </p:cNvPr>
          <p:cNvGrpSpPr/>
          <p:nvPr/>
        </p:nvGrpSpPr>
        <p:grpSpPr>
          <a:xfrm>
            <a:off x="5112657" y="5282134"/>
            <a:ext cx="1966686" cy="3435802"/>
            <a:chOff x="6807200" y="1847397"/>
            <a:chExt cx="1966686" cy="3163207"/>
          </a:xfrm>
        </p:grpSpPr>
        <p:sp>
          <p:nvSpPr>
            <p:cNvPr id="66" name="矩形 65">
              <a:extLst>
                <a:ext uri="{FF2B5EF4-FFF2-40B4-BE49-F238E27FC236}">
                  <a16:creationId xmlns="" xmlns:a16="http://schemas.microsoft.com/office/drawing/2014/main" id="{6B5FF9C6-CAD7-4673-909F-7BCCAF8228FC}"/>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80E61F9B-2C27-48E2-84FE-F476994DC93C}"/>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3" name="图片 62">
            <a:extLst>
              <a:ext uri="{FF2B5EF4-FFF2-40B4-BE49-F238E27FC236}">
                <a16:creationId xmlns="" xmlns:a16="http://schemas.microsoft.com/office/drawing/2014/main" id="{367E0852-ECA0-43DC-8D25-3AFA7CDCBA5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5262562" y="5526269"/>
            <a:ext cx="1666876" cy="3029577"/>
          </a:xfrm>
          <a:prstGeom prst="rect">
            <a:avLst/>
          </a:prstGeom>
        </p:spPr>
      </p:pic>
      <p:sp>
        <p:nvSpPr>
          <p:cNvPr id="64" name="文本框 63">
            <a:extLst>
              <a:ext uri="{FF2B5EF4-FFF2-40B4-BE49-F238E27FC236}">
                <a16:creationId xmlns="" xmlns:a16="http://schemas.microsoft.com/office/drawing/2014/main" id="{0E6B04DC-4166-4E2F-8A9E-928F02E425A2}"/>
              </a:ext>
            </a:extLst>
          </p:cNvPr>
          <p:cNvSpPr txBox="1"/>
          <p:nvPr/>
        </p:nvSpPr>
        <p:spPr>
          <a:xfrm>
            <a:off x="5265168" y="5595011"/>
            <a:ext cx="1666876" cy="634404"/>
          </a:xfrm>
          <a:prstGeom prst="rect">
            <a:avLst/>
          </a:prstGeom>
          <a:noFill/>
        </p:spPr>
        <p:txBody>
          <a:bodyPr wrap="square" rtlCol="0">
            <a:spAutoFit/>
          </a:bodyPr>
          <a:lstStyle/>
          <a:p>
            <a:pPr algn="ctr">
              <a:lnSpc>
                <a:spcPct val="120000"/>
              </a:lnSpc>
            </a:pPr>
            <a:r>
              <a:rPr lang="en-US" altLang="zh-CN" sz="1000">
                <a:solidFill>
                  <a:schemeClr val="tx1">
                    <a:lumMod val="65000"/>
                    <a:lumOff val="35000"/>
                  </a:schemeClr>
                </a:solidFill>
              </a:rPr>
              <a:t>amet consectetuer adipiscing elit maecenas porttitor congue massa</a:t>
            </a:r>
            <a:endParaRPr lang="zh-CN" altLang="en-US" sz="1000">
              <a:solidFill>
                <a:schemeClr val="tx1">
                  <a:lumMod val="65000"/>
                  <a:lumOff val="35000"/>
                </a:schemeClr>
              </a:solidFill>
            </a:endParaRPr>
          </a:p>
        </p:txBody>
      </p:sp>
      <p:grpSp>
        <p:nvGrpSpPr>
          <p:cNvPr id="82" name="组合 81">
            <a:extLst>
              <a:ext uri="{FF2B5EF4-FFF2-40B4-BE49-F238E27FC236}">
                <a16:creationId xmlns="" xmlns:a16="http://schemas.microsoft.com/office/drawing/2014/main" id="{89897FAA-4FE5-4A04-BF7A-5C43C6D31FDB}"/>
              </a:ext>
            </a:extLst>
          </p:cNvPr>
          <p:cNvGrpSpPr/>
          <p:nvPr/>
        </p:nvGrpSpPr>
        <p:grpSpPr>
          <a:xfrm>
            <a:off x="10822005" y="-434321"/>
            <a:ext cx="1966686" cy="3435802"/>
            <a:chOff x="6807200" y="1847397"/>
            <a:chExt cx="1966686" cy="3163207"/>
          </a:xfrm>
        </p:grpSpPr>
        <p:sp>
          <p:nvSpPr>
            <p:cNvPr id="88" name="矩形 87">
              <a:extLst>
                <a:ext uri="{FF2B5EF4-FFF2-40B4-BE49-F238E27FC236}">
                  <a16:creationId xmlns="" xmlns:a16="http://schemas.microsoft.com/office/drawing/2014/main" id="{9DBF8244-8A71-45A4-862E-B84E8FBABBE2}"/>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a:extLst>
                <a:ext uri="{FF2B5EF4-FFF2-40B4-BE49-F238E27FC236}">
                  <a16:creationId xmlns="" xmlns:a16="http://schemas.microsoft.com/office/drawing/2014/main" id="{A387101F-F3E1-45C2-90EE-18FA32C2A94F}"/>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1" name="图片 90" descr="图片包含 草&#10;&#10;描述已自动生成">
            <a:extLst>
              <a:ext uri="{FF2B5EF4-FFF2-40B4-BE49-F238E27FC236}">
                <a16:creationId xmlns="" xmlns:a16="http://schemas.microsoft.com/office/drawing/2014/main" id="{43EFE546-0856-40F5-86F0-AA1FB807ECE3}"/>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0971907" y="-191715"/>
            <a:ext cx="770745" cy="830000"/>
          </a:xfrm>
          <a:prstGeom prst="rect">
            <a:avLst/>
          </a:prstGeom>
        </p:spPr>
      </p:pic>
      <p:pic>
        <p:nvPicPr>
          <p:cNvPr id="97" name="图片 96" descr="图片包含 天空, 户外, 自然, 水&#10;&#10;描述已自动生成">
            <a:extLst>
              <a:ext uri="{FF2B5EF4-FFF2-40B4-BE49-F238E27FC236}">
                <a16:creationId xmlns="" xmlns:a16="http://schemas.microsoft.com/office/drawing/2014/main" id="{3E14D32F-7832-43B2-BED8-45AA5A2941DE}"/>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10971907" y="915493"/>
            <a:ext cx="770745" cy="830000"/>
          </a:xfrm>
          <a:prstGeom prst="rect">
            <a:avLst/>
          </a:prstGeom>
        </p:spPr>
      </p:pic>
      <p:pic>
        <p:nvPicPr>
          <p:cNvPr id="98" name="图片 97" descr="图片包含 天空, 户外, 自然, 水&#10;&#10;描述已自动生成">
            <a:extLst>
              <a:ext uri="{FF2B5EF4-FFF2-40B4-BE49-F238E27FC236}">
                <a16:creationId xmlns="" xmlns:a16="http://schemas.microsoft.com/office/drawing/2014/main" id="{A3C0212C-8FA0-4650-AE8B-AA7883030C75}"/>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10971907" y="2022702"/>
            <a:ext cx="770745" cy="830000"/>
          </a:xfrm>
          <a:prstGeom prst="rect">
            <a:avLst/>
          </a:prstGeom>
        </p:spPr>
      </p:pic>
      <p:pic>
        <p:nvPicPr>
          <p:cNvPr id="101" name="图片 100">
            <a:extLst>
              <a:ext uri="{FF2B5EF4-FFF2-40B4-BE49-F238E27FC236}">
                <a16:creationId xmlns="" xmlns:a16="http://schemas.microsoft.com/office/drawing/2014/main" id="{BF9E2735-2B41-4160-8963-531D2AF9A911}"/>
              </a:ext>
            </a:extLst>
          </p:cNvPr>
          <p:cNvPicPr>
            <a:picLocks/>
          </p:cNvPicPr>
          <p:nvPr/>
        </p:nvPicPr>
        <p:blipFill rotWithShape="1">
          <a:blip r:embed="rId12" cstate="email">
            <a:duotone>
              <a:prstClr val="black"/>
              <a:srgbClr val="D8AB68">
                <a:tint val="45000"/>
                <a:satMod val="400000"/>
              </a:srgbClr>
            </a:duotone>
            <a:extLst>
              <a:ext uri="{BEBA8EAE-BF5A-486C-A8C5-ECC9F3942E4B}">
                <a14:imgProps xmlns:a14="http://schemas.microsoft.com/office/drawing/2010/main">
                  <a14:imgLayer r:embed="rId13">
                    <a14:imgEffect>
                      <a14:brightnessContrast bright="30000"/>
                    </a14:imgEffect>
                  </a14:imgLayer>
                </a14:imgProps>
              </a:ext>
              <a:ext uri="{28A0092B-C50C-407E-A947-70E740481C1C}">
                <a14:useLocalDpi xmlns:a14="http://schemas.microsoft.com/office/drawing/2010/main"/>
              </a:ext>
            </a:extLst>
          </a:blip>
          <a:srcRect/>
          <a:stretch/>
        </p:blipFill>
        <p:spPr>
          <a:xfrm>
            <a:off x="11865249" y="-191715"/>
            <a:ext cx="770745" cy="830000"/>
          </a:xfrm>
          <a:prstGeom prst="rect">
            <a:avLst/>
          </a:prstGeom>
        </p:spPr>
      </p:pic>
      <p:pic>
        <p:nvPicPr>
          <p:cNvPr id="103" name="图片 102" descr="图片包含 水, 户外, 天空, 日落&#10;&#10;描述已自动生成">
            <a:extLst>
              <a:ext uri="{FF2B5EF4-FFF2-40B4-BE49-F238E27FC236}">
                <a16:creationId xmlns="" xmlns:a16="http://schemas.microsoft.com/office/drawing/2014/main" id="{4418031B-E6B9-4552-9EA2-4C34838D38E6}"/>
              </a:ext>
            </a:extLst>
          </p:cNvPr>
          <p:cNvPicPr>
            <a:picLocks/>
          </p:cNvPicPr>
          <p:nvPr/>
        </p:nvPicPr>
        <p:blipFill rotWithShape="1">
          <a:blip r:embed="rId14" cstate="email">
            <a:extLst>
              <a:ext uri="{28A0092B-C50C-407E-A947-70E740481C1C}">
                <a14:useLocalDpi xmlns:a14="http://schemas.microsoft.com/office/drawing/2010/main"/>
              </a:ext>
            </a:extLst>
          </a:blip>
          <a:srcRect/>
          <a:stretch/>
        </p:blipFill>
        <p:spPr>
          <a:xfrm>
            <a:off x="10971905" y="2019627"/>
            <a:ext cx="770746" cy="830000"/>
          </a:xfrm>
          <a:prstGeom prst="rect">
            <a:avLst/>
          </a:prstGeom>
        </p:spPr>
      </p:pic>
      <p:pic>
        <p:nvPicPr>
          <p:cNvPr id="105" name="图片 104" descr="图片包含 户外, 水, 天空, 桥&#10;&#10;描述已自动生成">
            <a:extLst>
              <a:ext uri="{FF2B5EF4-FFF2-40B4-BE49-F238E27FC236}">
                <a16:creationId xmlns="" xmlns:a16="http://schemas.microsoft.com/office/drawing/2014/main" id="{DFBCB2AE-F423-4AF7-8F02-A6A3C0EE006B}"/>
              </a:ext>
            </a:extLst>
          </p:cNvPr>
          <p:cNvPicPr>
            <a:picLocks noChangeAspect="1"/>
          </p:cNvPicPr>
          <p:nvPr/>
        </p:nvPicPr>
        <p:blipFill rotWithShape="1">
          <a:blip r:embed="rId15" cstate="email">
            <a:duotone>
              <a:prstClr val="black"/>
              <a:srgbClr val="D8AB68">
                <a:tint val="45000"/>
                <a:satMod val="400000"/>
              </a:srgbClr>
            </a:duotone>
            <a:extLst>
              <a:ext uri="{28A0092B-C50C-407E-A947-70E740481C1C}">
                <a14:useLocalDpi xmlns:a14="http://schemas.microsoft.com/office/drawing/2010/main"/>
              </a:ext>
            </a:extLst>
          </a:blip>
          <a:srcRect/>
          <a:stretch/>
        </p:blipFill>
        <p:spPr>
          <a:xfrm>
            <a:off x="11865246" y="910229"/>
            <a:ext cx="770747" cy="1939397"/>
          </a:xfrm>
          <a:prstGeom prst="rect">
            <a:avLst/>
          </a:prstGeom>
        </p:spPr>
      </p:pic>
      <p:grpSp>
        <p:nvGrpSpPr>
          <p:cNvPr id="117" name="组合 116">
            <a:extLst>
              <a:ext uri="{FF2B5EF4-FFF2-40B4-BE49-F238E27FC236}">
                <a16:creationId xmlns="" xmlns:a16="http://schemas.microsoft.com/office/drawing/2014/main" id="{20116AC6-D116-4A6F-B41D-8760C0360AD4}"/>
              </a:ext>
            </a:extLst>
          </p:cNvPr>
          <p:cNvGrpSpPr/>
          <p:nvPr/>
        </p:nvGrpSpPr>
        <p:grpSpPr>
          <a:xfrm>
            <a:off x="10822005" y="3153069"/>
            <a:ext cx="1966686" cy="3435802"/>
            <a:chOff x="6807200" y="1847397"/>
            <a:chExt cx="1966686" cy="3163207"/>
          </a:xfrm>
        </p:grpSpPr>
        <p:sp>
          <p:nvSpPr>
            <p:cNvPr id="122" name="矩形 121">
              <a:extLst>
                <a:ext uri="{FF2B5EF4-FFF2-40B4-BE49-F238E27FC236}">
                  <a16:creationId xmlns="" xmlns:a16="http://schemas.microsoft.com/office/drawing/2014/main" id="{280548E1-958A-443B-904A-963607886ED2}"/>
                </a:ext>
              </a:extLst>
            </p:cNvPr>
            <p:cNvSpPr/>
            <p:nvPr/>
          </p:nvSpPr>
          <p:spPr>
            <a:xfrm>
              <a:off x="6807200" y="1847397"/>
              <a:ext cx="1966686" cy="3163207"/>
            </a:xfrm>
            <a:prstGeom prst="rect">
              <a:avLst/>
            </a:prstGeom>
            <a:solidFill>
              <a:schemeClr val="bg1"/>
            </a:solidFill>
            <a:ln>
              <a:noFill/>
            </a:ln>
            <a:effectLst>
              <a:outerShdw blurRad="2540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a:extLst>
                <a:ext uri="{FF2B5EF4-FFF2-40B4-BE49-F238E27FC236}">
                  <a16:creationId xmlns="" xmlns:a16="http://schemas.microsoft.com/office/drawing/2014/main" id="{C42221B4-723F-4D4C-BBB6-BDF925630E3D}"/>
                </a:ext>
              </a:extLst>
            </p:cNvPr>
            <p:cNvSpPr/>
            <p:nvPr/>
          </p:nvSpPr>
          <p:spPr>
            <a:xfrm>
              <a:off x="6807200" y="1847397"/>
              <a:ext cx="1966686" cy="83797"/>
            </a:xfrm>
            <a:prstGeom prst="rect">
              <a:avLst/>
            </a:prstGeom>
            <a:solidFill>
              <a:srgbClr val="E1D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8" name="图片 117" descr="图片包含 户外, 天空, 塔, 时钟&#10;&#10;描述已自动生成">
            <a:extLst>
              <a:ext uri="{FF2B5EF4-FFF2-40B4-BE49-F238E27FC236}">
                <a16:creationId xmlns="" xmlns:a16="http://schemas.microsoft.com/office/drawing/2014/main" id="{27EBCA83-79DE-43E2-A2CE-58B7E04C31CF}"/>
              </a:ext>
            </a:extLst>
          </p:cNvPr>
          <p:cNvPicPr>
            <a:picLocks/>
          </p:cNvPicPr>
          <p:nvPr/>
        </p:nvPicPr>
        <p:blipFill rotWithShape="1">
          <a:blip r:embed="rId16" cstate="email">
            <a:extLst>
              <a:ext uri="{28A0092B-C50C-407E-A947-70E740481C1C}">
                <a14:useLocalDpi xmlns:a14="http://schemas.microsoft.com/office/drawing/2010/main"/>
              </a:ext>
            </a:extLst>
          </a:blip>
          <a:srcRect/>
          <a:stretch/>
        </p:blipFill>
        <p:spPr>
          <a:xfrm>
            <a:off x="10971909" y="5607341"/>
            <a:ext cx="1666875" cy="842963"/>
          </a:xfrm>
          <a:prstGeom prst="rect">
            <a:avLst/>
          </a:prstGeom>
        </p:spPr>
      </p:pic>
      <p:sp>
        <p:nvSpPr>
          <p:cNvPr id="119" name="矩形 118">
            <a:extLst>
              <a:ext uri="{FF2B5EF4-FFF2-40B4-BE49-F238E27FC236}">
                <a16:creationId xmlns="" xmlns:a16="http://schemas.microsoft.com/office/drawing/2014/main" id="{4C3F46A6-B1C3-4210-A703-AA52507E18D7}"/>
              </a:ext>
            </a:extLst>
          </p:cNvPr>
          <p:cNvSpPr>
            <a:spLocks/>
          </p:cNvSpPr>
          <p:nvPr/>
        </p:nvSpPr>
        <p:spPr>
          <a:xfrm>
            <a:off x="10971911" y="3397203"/>
            <a:ext cx="1666875" cy="2050256"/>
          </a:xfrm>
          <a:prstGeom prst="rect">
            <a:avLst/>
          </a:prstGeom>
          <a:solidFill>
            <a:srgbClr val="F7F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文本框 119">
            <a:extLst>
              <a:ext uri="{FF2B5EF4-FFF2-40B4-BE49-F238E27FC236}">
                <a16:creationId xmlns="" xmlns:a16="http://schemas.microsoft.com/office/drawing/2014/main" id="{79210193-90C2-474F-AA13-9A984C9CC213}"/>
              </a:ext>
            </a:extLst>
          </p:cNvPr>
          <p:cNvSpPr txBox="1"/>
          <p:nvPr/>
        </p:nvSpPr>
        <p:spPr>
          <a:xfrm>
            <a:off x="10971909" y="3471697"/>
            <a:ext cx="1666875" cy="526298"/>
          </a:xfrm>
          <a:prstGeom prst="rect">
            <a:avLst/>
          </a:prstGeom>
          <a:noFill/>
        </p:spPr>
        <p:txBody>
          <a:bodyPr wrap="square" rtlCol="0">
            <a:spAutoFit/>
          </a:bodyPr>
          <a:lstStyle/>
          <a:p>
            <a:pPr algn="ctr">
              <a:lnSpc>
                <a:spcPct val="120000"/>
              </a:lnSpc>
            </a:pPr>
            <a:r>
              <a:rPr lang="en-US" altLang="zh-CN" sz="1200">
                <a:solidFill>
                  <a:schemeClr val="tx1">
                    <a:lumMod val="65000"/>
                    <a:lumOff val="35000"/>
                  </a:schemeClr>
                </a:solidFill>
                <a:latin typeface="Lucida Calligraphy" panose="03010101010101010101" pitchFamily="66" charset="0"/>
              </a:rPr>
              <a:t>TITLE GOES HERE</a:t>
            </a:r>
            <a:endParaRPr lang="zh-CN" altLang="en-US" sz="1200">
              <a:solidFill>
                <a:schemeClr val="tx1">
                  <a:lumMod val="65000"/>
                  <a:lumOff val="35000"/>
                </a:schemeClr>
              </a:solidFill>
              <a:latin typeface="Lucida Calligraphy" panose="03010101010101010101" pitchFamily="66" charset="0"/>
            </a:endParaRPr>
          </a:p>
        </p:txBody>
      </p:sp>
      <p:sp>
        <p:nvSpPr>
          <p:cNvPr id="121" name="文本框 120">
            <a:extLst>
              <a:ext uri="{FF2B5EF4-FFF2-40B4-BE49-F238E27FC236}">
                <a16:creationId xmlns="" xmlns:a16="http://schemas.microsoft.com/office/drawing/2014/main" id="{12BD95C2-4DE8-4B6C-818F-C2CE0357DCFA}"/>
              </a:ext>
            </a:extLst>
          </p:cNvPr>
          <p:cNvSpPr txBox="1"/>
          <p:nvPr/>
        </p:nvSpPr>
        <p:spPr>
          <a:xfrm>
            <a:off x="10971908" y="3919807"/>
            <a:ext cx="1666876" cy="1453860"/>
          </a:xfrm>
          <a:prstGeom prst="rect">
            <a:avLst/>
          </a:prstGeom>
          <a:noFill/>
        </p:spPr>
        <p:txBody>
          <a:bodyPr wrap="square" rtlCol="0">
            <a:spAutoFit/>
          </a:bodyPr>
          <a:lstStyle/>
          <a:p>
            <a:pPr algn="ctr">
              <a:lnSpc>
                <a:spcPct val="150000"/>
              </a:lnSpc>
            </a:pPr>
            <a:r>
              <a:rPr lang="en-US" altLang="zh-CN" sz="1000">
                <a:solidFill>
                  <a:srgbClr val="C8AA8E"/>
                </a:solidFill>
              </a:rPr>
              <a:t>Lorem ipsum dolor sit amet, consectetuer adipiscing elit. Maecenas porttitor congue massa. Fusce posuere, magna sed pulvinar ultricies</a:t>
            </a:r>
            <a:endParaRPr lang="zh-CN" altLang="en-US" sz="1000">
              <a:solidFill>
                <a:srgbClr val="C8AA8E"/>
              </a:solidFill>
            </a:endParaRPr>
          </a:p>
        </p:txBody>
      </p:sp>
      <p:sp>
        <p:nvSpPr>
          <p:cNvPr id="129" name="文本框 128">
            <a:extLst>
              <a:ext uri="{FF2B5EF4-FFF2-40B4-BE49-F238E27FC236}">
                <a16:creationId xmlns="" xmlns:a16="http://schemas.microsoft.com/office/drawing/2014/main" id="{CB61E8D2-721E-4B8A-A90B-C553D98741C8}"/>
              </a:ext>
            </a:extLst>
          </p:cNvPr>
          <p:cNvSpPr txBox="1"/>
          <p:nvPr/>
        </p:nvSpPr>
        <p:spPr>
          <a:xfrm>
            <a:off x="654863" y="2358828"/>
            <a:ext cx="3506054" cy="1394228"/>
          </a:xfrm>
          <a:prstGeom prst="rect">
            <a:avLst/>
          </a:prstGeom>
          <a:noFill/>
        </p:spPr>
        <p:txBody>
          <a:bodyPr wrap="square" rtlCol="0">
            <a:spAutoFit/>
          </a:bodyPr>
          <a:lstStyle/>
          <a:p>
            <a:pPr algn="ctr">
              <a:lnSpc>
                <a:spcPct val="120000"/>
              </a:lnSpc>
            </a:pPr>
            <a:r>
              <a:rPr lang="en-US" altLang="zh-CN" sz="3600">
                <a:solidFill>
                  <a:schemeClr val="tx1">
                    <a:lumMod val="65000"/>
                    <a:lumOff val="35000"/>
                  </a:schemeClr>
                </a:solidFill>
                <a:latin typeface="Lucida Calligraphy" panose="03010101010101010101" pitchFamily="66" charset="0"/>
              </a:rPr>
              <a:t>DESIGNED BY XIAO</a:t>
            </a:r>
            <a:endParaRPr lang="zh-CN" altLang="en-US" sz="3600">
              <a:solidFill>
                <a:schemeClr val="tx1">
                  <a:lumMod val="65000"/>
                  <a:lumOff val="35000"/>
                </a:schemeClr>
              </a:solidFill>
              <a:latin typeface="Lucida Calligraphy" panose="03010101010101010101" pitchFamily="66" charset="0"/>
            </a:endParaRPr>
          </a:p>
        </p:txBody>
      </p:sp>
      <p:sp>
        <p:nvSpPr>
          <p:cNvPr id="130" name="文本框 129">
            <a:extLst>
              <a:ext uri="{FF2B5EF4-FFF2-40B4-BE49-F238E27FC236}">
                <a16:creationId xmlns="" xmlns:a16="http://schemas.microsoft.com/office/drawing/2014/main" id="{817DFFCF-ADE9-4971-B083-DAFA34D8672E}"/>
              </a:ext>
            </a:extLst>
          </p:cNvPr>
          <p:cNvSpPr txBox="1"/>
          <p:nvPr/>
        </p:nvSpPr>
        <p:spPr>
          <a:xfrm>
            <a:off x="377814" y="3793338"/>
            <a:ext cx="4060152" cy="705834"/>
          </a:xfrm>
          <a:prstGeom prst="rect">
            <a:avLst/>
          </a:prstGeom>
          <a:noFill/>
        </p:spPr>
        <p:txBody>
          <a:bodyPr wrap="square" rtlCol="0">
            <a:spAutoFit/>
          </a:bodyPr>
          <a:lstStyle/>
          <a:p>
            <a:pPr algn="ctr">
              <a:lnSpc>
                <a:spcPct val="150000"/>
              </a:lnSpc>
            </a:pPr>
            <a:r>
              <a:rPr lang="en-US" altLang="zh-CN" sz="1400">
                <a:solidFill>
                  <a:schemeClr val="tx1">
                    <a:lumMod val="65000"/>
                    <a:lumOff val="35000"/>
                  </a:schemeClr>
                </a:solidFill>
              </a:rPr>
              <a:t>maecenas porttitor congue massa fusce posuere magna sed pulvinar ultricies purus lectus</a:t>
            </a:r>
            <a:endParaRPr lang="zh-CN" altLang="en-US" sz="1400">
              <a:solidFill>
                <a:schemeClr val="tx1">
                  <a:lumMod val="65000"/>
                  <a:lumOff val="35000"/>
                </a:schemeClr>
              </a:solidFill>
            </a:endParaRPr>
          </a:p>
        </p:txBody>
      </p:sp>
    </p:spTree>
    <p:extLst>
      <p:ext uri="{BB962C8B-B14F-4D97-AF65-F5344CB8AC3E}">
        <p14:creationId xmlns:p14="http://schemas.microsoft.com/office/powerpoint/2010/main" val="40837949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EE328C35-07DF-4109-A6FA-DE4CF2861475}"/>
              </a:ext>
            </a:extLst>
          </p:cNvPr>
          <p:cNvSpPr/>
          <p:nvPr/>
        </p:nvSpPr>
        <p:spPr>
          <a:xfrm>
            <a:off x="0" y="0"/>
            <a:ext cx="12192000" cy="6858000"/>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BF3585F5-5C39-4DB0-82AD-8A9BFF16BF88}"/>
              </a:ext>
            </a:extLst>
          </p:cNvPr>
          <p:cNvSpPr/>
          <p:nvPr/>
        </p:nvSpPr>
        <p:spPr>
          <a:xfrm>
            <a:off x="742950" y="660400"/>
            <a:ext cx="10706100" cy="5537200"/>
          </a:xfrm>
          <a:prstGeom prst="roundRect">
            <a:avLst>
              <a:gd name="adj" fmla="val 4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 xmlns:a16="http://schemas.microsoft.com/office/drawing/2014/main" id="{93869A0F-9AC4-40DB-A312-6BD3DB3AD1B3}"/>
              </a:ext>
            </a:extLst>
          </p:cNvPr>
          <p:cNvSpPr/>
          <p:nvPr/>
        </p:nvSpPr>
        <p:spPr>
          <a:xfrm>
            <a:off x="742952" y="660400"/>
            <a:ext cx="10706099" cy="660400"/>
          </a:xfrm>
          <a:custGeom>
            <a:avLst/>
            <a:gdLst>
              <a:gd name="connsiteX0" fmla="*/ 222484 w 10706099"/>
              <a:gd name="connsiteY0" fmla="*/ 0 h 660400"/>
              <a:gd name="connsiteX1" fmla="*/ 10483614 w 10706099"/>
              <a:gd name="connsiteY1" fmla="*/ 0 h 660400"/>
              <a:gd name="connsiteX2" fmla="*/ 10706099 w 10706099"/>
              <a:gd name="connsiteY2" fmla="*/ 222485 h 660400"/>
              <a:gd name="connsiteX3" fmla="*/ 10706099 w 10706099"/>
              <a:gd name="connsiteY3" fmla="*/ 660400 h 660400"/>
              <a:gd name="connsiteX4" fmla="*/ 0 w 10706099"/>
              <a:gd name="connsiteY4" fmla="*/ 660400 h 660400"/>
              <a:gd name="connsiteX5" fmla="*/ 0 w 10706099"/>
              <a:gd name="connsiteY5" fmla="*/ 222485 h 660400"/>
              <a:gd name="connsiteX6" fmla="*/ 222484 w 10706099"/>
              <a:gd name="connsiteY6" fmla="*/ 0 h 66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06099" h="660400">
                <a:moveTo>
                  <a:pt x="222484" y="0"/>
                </a:moveTo>
                <a:lnTo>
                  <a:pt x="10483614" y="0"/>
                </a:lnTo>
                <a:cubicBezTo>
                  <a:pt x="10606489" y="0"/>
                  <a:pt x="10706099" y="99610"/>
                  <a:pt x="10706099" y="222485"/>
                </a:cubicBezTo>
                <a:lnTo>
                  <a:pt x="10706099" y="660400"/>
                </a:lnTo>
                <a:lnTo>
                  <a:pt x="0" y="660400"/>
                </a:lnTo>
                <a:lnTo>
                  <a:pt x="0" y="222485"/>
                </a:lnTo>
                <a:cubicBezTo>
                  <a:pt x="0" y="99610"/>
                  <a:pt x="99610" y="0"/>
                  <a:pt x="222484" y="0"/>
                </a:cubicBezTo>
                <a:close/>
              </a:path>
            </a:pathLst>
          </a:custGeom>
          <a:solidFill>
            <a:schemeClr val="bg1"/>
          </a:solidFill>
          <a:ln>
            <a:noFill/>
          </a:ln>
          <a:effectLst>
            <a:outerShdw blurRad="889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 xmlns:a16="http://schemas.microsoft.com/office/drawing/2014/main" id="{5DA8BC84-A663-4FA8-8BDA-5EF503F42FA9}"/>
              </a:ext>
            </a:extLst>
          </p:cNvPr>
          <p:cNvSpPr/>
          <p:nvPr/>
        </p:nvSpPr>
        <p:spPr>
          <a:xfrm>
            <a:off x="742948" y="2642273"/>
            <a:ext cx="10706100" cy="2907007"/>
          </a:xfrm>
          <a:custGeom>
            <a:avLst/>
            <a:gdLst>
              <a:gd name="connsiteX0" fmla="*/ 0 w 10711543"/>
              <a:gd name="connsiteY0" fmla="*/ 42008 h 2788014"/>
              <a:gd name="connsiteX1" fmla="*/ 1284514 w 10711543"/>
              <a:gd name="connsiteY1" fmla="*/ 368579 h 2788014"/>
              <a:gd name="connsiteX2" fmla="*/ 3026229 w 10711543"/>
              <a:gd name="connsiteY2" fmla="*/ 2730779 h 2788014"/>
              <a:gd name="connsiteX3" fmla="*/ 6520543 w 10711543"/>
              <a:gd name="connsiteY3" fmla="*/ 1892579 h 2788014"/>
              <a:gd name="connsiteX4" fmla="*/ 7511143 w 10711543"/>
              <a:gd name="connsiteY4" fmla="*/ 63779 h 2788014"/>
              <a:gd name="connsiteX5" fmla="*/ 10711543 w 10711543"/>
              <a:gd name="connsiteY5" fmla="*/ 1533351 h 2788014"/>
              <a:gd name="connsiteX0" fmla="*/ 0 w 10711543"/>
              <a:gd name="connsiteY0" fmla="*/ 98257 h 2844263"/>
              <a:gd name="connsiteX1" fmla="*/ 1284514 w 10711543"/>
              <a:gd name="connsiteY1" fmla="*/ 424828 h 2844263"/>
              <a:gd name="connsiteX2" fmla="*/ 3026229 w 10711543"/>
              <a:gd name="connsiteY2" fmla="*/ 2787028 h 2844263"/>
              <a:gd name="connsiteX3" fmla="*/ 6520543 w 10711543"/>
              <a:gd name="connsiteY3" fmla="*/ 1948828 h 2844263"/>
              <a:gd name="connsiteX4" fmla="*/ 7511143 w 10711543"/>
              <a:gd name="connsiteY4" fmla="*/ 120028 h 2844263"/>
              <a:gd name="connsiteX5" fmla="*/ 10711543 w 10711543"/>
              <a:gd name="connsiteY5" fmla="*/ 1589600 h 2844263"/>
              <a:gd name="connsiteX0" fmla="*/ 0 w 10711543"/>
              <a:gd name="connsiteY0" fmla="*/ 42009 h 2840998"/>
              <a:gd name="connsiteX1" fmla="*/ 1284514 w 10711543"/>
              <a:gd name="connsiteY1" fmla="*/ 368580 h 2840998"/>
              <a:gd name="connsiteX2" fmla="*/ 3026229 w 10711543"/>
              <a:gd name="connsiteY2" fmla="*/ 2730780 h 2840998"/>
              <a:gd name="connsiteX3" fmla="*/ 6564109 w 10711543"/>
              <a:gd name="connsiteY3" fmla="*/ 2208266 h 2840998"/>
              <a:gd name="connsiteX4" fmla="*/ 7511143 w 10711543"/>
              <a:gd name="connsiteY4" fmla="*/ 63780 h 2840998"/>
              <a:gd name="connsiteX5" fmla="*/ 10711543 w 10711543"/>
              <a:gd name="connsiteY5" fmla="*/ 1533352 h 2840998"/>
              <a:gd name="connsiteX0" fmla="*/ 0 w 10711543"/>
              <a:gd name="connsiteY0" fmla="*/ 42009 h 2840998"/>
              <a:gd name="connsiteX1" fmla="*/ 1284514 w 10711543"/>
              <a:gd name="connsiteY1" fmla="*/ 368580 h 2840998"/>
              <a:gd name="connsiteX2" fmla="*/ 3026229 w 10711543"/>
              <a:gd name="connsiteY2" fmla="*/ 2730780 h 2840998"/>
              <a:gd name="connsiteX3" fmla="*/ 6564109 w 10711543"/>
              <a:gd name="connsiteY3" fmla="*/ 2208266 h 2840998"/>
              <a:gd name="connsiteX4" fmla="*/ 7511143 w 10711543"/>
              <a:gd name="connsiteY4" fmla="*/ 63780 h 2840998"/>
              <a:gd name="connsiteX5" fmla="*/ 10711543 w 10711543"/>
              <a:gd name="connsiteY5" fmla="*/ 1533352 h 2840998"/>
              <a:gd name="connsiteX0" fmla="*/ 0 w 10711543"/>
              <a:gd name="connsiteY0" fmla="*/ 64988 h 2863977"/>
              <a:gd name="connsiteX1" fmla="*/ 1284514 w 10711543"/>
              <a:gd name="connsiteY1" fmla="*/ 391559 h 2863977"/>
              <a:gd name="connsiteX2" fmla="*/ 3026229 w 10711543"/>
              <a:gd name="connsiteY2" fmla="*/ 2753759 h 2863977"/>
              <a:gd name="connsiteX3" fmla="*/ 6564109 w 10711543"/>
              <a:gd name="connsiteY3" fmla="*/ 2231245 h 2863977"/>
              <a:gd name="connsiteX4" fmla="*/ 7511143 w 10711543"/>
              <a:gd name="connsiteY4" fmla="*/ 86759 h 2863977"/>
              <a:gd name="connsiteX5" fmla="*/ 10711543 w 10711543"/>
              <a:gd name="connsiteY5" fmla="*/ 1556331 h 2863977"/>
              <a:gd name="connsiteX0" fmla="*/ 0 w 10711543"/>
              <a:gd name="connsiteY0" fmla="*/ 42851 h 2841840"/>
              <a:gd name="connsiteX1" fmla="*/ 1284514 w 10711543"/>
              <a:gd name="connsiteY1" fmla="*/ 369422 h 2841840"/>
              <a:gd name="connsiteX2" fmla="*/ 3026229 w 10711543"/>
              <a:gd name="connsiteY2" fmla="*/ 2731622 h 2841840"/>
              <a:gd name="connsiteX3" fmla="*/ 6564109 w 10711543"/>
              <a:gd name="connsiteY3" fmla="*/ 2209108 h 2841840"/>
              <a:gd name="connsiteX4" fmla="*/ 7511143 w 10711543"/>
              <a:gd name="connsiteY4" fmla="*/ 64622 h 2841840"/>
              <a:gd name="connsiteX5" fmla="*/ 10711543 w 10711543"/>
              <a:gd name="connsiteY5" fmla="*/ 1534194 h 2841840"/>
              <a:gd name="connsiteX0" fmla="*/ 0 w 10711543"/>
              <a:gd name="connsiteY0" fmla="*/ 42009 h 2840998"/>
              <a:gd name="connsiteX1" fmla="*/ 1284514 w 10711543"/>
              <a:gd name="connsiteY1" fmla="*/ 368580 h 2840998"/>
              <a:gd name="connsiteX2" fmla="*/ 3026229 w 10711543"/>
              <a:gd name="connsiteY2" fmla="*/ 2730780 h 2840998"/>
              <a:gd name="connsiteX3" fmla="*/ 6564109 w 10711543"/>
              <a:gd name="connsiteY3" fmla="*/ 2208266 h 2840998"/>
              <a:gd name="connsiteX4" fmla="*/ 7511143 w 10711543"/>
              <a:gd name="connsiteY4" fmla="*/ 63780 h 2840998"/>
              <a:gd name="connsiteX5" fmla="*/ 10711543 w 10711543"/>
              <a:gd name="connsiteY5" fmla="*/ 1533352 h 2840998"/>
              <a:gd name="connsiteX0" fmla="*/ 0 w 10711543"/>
              <a:gd name="connsiteY0" fmla="*/ 42009 h 2838979"/>
              <a:gd name="connsiteX1" fmla="*/ 1284514 w 10711543"/>
              <a:gd name="connsiteY1" fmla="*/ 368580 h 2838979"/>
              <a:gd name="connsiteX2" fmla="*/ 3026229 w 10711543"/>
              <a:gd name="connsiteY2" fmla="*/ 2730780 h 2838979"/>
              <a:gd name="connsiteX3" fmla="*/ 6564109 w 10711543"/>
              <a:gd name="connsiteY3" fmla="*/ 2208266 h 2838979"/>
              <a:gd name="connsiteX4" fmla="*/ 7445797 w 10711543"/>
              <a:gd name="connsiteY4" fmla="*/ 150866 h 2838979"/>
              <a:gd name="connsiteX5" fmla="*/ 10711543 w 10711543"/>
              <a:gd name="connsiteY5" fmla="*/ 1533352 h 2838979"/>
              <a:gd name="connsiteX0" fmla="*/ 0 w 10711543"/>
              <a:gd name="connsiteY0" fmla="*/ 42009 h 2892458"/>
              <a:gd name="connsiteX1" fmla="*/ 1284514 w 10711543"/>
              <a:gd name="connsiteY1" fmla="*/ 368580 h 2892458"/>
              <a:gd name="connsiteX2" fmla="*/ 3026229 w 10711543"/>
              <a:gd name="connsiteY2" fmla="*/ 2730780 h 2892458"/>
              <a:gd name="connsiteX3" fmla="*/ 6716587 w 10711543"/>
              <a:gd name="connsiteY3" fmla="*/ 2404208 h 2892458"/>
              <a:gd name="connsiteX4" fmla="*/ 7445797 w 10711543"/>
              <a:gd name="connsiteY4" fmla="*/ 150866 h 2892458"/>
              <a:gd name="connsiteX5" fmla="*/ 10711543 w 10711543"/>
              <a:gd name="connsiteY5" fmla="*/ 1533352 h 2892458"/>
              <a:gd name="connsiteX0" fmla="*/ 0 w 10711543"/>
              <a:gd name="connsiteY0" fmla="*/ 42009 h 2892458"/>
              <a:gd name="connsiteX1" fmla="*/ 1284514 w 10711543"/>
              <a:gd name="connsiteY1" fmla="*/ 368580 h 2892458"/>
              <a:gd name="connsiteX2" fmla="*/ 3026229 w 10711543"/>
              <a:gd name="connsiteY2" fmla="*/ 2730780 h 2892458"/>
              <a:gd name="connsiteX3" fmla="*/ 6716587 w 10711543"/>
              <a:gd name="connsiteY3" fmla="*/ 2404208 h 2892458"/>
              <a:gd name="connsiteX4" fmla="*/ 7445797 w 10711543"/>
              <a:gd name="connsiteY4" fmla="*/ 150866 h 2892458"/>
              <a:gd name="connsiteX5" fmla="*/ 10711543 w 10711543"/>
              <a:gd name="connsiteY5" fmla="*/ 1533352 h 2892458"/>
              <a:gd name="connsiteX0" fmla="*/ 0 w 10711543"/>
              <a:gd name="connsiteY0" fmla="*/ 42009 h 2875699"/>
              <a:gd name="connsiteX1" fmla="*/ 1284514 w 10711543"/>
              <a:gd name="connsiteY1" fmla="*/ 368580 h 2875699"/>
              <a:gd name="connsiteX2" fmla="*/ 3026229 w 10711543"/>
              <a:gd name="connsiteY2" fmla="*/ 2730780 h 2875699"/>
              <a:gd name="connsiteX3" fmla="*/ 6716587 w 10711543"/>
              <a:gd name="connsiteY3" fmla="*/ 2404208 h 2875699"/>
              <a:gd name="connsiteX4" fmla="*/ 7565601 w 10711543"/>
              <a:gd name="connsiteY4" fmla="*/ 640723 h 2875699"/>
              <a:gd name="connsiteX5" fmla="*/ 10711543 w 10711543"/>
              <a:gd name="connsiteY5" fmla="*/ 1533352 h 2875699"/>
              <a:gd name="connsiteX0" fmla="*/ 0 w 10711543"/>
              <a:gd name="connsiteY0" fmla="*/ 42009 h 2911254"/>
              <a:gd name="connsiteX1" fmla="*/ 1284514 w 10711543"/>
              <a:gd name="connsiteY1" fmla="*/ 368580 h 2911254"/>
              <a:gd name="connsiteX2" fmla="*/ 3026229 w 10711543"/>
              <a:gd name="connsiteY2" fmla="*/ 2730780 h 2911254"/>
              <a:gd name="connsiteX3" fmla="*/ 6575001 w 10711543"/>
              <a:gd name="connsiteY3" fmla="*/ 2513065 h 2911254"/>
              <a:gd name="connsiteX4" fmla="*/ 7565601 w 10711543"/>
              <a:gd name="connsiteY4" fmla="*/ 640723 h 2911254"/>
              <a:gd name="connsiteX5" fmla="*/ 10711543 w 10711543"/>
              <a:gd name="connsiteY5" fmla="*/ 1533352 h 2911254"/>
              <a:gd name="connsiteX0" fmla="*/ 0 w 10711543"/>
              <a:gd name="connsiteY0" fmla="*/ 36748 h 2806349"/>
              <a:gd name="connsiteX1" fmla="*/ 1284514 w 10711543"/>
              <a:gd name="connsiteY1" fmla="*/ 363319 h 2806349"/>
              <a:gd name="connsiteX2" fmla="*/ 3124250 w 10711543"/>
              <a:gd name="connsiteY2" fmla="*/ 2584005 h 2806349"/>
              <a:gd name="connsiteX3" fmla="*/ 6575001 w 10711543"/>
              <a:gd name="connsiteY3" fmla="*/ 2507804 h 2806349"/>
              <a:gd name="connsiteX4" fmla="*/ 7565601 w 10711543"/>
              <a:gd name="connsiteY4" fmla="*/ 635462 h 2806349"/>
              <a:gd name="connsiteX5" fmla="*/ 10711543 w 10711543"/>
              <a:gd name="connsiteY5" fmla="*/ 1528091 h 2806349"/>
              <a:gd name="connsiteX0" fmla="*/ 0 w 10711543"/>
              <a:gd name="connsiteY0" fmla="*/ 35613 h 2784365"/>
              <a:gd name="connsiteX1" fmla="*/ 1284514 w 10711543"/>
              <a:gd name="connsiteY1" fmla="*/ 362184 h 2784365"/>
              <a:gd name="connsiteX2" fmla="*/ 3178707 w 10711543"/>
              <a:gd name="connsiteY2" fmla="*/ 2550213 h 2784365"/>
              <a:gd name="connsiteX3" fmla="*/ 6575001 w 10711543"/>
              <a:gd name="connsiteY3" fmla="*/ 2506669 h 2784365"/>
              <a:gd name="connsiteX4" fmla="*/ 7565601 w 10711543"/>
              <a:gd name="connsiteY4" fmla="*/ 634327 h 2784365"/>
              <a:gd name="connsiteX5" fmla="*/ 10711543 w 10711543"/>
              <a:gd name="connsiteY5" fmla="*/ 1526956 h 2784365"/>
              <a:gd name="connsiteX0" fmla="*/ 0 w 10711543"/>
              <a:gd name="connsiteY0" fmla="*/ 35613 h 2777694"/>
              <a:gd name="connsiteX1" fmla="*/ 1284514 w 10711543"/>
              <a:gd name="connsiteY1" fmla="*/ 362184 h 2777694"/>
              <a:gd name="connsiteX2" fmla="*/ 3178707 w 10711543"/>
              <a:gd name="connsiteY2" fmla="*/ 2550213 h 2777694"/>
              <a:gd name="connsiteX3" fmla="*/ 6575001 w 10711543"/>
              <a:gd name="connsiteY3" fmla="*/ 2506669 h 2777694"/>
              <a:gd name="connsiteX4" fmla="*/ 7434906 w 10711543"/>
              <a:gd name="connsiteY4" fmla="*/ 754070 h 2777694"/>
              <a:gd name="connsiteX5" fmla="*/ 10711543 w 10711543"/>
              <a:gd name="connsiteY5" fmla="*/ 1526956 h 2777694"/>
              <a:gd name="connsiteX0" fmla="*/ 0 w 10711543"/>
              <a:gd name="connsiteY0" fmla="*/ 35613 h 2777694"/>
              <a:gd name="connsiteX1" fmla="*/ 1284514 w 10711543"/>
              <a:gd name="connsiteY1" fmla="*/ 362184 h 2777694"/>
              <a:gd name="connsiteX2" fmla="*/ 3178707 w 10711543"/>
              <a:gd name="connsiteY2" fmla="*/ 2550213 h 2777694"/>
              <a:gd name="connsiteX3" fmla="*/ 6575001 w 10711543"/>
              <a:gd name="connsiteY3" fmla="*/ 2506669 h 2777694"/>
              <a:gd name="connsiteX4" fmla="*/ 7434906 w 10711543"/>
              <a:gd name="connsiteY4" fmla="*/ 754070 h 2777694"/>
              <a:gd name="connsiteX5" fmla="*/ 10711543 w 10711543"/>
              <a:gd name="connsiteY5" fmla="*/ 1526956 h 2777694"/>
              <a:gd name="connsiteX0" fmla="*/ 0 w 10711543"/>
              <a:gd name="connsiteY0" fmla="*/ 35613 h 2777694"/>
              <a:gd name="connsiteX1" fmla="*/ 1284514 w 10711543"/>
              <a:gd name="connsiteY1" fmla="*/ 362184 h 2777694"/>
              <a:gd name="connsiteX2" fmla="*/ 3178707 w 10711543"/>
              <a:gd name="connsiteY2" fmla="*/ 2550213 h 2777694"/>
              <a:gd name="connsiteX3" fmla="*/ 6575001 w 10711543"/>
              <a:gd name="connsiteY3" fmla="*/ 2506669 h 2777694"/>
              <a:gd name="connsiteX4" fmla="*/ 7434906 w 10711543"/>
              <a:gd name="connsiteY4" fmla="*/ 754070 h 2777694"/>
              <a:gd name="connsiteX5" fmla="*/ 10711543 w 10711543"/>
              <a:gd name="connsiteY5" fmla="*/ 1526956 h 2777694"/>
              <a:gd name="connsiteX0" fmla="*/ 0 w 10711543"/>
              <a:gd name="connsiteY0" fmla="*/ 35613 h 2903069"/>
              <a:gd name="connsiteX1" fmla="*/ 1284514 w 10711543"/>
              <a:gd name="connsiteY1" fmla="*/ 362184 h 2903069"/>
              <a:gd name="connsiteX2" fmla="*/ 3178707 w 10711543"/>
              <a:gd name="connsiteY2" fmla="*/ 2550213 h 2903069"/>
              <a:gd name="connsiteX3" fmla="*/ 6575001 w 10711543"/>
              <a:gd name="connsiteY3" fmla="*/ 2506669 h 2903069"/>
              <a:gd name="connsiteX4" fmla="*/ 7434906 w 10711543"/>
              <a:gd name="connsiteY4" fmla="*/ 754070 h 2903069"/>
              <a:gd name="connsiteX5" fmla="*/ 10711543 w 10711543"/>
              <a:gd name="connsiteY5" fmla="*/ 1526956 h 2903069"/>
              <a:gd name="connsiteX0" fmla="*/ 0 w 10711543"/>
              <a:gd name="connsiteY0" fmla="*/ 35613 h 2907007"/>
              <a:gd name="connsiteX1" fmla="*/ 1284514 w 10711543"/>
              <a:gd name="connsiteY1" fmla="*/ 362184 h 2907007"/>
              <a:gd name="connsiteX2" fmla="*/ 3178707 w 10711543"/>
              <a:gd name="connsiteY2" fmla="*/ 2550213 h 2907007"/>
              <a:gd name="connsiteX3" fmla="*/ 6575001 w 10711543"/>
              <a:gd name="connsiteY3" fmla="*/ 2506669 h 2907007"/>
              <a:gd name="connsiteX4" fmla="*/ 7434906 w 10711543"/>
              <a:gd name="connsiteY4" fmla="*/ 754070 h 2907007"/>
              <a:gd name="connsiteX5" fmla="*/ 10711543 w 10711543"/>
              <a:gd name="connsiteY5" fmla="*/ 1526956 h 2907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11543" h="2907007">
                <a:moveTo>
                  <a:pt x="0" y="35613"/>
                </a:moveTo>
                <a:cubicBezTo>
                  <a:pt x="390071" y="-25166"/>
                  <a:pt x="754730" y="-56916"/>
                  <a:pt x="1284514" y="362184"/>
                </a:cubicBezTo>
                <a:cubicBezTo>
                  <a:pt x="1814299" y="781284"/>
                  <a:pt x="1828634" y="3956284"/>
                  <a:pt x="3178707" y="2550213"/>
                </a:cubicBezTo>
                <a:cubicBezTo>
                  <a:pt x="4528780" y="1144142"/>
                  <a:pt x="5865634" y="2806026"/>
                  <a:pt x="6575001" y="2506669"/>
                </a:cubicBezTo>
                <a:cubicBezTo>
                  <a:pt x="7284368" y="2207312"/>
                  <a:pt x="8074216" y="2169212"/>
                  <a:pt x="7434906" y="754070"/>
                </a:cubicBezTo>
                <a:cubicBezTo>
                  <a:pt x="6795596" y="-661072"/>
                  <a:pt x="9177420" y="1502462"/>
                  <a:pt x="10711543" y="1526956"/>
                </a:cubicBez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CB2072AA-4E0F-4CB8-AD0E-6B986F4D77FE}"/>
              </a:ext>
            </a:extLst>
          </p:cNvPr>
          <p:cNvSpPr txBox="1"/>
          <p:nvPr/>
        </p:nvSpPr>
        <p:spPr>
          <a:xfrm>
            <a:off x="742949" y="805934"/>
            <a:ext cx="2660196" cy="369332"/>
          </a:xfrm>
          <a:prstGeom prst="rect">
            <a:avLst/>
          </a:prstGeom>
          <a:noFill/>
        </p:spPr>
        <p:txBody>
          <a:bodyPr wrap="square" rtlCol="0">
            <a:spAutoFit/>
          </a:bodyPr>
          <a:lstStyle/>
          <a:p>
            <a:pPr lvl="0" algn="ctr"/>
            <a:r>
              <a:rPr lang="en-US" altLang="zh-CN">
                <a:solidFill>
                  <a:schemeClr val="tx1">
                    <a:lumMod val="65000"/>
                    <a:lumOff val="35000"/>
                  </a:schemeClr>
                </a:solidFill>
                <a:latin typeface="Arial Black" panose="020B0A04020102020204" pitchFamily="34" charset="0"/>
                <a:ea typeface="站酷小薇LOGO体" panose="02010600010101010101" pitchFamily="2" charset="-122"/>
              </a:rPr>
              <a:t>DESIGNED BY XIAO</a:t>
            </a:r>
            <a:endParaRPr kumimoji="0" lang="zh-CN" altLang="en-US" i="0" u="none" strike="noStrike" kern="1200" cap="none" spc="0" normalizeH="0" baseline="0" noProof="0">
              <a:ln>
                <a:noFill/>
              </a:ln>
              <a:solidFill>
                <a:schemeClr val="tx1">
                  <a:lumMod val="65000"/>
                  <a:lumOff val="35000"/>
                </a:schemeClr>
              </a:solidFill>
              <a:effectLst/>
              <a:uLnTx/>
              <a:uFillTx/>
              <a:latin typeface="Arial Black" panose="020B0A04020102020204" pitchFamily="34" charset="0"/>
              <a:ea typeface="站酷小薇LOGO体" panose="02010600010101010101" pitchFamily="2" charset="-122"/>
            </a:endParaRPr>
          </a:p>
        </p:txBody>
      </p:sp>
      <p:sp>
        <p:nvSpPr>
          <p:cNvPr id="13" name="文本框 12">
            <a:extLst>
              <a:ext uri="{FF2B5EF4-FFF2-40B4-BE49-F238E27FC236}">
                <a16:creationId xmlns="" xmlns:a16="http://schemas.microsoft.com/office/drawing/2014/main" id="{C6252063-F1B1-4E5D-B387-BD8BD40288BB}"/>
              </a:ext>
            </a:extLst>
          </p:cNvPr>
          <p:cNvSpPr txBox="1"/>
          <p:nvPr/>
        </p:nvSpPr>
        <p:spPr>
          <a:xfrm>
            <a:off x="6867295" y="725424"/>
            <a:ext cx="4581753" cy="521233"/>
          </a:xfrm>
          <a:prstGeom prst="rect">
            <a:avLst/>
          </a:prstGeom>
          <a:noFill/>
        </p:spPr>
        <p:txBody>
          <a:bodyPr wrap="square" rtlCol="0">
            <a:spAutoFit/>
          </a:bodyPr>
          <a:lstStyle/>
          <a:p>
            <a:pPr algn="r">
              <a:lnSpc>
                <a:spcPct val="120000"/>
              </a:lnSpc>
            </a:pPr>
            <a:r>
              <a:rPr lang="en-US" altLang="zh-CN" sz="1200">
                <a:solidFill>
                  <a:schemeClr val="tx1">
                    <a:lumMod val="65000"/>
                    <a:lumOff val="35000"/>
                  </a:schemeClr>
                </a:solidFill>
              </a:rPr>
              <a:t>purus lectus malesuada libero sit amet commodo magna eros quis urna nunc viverra imperdiet enim</a:t>
            </a:r>
            <a:endParaRPr lang="zh-CN" altLang="en-US" sz="1200">
              <a:solidFill>
                <a:schemeClr val="tx1">
                  <a:lumMod val="65000"/>
                  <a:lumOff val="35000"/>
                </a:schemeClr>
              </a:solidFill>
            </a:endParaRPr>
          </a:p>
        </p:txBody>
      </p:sp>
      <p:pic>
        <p:nvPicPr>
          <p:cNvPr id="15" name="图片 14" descr="图片包含 建筑物, 绿色, 墙壁, 卫生间&#10;&#10;描述已自动生成">
            <a:extLst>
              <a:ext uri="{FF2B5EF4-FFF2-40B4-BE49-F238E27FC236}">
                <a16:creationId xmlns="" xmlns:a16="http://schemas.microsoft.com/office/drawing/2014/main" id="{D997A6DB-2533-4A2D-BD8F-22A4C27DCF8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87836" y="2849334"/>
            <a:ext cx="2302307" cy="3074196"/>
          </a:xfrm>
          <a:prstGeom prst="rect">
            <a:avLst/>
          </a:prstGeom>
        </p:spPr>
      </p:pic>
      <p:pic>
        <p:nvPicPr>
          <p:cNvPr id="19" name="图片 18" descr="图片包含 户外, 建筑物, 道路, 红色&#10;&#10;描述已自动生成">
            <a:extLst>
              <a:ext uri="{FF2B5EF4-FFF2-40B4-BE49-F238E27FC236}">
                <a16:creationId xmlns="" xmlns:a16="http://schemas.microsoft.com/office/drawing/2014/main" id="{15D1BAB1-21E6-4FB9-A61A-413E3B7327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69244" y="4283680"/>
            <a:ext cx="2305647" cy="1729672"/>
          </a:xfrm>
          <a:prstGeom prst="rect">
            <a:avLst/>
          </a:prstGeom>
        </p:spPr>
      </p:pic>
      <p:pic>
        <p:nvPicPr>
          <p:cNvPr id="21" name="图片 20" descr="图片包含 建筑物, 户外, 天空, 围栏&#10;&#10;描述已自动生成">
            <a:extLst>
              <a:ext uri="{FF2B5EF4-FFF2-40B4-BE49-F238E27FC236}">
                <a16:creationId xmlns="" xmlns:a16="http://schemas.microsoft.com/office/drawing/2014/main" id="{28BA8E69-A761-463F-A88C-A310EE6705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3731" y="2081898"/>
            <a:ext cx="2302307" cy="1534871"/>
          </a:xfrm>
          <a:prstGeom prst="rect">
            <a:avLst/>
          </a:prstGeom>
        </p:spPr>
      </p:pic>
      <p:pic>
        <p:nvPicPr>
          <p:cNvPr id="17" name="图片 16" descr="图片包含 户外, 建筑物, 天空&#10;&#10;描述已自动生成">
            <a:extLst>
              <a:ext uri="{FF2B5EF4-FFF2-40B4-BE49-F238E27FC236}">
                <a16:creationId xmlns="" xmlns:a16="http://schemas.microsoft.com/office/drawing/2014/main" id="{4B52D163-04AD-46E2-A59E-5738CE817F9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92622" y="2222102"/>
            <a:ext cx="2305647" cy="3074196"/>
          </a:xfrm>
          <a:prstGeom prst="rect">
            <a:avLst/>
          </a:prstGeom>
        </p:spPr>
      </p:pic>
      <p:sp>
        <p:nvSpPr>
          <p:cNvPr id="28" name="文本框 27">
            <a:extLst>
              <a:ext uri="{FF2B5EF4-FFF2-40B4-BE49-F238E27FC236}">
                <a16:creationId xmlns="" xmlns:a16="http://schemas.microsoft.com/office/drawing/2014/main" id="{3EAEC80F-E17D-4F7A-8598-9708324D2ACE}"/>
              </a:ext>
            </a:extLst>
          </p:cNvPr>
          <p:cNvSpPr txBox="1"/>
          <p:nvPr/>
        </p:nvSpPr>
        <p:spPr>
          <a:xfrm>
            <a:off x="6591969" y="3245007"/>
            <a:ext cx="1637631" cy="307777"/>
          </a:xfrm>
          <a:prstGeom prst="rect">
            <a:avLst/>
          </a:prstGeom>
          <a:noFill/>
        </p:spPr>
        <p:txBody>
          <a:bodyPr wrap="square" rtlCol="0">
            <a:spAutoFit/>
          </a:bodyPr>
          <a:lstStyle/>
          <a:p>
            <a:pPr lvl="0"/>
            <a:r>
              <a:rPr lang="en-US" altLang="zh-CN" sz="1400" b="1">
                <a:solidFill>
                  <a:schemeClr val="tx1">
                    <a:lumMod val="65000"/>
                    <a:lumOff val="35000"/>
                  </a:schemeClr>
                </a:solidFill>
                <a:latin typeface="+mn-ea"/>
              </a:rPr>
              <a:t>INFORMATION</a:t>
            </a:r>
            <a:endParaRPr kumimoji="0" lang="zh-CN" altLang="en-US" sz="1400" b="1" i="0" u="none" strike="noStrike" kern="1200" cap="none" spc="0" normalizeH="0" baseline="0" noProof="0">
              <a:ln>
                <a:noFill/>
              </a:ln>
              <a:solidFill>
                <a:schemeClr val="tx1">
                  <a:lumMod val="65000"/>
                  <a:lumOff val="35000"/>
                </a:schemeClr>
              </a:solidFill>
              <a:effectLst/>
              <a:uLnTx/>
              <a:uFillTx/>
              <a:latin typeface="+mn-ea"/>
            </a:endParaRPr>
          </a:p>
        </p:txBody>
      </p:sp>
      <p:sp>
        <p:nvSpPr>
          <p:cNvPr id="29" name="文本框 28">
            <a:extLst>
              <a:ext uri="{FF2B5EF4-FFF2-40B4-BE49-F238E27FC236}">
                <a16:creationId xmlns="" xmlns:a16="http://schemas.microsoft.com/office/drawing/2014/main" id="{E0390F87-6C6A-404C-8456-95850123DA55}"/>
              </a:ext>
            </a:extLst>
          </p:cNvPr>
          <p:cNvSpPr txBox="1"/>
          <p:nvPr/>
        </p:nvSpPr>
        <p:spPr>
          <a:xfrm>
            <a:off x="6591969" y="3429328"/>
            <a:ext cx="2200651" cy="485454"/>
          </a:xfrm>
          <a:prstGeom prst="rect">
            <a:avLst/>
          </a:prstGeom>
          <a:noFill/>
        </p:spPr>
        <p:txBody>
          <a:bodyPr wrap="square" rtlCol="0">
            <a:spAutoFit/>
          </a:bodyPr>
          <a:lstStyle/>
          <a:p>
            <a:pPr>
              <a:lnSpc>
                <a:spcPct val="120000"/>
              </a:lnSpc>
            </a:pPr>
            <a:r>
              <a:rPr lang="en-US" altLang="zh-CN" sz="1100">
                <a:solidFill>
                  <a:schemeClr val="tx1">
                    <a:lumMod val="65000"/>
                    <a:lumOff val="35000"/>
                  </a:schemeClr>
                </a:solidFill>
              </a:rPr>
              <a:t>amet commodo magna eros quis urna nunc viverra</a:t>
            </a:r>
            <a:endParaRPr lang="zh-CN" altLang="en-US" sz="1100">
              <a:solidFill>
                <a:schemeClr val="tx1">
                  <a:lumMod val="65000"/>
                  <a:lumOff val="35000"/>
                </a:schemeClr>
              </a:solidFill>
            </a:endParaRPr>
          </a:p>
        </p:txBody>
      </p:sp>
      <p:sp>
        <p:nvSpPr>
          <p:cNvPr id="30" name="文本框 29">
            <a:extLst>
              <a:ext uri="{FF2B5EF4-FFF2-40B4-BE49-F238E27FC236}">
                <a16:creationId xmlns="" xmlns:a16="http://schemas.microsoft.com/office/drawing/2014/main" id="{1F03DBE0-2D39-4468-BEAC-22669D8B3D91}"/>
              </a:ext>
            </a:extLst>
          </p:cNvPr>
          <p:cNvSpPr txBox="1"/>
          <p:nvPr/>
        </p:nvSpPr>
        <p:spPr>
          <a:xfrm>
            <a:off x="3396038" y="2385262"/>
            <a:ext cx="2388052" cy="282321"/>
          </a:xfrm>
          <a:prstGeom prst="rect">
            <a:avLst/>
          </a:prstGeom>
          <a:noFill/>
        </p:spPr>
        <p:txBody>
          <a:bodyPr wrap="square" rtlCol="0">
            <a:spAutoFit/>
          </a:bodyPr>
          <a:lstStyle/>
          <a:p>
            <a:pPr>
              <a:lnSpc>
                <a:spcPct val="120000"/>
              </a:lnSpc>
            </a:pPr>
            <a:r>
              <a:rPr lang="en-US" altLang="zh-CN" sz="1100">
                <a:solidFill>
                  <a:schemeClr val="tx1">
                    <a:lumMod val="65000"/>
                    <a:lumOff val="35000"/>
                  </a:schemeClr>
                </a:solidFill>
              </a:rPr>
              <a:t>magna eros quis urna nunc viverra</a:t>
            </a:r>
            <a:endParaRPr lang="zh-CN" altLang="en-US" sz="1100">
              <a:solidFill>
                <a:schemeClr val="tx1">
                  <a:lumMod val="65000"/>
                  <a:lumOff val="35000"/>
                </a:schemeClr>
              </a:solidFill>
            </a:endParaRPr>
          </a:p>
        </p:txBody>
      </p:sp>
      <p:sp>
        <p:nvSpPr>
          <p:cNvPr id="31" name="文本框 30">
            <a:extLst>
              <a:ext uri="{FF2B5EF4-FFF2-40B4-BE49-F238E27FC236}">
                <a16:creationId xmlns="" xmlns:a16="http://schemas.microsoft.com/office/drawing/2014/main" id="{1CED26D8-FC2E-4508-840C-D80F25E28E66}"/>
              </a:ext>
            </a:extLst>
          </p:cNvPr>
          <p:cNvSpPr txBox="1"/>
          <p:nvPr/>
        </p:nvSpPr>
        <p:spPr>
          <a:xfrm>
            <a:off x="1634113" y="4938242"/>
            <a:ext cx="1353722" cy="307777"/>
          </a:xfrm>
          <a:prstGeom prst="rect">
            <a:avLst/>
          </a:prstGeom>
          <a:noFill/>
        </p:spPr>
        <p:txBody>
          <a:bodyPr wrap="square" rtlCol="0">
            <a:spAutoFit/>
          </a:bodyPr>
          <a:lstStyle/>
          <a:p>
            <a:pPr lvl="0"/>
            <a:r>
              <a:rPr lang="en-US" altLang="zh-CN" sz="1400" b="1">
                <a:solidFill>
                  <a:schemeClr val="tx1">
                    <a:lumMod val="65000"/>
                    <a:lumOff val="35000"/>
                  </a:schemeClr>
                </a:solidFill>
                <a:latin typeface="+mn-ea"/>
              </a:rPr>
              <a:t>ASPIRATION</a:t>
            </a:r>
            <a:endParaRPr kumimoji="0" lang="zh-CN" altLang="en-US" sz="1400" b="1" i="0" u="none" strike="noStrike" kern="1200" cap="none" spc="0" normalizeH="0" baseline="0" noProof="0">
              <a:ln>
                <a:noFill/>
              </a:ln>
              <a:solidFill>
                <a:schemeClr val="tx1">
                  <a:lumMod val="65000"/>
                  <a:lumOff val="35000"/>
                </a:schemeClr>
              </a:solidFill>
              <a:effectLst/>
              <a:uLnTx/>
              <a:uFillTx/>
              <a:latin typeface="+mn-ea"/>
            </a:endParaRPr>
          </a:p>
        </p:txBody>
      </p:sp>
      <p:sp>
        <p:nvSpPr>
          <p:cNvPr id="32" name="文本框 31">
            <a:extLst>
              <a:ext uri="{FF2B5EF4-FFF2-40B4-BE49-F238E27FC236}">
                <a16:creationId xmlns="" xmlns:a16="http://schemas.microsoft.com/office/drawing/2014/main" id="{3509833D-AAD0-4EBF-AC98-968EA752307E}"/>
              </a:ext>
            </a:extLst>
          </p:cNvPr>
          <p:cNvSpPr txBox="1"/>
          <p:nvPr/>
        </p:nvSpPr>
        <p:spPr>
          <a:xfrm>
            <a:off x="9217995" y="5465204"/>
            <a:ext cx="2146833" cy="282321"/>
          </a:xfrm>
          <a:prstGeom prst="rect">
            <a:avLst/>
          </a:prstGeom>
          <a:noFill/>
        </p:spPr>
        <p:txBody>
          <a:bodyPr wrap="square" rtlCol="0">
            <a:spAutoFit/>
          </a:bodyPr>
          <a:lstStyle/>
          <a:p>
            <a:pPr algn="r">
              <a:lnSpc>
                <a:spcPct val="120000"/>
              </a:lnSpc>
            </a:pPr>
            <a:r>
              <a:rPr lang="en-US" altLang="zh-CN" sz="1100">
                <a:solidFill>
                  <a:schemeClr val="tx1">
                    <a:lumMod val="65000"/>
                    <a:lumOff val="35000"/>
                  </a:schemeClr>
                </a:solidFill>
              </a:rPr>
              <a:t>amet commodo magna eros</a:t>
            </a:r>
            <a:endParaRPr lang="zh-CN" altLang="en-US" sz="1100">
              <a:solidFill>
                <a:schemeClr val="tx1">
                  <a:lumMod val="65000"/>
                  <a:lumOff val="35000"/>
                </a:schemeClr>
              </a:solidFill>
            </a:endParaRPr>
          </a:p>
        </p:txBody>
      </p:sp>
    </p:spTree>
    <p:extLst>
      <p:ext uri="{BB962C8B-B14F-4D97-AF65-F5344CB8AC3E}">
        <p14:creationId xmlns:p14="http://schemas.microsoft.com/office/powerpoint/2010/main" val="5482444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07CDAF4E-9385-4E2C-85DA-A068C6EDC2B8}"/>
              </a:ext>
            </a:extLst>
          </p:cNvPr>
          <p:cNvSpPr/>
          <p:nvPr/>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brightnessContrast bright="-63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就坐&#10;&#10;描述已自动生成">
            <a:extLst>
              <a:ext uri="{FF2B5EF4-FFF2-40B4-BE49-F238E27FC236}">
                <a16:creationId xmlns="" xmlns:a16="http://schemas.microsoft.com/office/drawing/2014/main" id="{AEDA43A8-3D94-42E2-9B71-9B2341353FA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83217" y="176894"/>
            <a:ext cx="9625566" cy="3252106"/>
          </a:xfrm>
          <a:prstGeom prst="rect">
            <a:avLst/>
          </a:prstGeom>
          <a:effectLst>
            <a:outerShdw blurRad="50800" dist="38100" dir="5400000" algn="t" rotWithShape="0">
              <a:prstClr val="black">
                <a:alpha val="40000"/>
              </a:prstClr>
            </a:outerShdw>
          </a:effectLst>
        </p:spPr>
      </p:pic>
      <p:pic>
        <p:nvPicPr>
          <p:cNvPr id="8" name="图片 7" descr="图片包含 就坐&#10;&#10;描述已自动生成">
            <a:extLst>
              <a:ext uri="{FF2B5EF4-FFF2-40B4-BE49-F238E27FC236}">
                <a16:creationId xmlns="" xmlns:a16="http://schemas.microsoft.com/office/drawing/2014/main" id="{F914714A-398E-411F-A0F4-7EF7A57780D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V="1">
            <a:off x="1283217" y="3429000"/>
            <a:ext cx="9625566" cy="3252106"/>
          </a:xfrm>
          <a:prstGeom prst="rect">
            <a:avLst/>
          </a:prstGeom>
          <a:effectLst>
            <a:outerShdw blurRad="50800" dist="38100" dir="5400000" algn="t" rotWithShape="0">
              <a:prstClr val="black">
                <a:alpha val="40000"/>
              </a:prstClr>
            </a:outerShdw>
          </a:effectLst>
        </p:spPr>
      </p:pic>
      <p:sp>
        <p:nvSpPr>
          <p:cNvPr id="22" name="矩形 21">
            <a:extLst>
              <a:ext uri="{FF2B5EF4-FFF2-40B4-BE49-F238E27FC236}">
                <a16:creationId xmlns="" xmlns:a16="http://schemas.microsoft.com/office/drawing/2014/main" id="{84ED484B-8D51-4566-B387-2E5E99652B60}"/>
              </a:ext>
            </a:extLst>
          </p:cNvPr>
          <p:cNvSpPr/>
          <p:nvPr/>
        </p:nvSpPr>
        <p:spPr>
          <a:xfrm>
            <a:off x="1980372" y="1129366"/>
            <a:ext cx="2109855" cy="1222882"/>
          </a:xfrm>
          <a:prstGeom prst="rect">
            <a:avLst/>
          </a:prstGeom>
          <a:solidFill>
            <a:srgbClr val="56493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图片包含 人员, 户外, 建筑物, 地面&#10;&#10;描述已自动生成">
            <a:extLst>
              <a:ext uri="{FF2B5EF4-FFF2-40B4-BE49-F238E27FC236}">
                <a16:creationId xmlns="" xmlns:a16="http://schemas.microsoft.com/office/drawing/2014/main" id="{6BEA44D7-DB95-409A-BC21-B2A24C674EA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432300" y="629028"/>
            <a:ext cx="1447800" cy="2347837"/>
          </a:xfrm>
          <a:prstGeom prst="rect">
            <a:avLst/>
          </a:prstGeom>
        </p:spPr>
      </p:pic>
      <p:sp>
        <p:nvSpPr>
          <p:cNvPr id="20" name="矩形 19">
            <a:extLst>
              <a:ext uri="{FF2B5EF4-FFF2-40B4-BE49-F238E27FC236}">
                <a16:creationId xmlns="" xmlns:a16="http://schemas.microsoft.com/office/drawing/2014/main" id="{1289FBD6-1468-4424-8FC1-F6328287569E}"/>
              </a:ext>
            </a:extLst>
          </p:cNvPr>
          <p:cNvSpPr/>
          <p:nvPr/>
        </p:nvSpPr>
        <p:spPr>
          <a:xfrm>
            <a:off x="1550196" y="1740808"/>
            <a:ext cx="180974" cy="124279"/>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56E2A686-7F5F-436A-BE32-4E2B373AD89B}"/>
              </a:ext>
            </a:extLst>
          </p:cNvPr>
          <p:cNvSpPr txBox="1"/>
          <p:nvPr/>
        </p:nvSpPr>
        <p:spPr>
          <a:xfrm>
            <a:off x="2632700" y="1232976"/>
            <a:ext cx="805200" cy="1015663"/>
          </a:xfrm>
          <a:prstGeom prst="rect">
            <a:avLst/>
          </a:prstGeom>
          <a:noFill/>
          <a:ln w="19050">
            <a:solidFill>
              <a:schemeClr val="bg1"/>
            </a:solidFill>
          </a:ln>
        </p:spPr>
        <p:txBody>
          <a:bodyPr wrap="square" rtlCol="0">
            <a:spAutoFit/>
          </a:bodyPr>
          <a:lstStyle/>
          <a:p>
            <a:pPr algn="ctr"/>
            <a:r>
              <a:rPr lang="en-US" altLang="zh-CN" sz="2000">
                <a:ln w="6350">
                  <a:noFill/>
                </a:ln>
                <a:solidFill>
                  <a:schemeClr val="bg1"/>
                </a:solidFill>
                <a:latin typeface="Agency FB" panose="020B0503020202020204" pitchFamily="34" charset="0"/>
              </a:rPr>
              <a:t>TITLE </a:t>
            </a:r>
            <a:r>
              <a:rPr lang="en-US" altLang="zh-CN" sz="2000" b="1">
                <a:ln w="6350">
                  <a:noFill/>
                </a:ln>
                <a:solidFill>
                  <a:schemeClr val="bg1"/>
                </a:solidFill>
                <a:latin typeface="Agency FB" panose="020B0503020202020204" pitchFamily="34" charset="0"/>
              </a:rPr>
              <a:t>GOES</a:t>
            </a:r>
            <a:r>
              <a:rPr lang="en-US" altLang="zh-CN" sz="2000">
                <a:ln w="6350">
                  <a:noFill/>
                </a:ln>
                <a:solidFill>
                  <a:schemeClr val="bg1"/>
                </a:solidFill>
                <a:latin typeface="Agency FB" panose="020B0503020202020204" pitchFamily="34" charset="0"/>
              </a:rPr>
              <a:t> HERE</a:t>
            </a:r>
            <a:endParaRPr lang="zh-CN" altLang="en-US" sz="2000">
              <a:ln w="6350">
                <a:noFill/>
              </a:ln>
              <a:solidFill>
                <a:schemeClr val="bg1"/>
              </a:solidFill>
              <a:latin typeface="Agency FB" panose="020B0503020202020204" pitchFamily="34" charset="0"/>
            </a:endParaRPr>
          </a:p>
        </p:txBody>
      </p:sp>
      <p:sp>
        <p:nvSpPr>
          <p:cNvPr id="23" name="矩形 22">
            <a:extLst>
              <a:ext uri="{FF2B5EF4-FFF2-40B4-BE49-F238E27FC236}">
                <a16:creationId xmlns="" xmlns:a16="http://schemas.microsoft.com/office/drawing/2014/main" id="{93D75052-6CB4-406C-A553-947F17E3C817}"/>
              </a:ext>
            </a:extLst>
          </p:cNvPr>
          <p:cNvSpPr/>
          <p:nvPr/>
        </p:nvSpPr>
        <p:spPr>
          <a:xfrm>
            <a:off x="10390969" y="1740808"/>
            <a:ext cx="180974" cy="124279"/>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102D82A1-1EE6-4945-8CC5-0BBBA6F8423C}"/>
              </a:ext>
            </a:extLst>
          </p:cNvPr>
          <p:cNvSpPr/>
          <p:nvPr/>
        </p:nvSpPr>
        <p:spPr>
          <a:xfrm>
            <a:off x="10390969" y="4992914"/>
            <a:ext cx="180974" cy="124279"/>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CB5501BC-BF06-45F7-A6B2-8544053A203B}"/>
              </a:ext>
            </a:extLst>
          </p:cNvPr>
          <p:cNvSpPr/>
          <p:nvPr/>
        </p:nvSpPr>
        <p:spPr>
          <a:xfrm>
            <a:off x="1550196" y="4992914"/>
            <a:ext cx="180974" cy="124279"/>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图片包含 人员, 建筑物, 户外&#10;&#10;描述已自动生成">
            <a:extLst>
              <a:ext uri="{FF2B5EF4-FFF2-40B4-BE49-F238E27FC236}">
                <a16:creationId xmlns="" xmlns:a16="http://schemas.microsoft.com/office/drawing/2014/main" id="{2EB72D9C-914C-411D-A85A-060B68DA653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11903" y="629027"/>
            <a:ext cx="2717280" cy="2347837"/>
          </a:xfrm>
          <a:prstGeom prst="rect">
            <a:avLst/>
          </a:prstGeom>
        </p:spPr>
      </p:pic>
      <p:pic>
        <p:nvPicPr>
          <p:cNvPr id="15" name="图片 14" descr="图片包含 人员, 户外, 建筑物, 地面&#10;&#10;描述已自动生成">
            <a:extLst>
              <a:ext uri="{FF2B5EF4-FFF2-40B4-BE49-F238E27FC236}">
                <a16:creationId xmlns="" xmlns:a16="http://schemas.microsoft.com/office/drawing/2014/main" id="{25726626-DCA3-49A3-A260-4023A379636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828802" y="629029"/>
            <a:ext cx="2348980" cy="2347837"/>
          </a:xfrm>
          <a:prstGeom prst="rect">
            <a:avLst/>
          </a:prstGeom>
        </p:spPr>
      </p:pic>
      <p:pic>
        <p:nvPicPr>
          <p:cNvPr id="28" name="图片 27" descr="图片包含 人员, 建筑物, 户外&#10;&#10;描述已自动生成">
            <a:extLst>
              <a:ext uri="{FF2B5EF4-FFF2-40B4-BE49-F238E27FC236}">
                <a16:creationId xmlns="" xmlns:a16="http://schemas.microsoft.com/office/drawing/2014/main" id="{C4BD3A91-55BA-4A61-8388-491B677F827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9283702" y="629027"/>
            <a:ext cx="1079498" cy="2347837"/>
          </a:xfrm>
          <a:prstGeom prst="rect">
            <a:avLst/>
          </a:prstGeom>
        </p:spPr>
      </p:pic>
      <p:sp>
        <p:nvSpPr>
          <p:cNvPr id="29" name="文本框 28">
            <a:extLst>
              <a:ext uri="{FF2B5EF4-FFF2-40B4-BE49-F238E27FC236}">
                <a16:creationId xmlns="" xmlns:a16="http://schemas.microsoft.com/office/drawing/2014/main" id="{34DA94CD-92DF-405C-8440-9C2928B301CE}"/>
              </a:ext>
            </a:extLst>
          </p:cNvPr>
          <p:cNvSpPr txBox="1"/>
          <p:nvPr/>
        </p:nvSpPr>
        <p:spPr>
          <a:xfrm>
            <a:off x="9420851" y="1295114"/>
            <a:ext cx="805200" cy="1015663"/>
          </a:xfrm>
          <a:prstGeom prst="rect">
            <a:avLst/>
          </a:prstGeom>
          <a:noFill/>
          <a:ln w="19050">
            <a:solidFill>
              <a:schemeClr val="bg1"/>
            </a:solidFill>
          </a:ln>
        </p:spPr>
        <p:txBody>
          <a:bodyPr wrap="square" rtlCol="0">
            <a:spAutoFit/>
          </a:bodyPr>
          <a:lstStyle/>
          <a:p>
            <a:pPr algn="ctr"/>
            <a:r>
              <a:rPr lang="en-US" altLang="zh-CN" sz="2000">
                <a:ln w="6350">
                  <a:noFill/>
                </a:ln>
                <a:solidFill>
                  <a:schemeClr val="bg1"/>
                </a:solidFill>
                <a:latin typeface="Agency FB" panose="020B0503020202020204" pitchFamily="34" charset="0"/>
              </a:rPr>
              <a:t>TITLE </a:t>
            </a:r>
            <a:r>
              <a:rPr lang="en-US" altLang="zh-CN" sz="2000" b="1">
                <a:ln w="6350">
                  <a:noFill/>
                </a:ln>
                <a:solidFill>
                  <a:schemeClr val="bg1"/>
                </a:solidFill>
                <a:latin typeface="Agency FB" panose="020B0503020202020204" pitchFamily="34" charset="0"/>
              </a:rPr>
              <a:t>GOES</a:t>
            </a:r>
            <a:r>
              <a:rPr lang="en-US" altLang="zh-CN" sz="2000">
                <a:ln w="6350">
                  <a:noFill/>
                </a:ln>
                <a:solidFill>
                  <a:schemeClr val="bg1"/>
                </a:solidFill>
                <a:latin typeface="Agency FB" panose="020B0503020202020204" pitchFamily="34" charset="0"/>
              </a:rPr>
              <a:t> HERE</a:t>
            </a:r>
            <a:endParaRPr lang="zh-CN" altLang="en-US" sz="2000">
              <a:ln w="6350">
                <a:noFill/>
              </a:ln>
              <a:solidFill>
                <a:schemeClr val="bg1"/>
              </a:solidFill>
              <a:latin typeface="Agency FB" panose="020B0503020202020204" pitchFamily="34" charset="0"/>
            </a:endParaRPr>
          </a:p>
        </p:txBody>
      </p:sp>
      <p:pic>
        <p:nvPicPr>
          <p:cNvPr id="35" name="图片 34" descr="图片包含 建筑物, 人员, 户外, 妇女&#10;&#10;描述已自动生成">
            <a:extLst>
              <a:ext uri="{FF2B5EF4-FFF2-40B4-BE49-F238E27FC236}">
                <a16:creationId xmlns="" xmlns:a16="http://schemas.microsoft.com/office/drawing/2014/main" id="{A9FA7BA0-9616-419E-9742-F38FBBC49C1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856770" y="5053314"/>
            <a:ext cx="2023330" cy="1348887"/>
          </a:xfrm>
          <a:prstGeom prst="rect">
            <a:avLst/>
          </a:prstGeom>
        </p:spPr>
      </p:pic>
      <p:pic>
        <p:nvPicPr>
          <p:cNvPr id="33" name="图片 32" descr="图片包含 道路, 建筑物, 街道, 户外&#10;&#10;描述已自动生成">
            <a:extLst>
              <a:ext uri="{FF2B5EF4-FFF2-40B4-BE49-F238E27FC236}">
                <a16:creationId xmlns="" xmlns:a16="http://schemas.microsoft.com/office/drawing/2014/main" id="{571FF262-F56A-4A0C-B76B-F5B57C93F40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828801" y="3707905"/>
            <a:ext cx="2475922" cy="1672078"/>
          </a:xfrm>
          <a:prstGeom prst="rect">
            <a:avLst/>
          </a:prstGeom>
        </p:spPr>
      </p:pic>
      <p:sp>
        <p:nvSpPr>
          <p:cNvPr id="39" name="矩形 38">
            <a:extLst>
              <a:ext uri="{FF2B5EF4-FFF2-40B4-BE49-F238E27FC236}">
                <a16:creationId xmlns="" xmlns:a16="http://schemas.microsoft.com/office/drawing/2014/main" id="{7014E50C-B374-4F4C-AAC0-347921BA950C}"/>
              </a:ext>
            </a:extLst>
          </p:cNvPr>
          <p:cNvSpPr/>
          <p:nvPr/>
        </p:nvSpPr>
        <p:spPr>
          <a:xfrm>
            <a:off x="2465002" y="5379982"/>
            <a:ext cx="2109855" cy="617593"/>
          </a:xfrm>
          <a:prstGeom prst="rect">
            <a:avLst/>
          </a:prstGeom>
          <a:solidFill>
            <a:srgbClr val="B2A57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E71801DD-9284-4165-BE4B-1D498E71C3DC}"/>
              </a:ext>
            </a:extLst>
          </p:cNvPr>
          <p:cNvSpPr txBox="1"/>
          <p:nvPr/>
        </p:nvSpPr>
        <p:spPr>
          <a:xfrm>
            <a:off x="4291826" y="4215082"/>
            <a:ext cx="1794001" cy="688586"/>
          </a:xfrm>
          <a:prstGeom prst="rect">
            <a:avLst/>
          </a:prstGeom>
          <a:noFill/>
        </p:spPr>
        <p:txBody>
          <a:bodyPr wrap="square" rtlCol="0">
            <a:spAutoFit/>
          </a:bodyPr>
          <a:lstStyle/>
          <a:p>
            <a:pPr>
              <a:lnSpc>
                <a:spcPct val="120000"/>
              </a:lnSpc>
            </a:pPr>
            <a:r>
              <a:rPr lang="en-US" altLang="zh-CN" sz="1100"/>
              <a:t>purus lectus malesuada libero sit amet commodo magna eros</a:t>
            </a:r>
            <a:endParaRPr lang="zh-CN" altLang="en-US" sz="1100"/>
          </a:p>
        </p:txBody>
      </p:sp>
      <p:sp>
        <p:nvSpPr>
          <p:cNvPr id="38" name="文本框 37">
            <a:extLst>
              <a:ext uri="{FF2B5EF4-FFF2-40B4-BE49-F238E27FC236}">
                <a16:creationId xmlns="" xmlns:a16="http://schemas.microsoft.com/office/drawing/2014/main" id="{8B37ADA7-C90F-45A8-A324-3F86B288C26D}"/>
              </a:ext>
            </a:extLst>
          </p:cNvPr>
          <p:cNvSpPr txBox="1"/>
          <p:nvPr/>
        </p:nvSpPr>
        <p:spPr>
          <a:xfrm>
            <a:off x="4291826" y="3817736"/>
            <a:ext cx="1804174" cy="400110"/>
          </a:xfrm>
          <a:prstGeom prst="rect">
            <a:avLst/>
          </a:prstGeom>
          <a:noFill/>
        </p:spPr>
        <p:txBody>
          <a:bodyPr wrap="square" rtlCol="0">
            <a:spAutoFit/>
          </a:bodyPr>
          <a:lstStyle/>
          <a:p>
            <a:r>
              <a:rPr lang="en-US" altLang="zh-CN" sz="2000">
                <a:ln w="6350">
                  <a:noFill/>
                </a:ln>
                <a:latin typeface="Agency FB" panose="020B0503020202020204" pitchFamily="34" charset="0"/>
              </a:rPr>
              <a:t>POWER YOUR POINT</a:t>
            </a:r>
            <a:endParaRPr lang="zh-CN" altLang="en-US" sz="2000">
              <a:ln w="6350">
                <a:noFill/>
              </a:ln>
              <a:latin typeface="Agency FB" panose="020B0503020202020204" pitchFamily="34" charset="0"/>
            </a:endParaRPr>
          </a:p>
        </p:txBody>
      </p:sp>
      <p:sp>
        <p:nvSpPr>
          <p:cNvPr id="40" name="文本框 39">
            <a:extLst>
              <a:ext uri="{FF2B5EF4-FFF2-40B4-BE49-F238E27FC236}">
                <a16:creationId xmlns="" xmlns:a16="http://schemas.microsoft.com/office/drawing/2014/main" id="{5D03C69D-116A-485E-9404-3815AFE51CC3}"/>
              </a:ext>
            </a:extLst>
          </p:cNvPr>
          <p:cNvSpPr txBox="1"/>
          <p:nvPr/>
        </p:nvSpPr>
        <p:spPr>
          <a:xfrm>
            <a:off x="2465001" y="5415840"/>
            <a:ext cx="2109855" cy="485454"/>
          </a:xfrm>
          <a:prstGeom prst="rect">
            <a:avLst/>
          </a:prstGeom>
          <a:noFill/>
        </p:spPr>
        <p:txBody>
          <a:bodyPr wrap="square" rtlCol="0">
            <a:spAutoFit/>
          </a:bodyPr>
          <a:lstStyle/>
          <a:p>
            <a:pPr>
              <a:lnSpc>
                <a:spcPct val="120000"/>
              </a:lnSpc>
            </a:pPr>
            <a:r>
              <a:rPr lang="en-US" altLang="zh-CN" sz="1100"/>
              <a:t>purus lectus malesuada libero sit amet commodo magna eros</a:t>
            </a:r>
            <a:endParaRPr lang="zh-CN" altLang="en-US" sz="1100"/>
          </a:p>
        </p:txBody>
      </p:sp>
      <p:pic>
        <p:nvPicPr>
          <p:cNvPr id="42" name="图片 41" descr="图片包含 道路, 建筑物, 户外, 街道&#10;&#10;描述已自动生成">
            <a:extLst>
              <a:ext uri="{FF2B5EF4-FFF2-40B4-BE49-F238E27FC236}">
                <a16:creationId xmlns="" xmlns:a16="http://schemas.microsoft.com/office/drawing/2014/main" id="{C36543AA-A319-41FF-89E2-BBD29BDF48AF}"/>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571623" y="4122510"/>
            <a:ext cx="2791577" cy="1865087"/>
          </a:xfrm>
          <a:prstGeom prst="rect">
            <a:avLst/>
          </a:prstGeom>
        </p:spPr>
      </p:pic>
      <p:sp>
        <p:nvSpPr>
          <p:cNvPr id="45" name="文本框 44">
            <a:extLst>
              <a:ext uri="{FF2B5EF4-FFF2-40B4-BE49-F238E27FC236}">
                <a16:creationId xmlns="" xmlns:a16="http://schemas.microsoft.com/office/drawing/2014/main" id="{1B542F7A-9D63-4C5F-9F8B-5A59B5AD3174}"/>
              </a:ext>
            </a:extLst>
          </p:cNvPr>
          <p:cNvSpPr txBox="1"/>
          <p:nvPr/>
        </p:nvSpPr>
        <p:spPr>
          <a:xfrm>
            <a:off x="6311902" y="3879186"/>
            <a:ext cx="1332882" cy="2351734"/>
          </a:xfrm>
          <a:prstGeom prst="rect">
            <a:avLst/>
          </a:prstGeom>
          <a:noFill/>
        </p:spPr>
        <p:txBody>
          <a:bodyPr wrap="square" rtlCol="0">
            <a:spAutoFit/>
          </a:bodyPr>
          <a:lstStyle/>
          <a:p>
            <a:pPr>
              <a:lnSpc>
                <a:spcPct val="150000"/>
              </a:lnSpc>
            </a:pPr>
            <a:r>
              <a:rPr lang="en-US" altLang="zh-CN" sz="1100"/>
              <a:t>consectetuer adipiscing elit. Maecenas porttitor congue massa. Fusce posuere, magna sed pulvinar ultricies, purus lectus malesuada libero</a:t>
            </a:r>
            <a:endParaRPr lang="zh-CN" altLang="en-US" sz="1100"/>
          </a:p>
        </p:txBody>
      </p:sp>
    </p:spTree>
    <p:extLst>
      <p:ext uri="{BB962C8B-B14F-4D97-AF65-F5344CB8AC3E}">
        <p14:creationId xmlns:p14="http://schemas.microsoft.com/office/powerpoint/2010/main" val="33724646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2ECC1D0B-5E26-411C-A426-3B8219771D59}"/>
              </a:ext>
            </a:extLst>
          </p:cNvPr>
          <p:cNvSpPr/>
          <p:nvPr/>
        </p:nvSpPr>
        <p:spPr>
          <a:xfrm>
            <a:off x="0" y="0"/>
            <a:ext cx="12192000" cy="6858000"/>
          </a:xfrm>
          <a:prstGeom prst="rect">
            <a:avLst/>
          </a:prstGeom>
          <a:solidFill>
            <a:srgbClr val="FEEC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 xmlns:a16="http://schemas.microsoft.com/office/drawing/2014/main" id="{3C62FF00-B1BB-4F52-9033-2F38EDD752A3}"/>
              </a:ext>
            </a:extLst>
          </p:cNvPr>
          <p:cNvGrpSpPr/>
          <p:nvPr/>
        </p:nvGrpSpPr>
        <p:grpSpPr>
          <a:xfrm>
            <a:off x="1822450" y="0"/>
            <a:ext cx="8547100" cy="6858000"/>
            <a:chOff x="2133600" y="0"/>
            <a:chExt cx="8547100" cy="6858000"/>
          </a:xfrm>
        </p:grpSpPr>
        <p:cxnSp>
          <p:nvCxnSpPr>
            <p:cNvPr id="27" name="直接连接符 26">
              <a:extLst>
                <a:ext uri="{FF2B5EF4-FFF2-40B4-BE49-F238E27FC236}">
                  <a16:creationId xmlns="" xmlns:a16="http://schemas.microsoft.com/office/drawing/2014/main" id="{F4CE91AE-C01C-4B4E-91A9-B02D6B561002}"/>
                </a:ext>
              </a:extLst>
            </p:cNvPr>
            <p:cNvCxnSpPr/>
            <p:nvPr/>
          </p:nvCxnSpPr>
          <p:spPr>
            <a:xfrm>
              <a:off x="640715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39877BD4-0E16-45DA-B7AC-4DECCA24AE12}"/>
                </a:ext>
              </a:extLst>
            </p:cNvPr>
            <p:cNvCxnSpPr/>
            <p:nvPr/>
          </p:nvCxnSpPr>
          <p:spPr>
            <a:xfrm>
              <a:off x="21336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02EF1C43-F3A9-4308-BFB8-52767423B776}"/>
                </a:ext>
              </a:extLst>
            </p:cNvPr>
            <p:cNvCxnSpPr/>
            <p:nvPr/>
          </p:nvCxnSpPr>
          <p:spPr>
            <a:xfrm>
              <a:off x="4270375"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141FDB9A-EC23-4955-A0B6-AB63B333266D}"/>
                </a:ext>
              </a:extLst>
            </p:cNvPr>
            <p:cNvCxnSpPr/>
            <p:nvPr/>
          </p:nvCxnSpPr>
          <p:spPr>
            <a:xfrm>
              <a:off x="8543925"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1FE46D7B-BE24-4896-9AC9-1F0B8FF3DB79}"/>
                </a:ext>
              </a:extLst>
            </p:cNvPr>
            <p:cNvCxnSpPr/>
            <p:nvPr/>
          </p:nvCxnSpPr>
          <p:spPr>
            <a:xfrm>
              <a:off x="10680700" y="0"/>
              <a:ext cx="0" cy="6858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矩形 38">
            <a:extLst>
              <a:ext uri="{FF2B5EF4-FFF2-40B4-BE49-F238E27FC236}">
                <a16:creationId xmlns="" xmlns:a16="http://schemas.microsoft.com/office/drawing/2014/main" id="{B93D8B85-CF7B-4DD7-9204-0729A36F3482}"/>
              </a:ext>
            </a:extLst>
          </p:cNvPr>
          <p:cNvSpPr/>
          <p:nvPr/>
        </p:nvSpPr>
        <p:spPr>
          <a:xfrm>
            <a:off x="7959797" y="3101891"/>
            <a:ext cx="3937003" cy="3668400"/>
          </a:xfrm>
          <a:prstGeom prst="rect">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图片包含 水, 户外, 天空, 船&#10;&#10;描述已自动生成">
            <a:extLst>
              <a:ext uri="{FF2B5EF4-FFF2-40B4-BE49-F238E27FC236}">
                <a16:creationId xmlns="" xmlns:a16="http://schemas.microsoft.com/office/drawing/2014/main" id="{A575A990-FC8A-470E-93FC-52FAF2F9477C}"/>
              </a:ext>
            </a:extLst>
          </p:cNvPr>
          <p:cNvPicPr>
            <a:picLocks/>
          </p:cNvPicPr>
          <p:nvPr/>
        </p:nvPicPr>
        <p:blipFill>
          <a:blip r:embed="rId2" cstate="email">
            <a:alphaModFix amt="50000"/>
            <a:extLst>
              <a:ext uri="{BEBA8EAE-BF5A-486C-A8C5-ECC9F3942E4B}">
                <a14:imgProps xmlns:a14="http://schemas.microsoft.com/office/drawing/2010/main">
                  <a14:imgLayer r:embed="rId3">
                    <a14:imgEffect>
                      <a14:artisticBlur radius="15"/>
                    </a14:imgEffect>
                  </a14:imgLayer>
                </a14:imgProps>
              </a:ext>
              <a:ext uri="{28A0092B-C50C-407E-A947-70E740481C1C}">
                <a14:useLocalDpi xmlns:a14="http://schemas.microsoft.com/office/drawing/2010/main"/>
              </a:ext>
            </a:extLst>
          </a:blip>
          <a:stretch>
            <a:fillRect/>
          </a:stretch>
        </p:blipFill>
        <p:spPr>
          <a:xfrm>
            <a:off x="5753209" y="3101891"/>
            <a:ext cx="2448000" cy="3668400"/>
          </a:xfrm>
          <a:prstGeom prst="rect">
            <a:avLst/>
          </a:prstGeom>
          <a:effectLst>
            <a:softEdge rad="127000"/>
          </a:effectLst>
        </p:spPr>
      </p:pic>
      <p:sp>
        <p:nvSpPr>
          <p:cNvPr id="5" name="矩形 4">
            <a:extLst>
              <a:ext uri="{FF2B5EF4-FFF2-40B4-BE49-F238E27FC236}">
                <a16:creationId xmlns="" xmlns:a16="http://schemas.microsoft.com/office/drawing/2014/main" id="{5AAB9BC8-991D-4DCA-A7D8-C003AB51AF01}"/>
              </a:ext>
            </a:extLst>
          </p:cNvPr>
          <p:cNvSpPr/>
          <p:nvPr/>
        </p:nvSpPr>
        <p:spPr>
          <a:xfrm>
            <a:off x="2286000" y="660400"/>
            <a:ext cx="228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户外, 雪花, 自然&#10;&#10;描述已自动生成">
            <a:extLst>
              <a:ext uri="{FF2B5EF4-FFF2-40B4-BE49-F238E27FC236}">
                <a16:creationId xmlns="" xmlns:a16="http://schemas.microsoft.com/office/drawing/2014/main" id="{95884AE5-AD2A-467F-B2F6-049BAB70EE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0652" y="927895"/>
            <a:ext cx="1596696" cy="2405856"/>
          </a:xfrm>
          <a:prstGeom prst="rect">
            <a:avLst/>
          </a:prstGeom>
        </p:spPr>
      </p:pic>
      <p:pic>
        <p:nvPicPr>
          <p:cNvPr id="13" name="图片 12" descr="图片包含 户外, 自然, 天空, 树&#10;&#10;描述已自动生成">
            <a:extLst>
              <a:ext uri="{FF2B5EF4-FFF2-40B4-BE49-F238E27FC236}">
                <a16:creationId xmlns="" xmlns:a16="http://schemas.microsoft.com/office/drawing/2014/main" id="{D275411B-A5D8-438C-9FC0-33E87EB94F5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660400"/>
            <a:ext cx="2286000" cy="3429000"/>
          </a:xfrm>
          <a:prstGeom prst="rect">
            <a:avLst/>
          </a:prstGeom>
        </p:spPr>
      </p:pic>
      <p:pic>
        <p:nvPicPr>
          <p:cNvPr id="15" name="图片 14" descr="图片包含 自然&#10;&#10;描述已自动生成">
            <a:extLst>
              <a:ext uri="{FF2B5EF4-FFF2-40B4-BE49-F238E27FC236}">
                <a16:creationId xmlns="" xmlns:a16="http://schemas.microsoft.com/office/drawing/2014/main" id="{66DBD32C-E029-4B61-ACE5-720C6DE9D61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572001" y="660400"/>
            <a:ext cx="2286000" cy="3429000"/>
          </a:xfrm>
          <a:prstGeom prst="rect">
            <a:avLst/>
          </a:prstGeom>
        </p:spPr>
      </p:pic>
      <p:pic>
        <p:nvPicPr>
          <p:cNvPr id="23" name="图片 22" descr="图片包含 自然, 山&#10;&#10;描述已自动生成">
            <a:extLst>
              <a:ext uri="{FF2B5EF4-FFF2-40B4-BE49-F238E27FC236}">
                <a16:creationId xmlns="" xmlns:a16="http://schemas.microsoft.com/office/drawing/2014/main" id="{71CBF5DB-C036-4A6B-B1BE-0573D47C2A0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50234" y="2665080"/>
            <a:ext cx="1910760" cy="1273840"/>
          </a:xfrm>
          <a:prstGeom prst="rect">
            <a:avLst/>
          </a:prstGeom>
        </p:spPr>
      </p:pic>
      <p:sp>
        <p:nvSpPr>
          <p:cNvPr id="24" name="矩形 23">
            <a:extLst>
              <a:ext uri="{FF2B5EF4-FFF2-40B4-BE49-F238E27FC236}">
                <a16:creationId xmlns="" xmlns:a16="http://schemas.microsoft.com/office/drawing/2014/main" id="{F917BD49-22C0-4438-8199-D6BD312D37CA}"/>
              </a:ext>
            </a:extLst>
          </p:cNvPr>
          <p:cNvSpPr/>
          <p:nvPr/>
        </p:nvSpPr>
        <p:spPr>
          <a:xfrm>
            <a:off x="5235575" y="3594395"/>
            <a:ext cx="1622425" cy="495005"/>
          </a:xfrm>
          <a:prstGeom prst="rect">
            <a:avLst/>
          </a:prstGeom>
          <a:solidFill>
            <a:srgbClr val="25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F59B20C8-FA91-4C8E-BE1A-A96B8ECF7DEF}"/>
              </a:ext>
            </a:extLst>
          </p:cNvPr>
          <p:cNvSpPr txBox="1"/>
          <p:nvPr/>
        </p:nvSpPr>
        <p:spPr>
          <a:xfrm>
            <a:off x="5182800" y="3641842"/>
            <a:ext cx="1804174" cy="400110"/>
          </a:xfrm>
          <a:prstGeom prst="rect">
            <a:avLst/>
          </a:prstGeom>
          <a:noFill/>
        </p:spPr>
        <p:txBody>
          <a:bodyPr wrap="square" rtlCol="0">
            <a:spAutoFit/>
          </a:bodyPr>
          <a:lstStyle/>
          <a:p>
            <a:r>
              <a:rPr lang="en-US" altLang="zh-CN" sz="2000">
                <a:ln w="6350">
                  <a:noFill/>
                </a:ln>
                <a:solidFill>
                  <a:schemeClr val="bg1"/>
                </a:solidFill>
                <a:latin typeface="Agency FB" panose="020B0503020202020204" pitchFamily="34" charset="0"/>
              </a:rPr>
              <a:t>POWER YOUR POINT</a:t>
            </a:r>
            <a:endParaRPr lang="zh-CN" altLang="en-US" sz="2000">
              <a:ln w="6350">
                <a:noFill/>
              </a:ln>
              <a:solidFill>
                <a:schemeClr val="bg1"/>
              </a:solidFill>
              <a:latin typeface="Agency FB" panose="020B0503020202020204" pitchFamily="34" charset="0"/>
            </a:endParaRPr>
          </a:p>
        </p:txBody>
      </p:sp>
      <p:pic>
        <p:nvPicPr>
          <p:cNvPr id="45" name="图片 44" descr="图片包含 户外, 天空, 日落, 自然&#10;&#10;描述已自动生成">
            <a:extLst>
              <a:ext uri="{FF2B5EF4-FFF2-40B4-BE49-F238E27FC236}">
                <a16:creationId xmlns="" xmlns:a16="http://schemas.microsoft.com/office/drawing/2014/main" id="{B0C90793-5467-4A85-B1E6-CFED97941FD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28157" y="3471625"/>
            <a:ext cx="1916840" cy="2875260"/>
          </a:xfrm>
          <a:prstGeom prst="rect">
            <a:avLst/>
          </a:prstGeom>
        </p:spPr>
      </p:pic>
      <p:sp>
        <p:nvSpPr>
          <p:cNvPr id="47" name="文本框 46">
            <a:extLst>
              <a:ext uri="{FF2B5EF4-FFF2-40B4-BE49-F238E27FC236}">
                <a16:creationId xmlns="" xmlns:a16="http://schemas.microsoft.com/office/drawing/2014/main" id="{6443147F-CD87-4A63-9AC9-E6EEED45BC4A}"/>
              </a:ext>
            </a:extLst>
          </p:cNvPr>
          <p:cNvSpPr txBox="1"/>
          <p:nvPr/>
        </p:nvSpPr>
        <p:spPr>
          <a:xfrm>
            <a:off x="10439364" y="3733388"/>
            <a:ext cx="1332882" cy="2351734"/>
          </a:xfrm>
          <a:prstGeom prst="rect">
            <a:avLst/>
          </a:prstGeom>
          <a:noFill/>
        </p:spPr>
        <p:txBody>
          <a:bodyPr wrap="square" rtlCol="0">
            <a:spAutoFit/>
          </a:bodyPr>
          <a:lstStyle/>
          <a:p>
            <a:pPr>
              <a:lnSpc>
                <a:spcPct val="150000"/>
              </a:lnSpc>
            </a:pPr>
            <a:r>
              <a:rPr lang="en-US" altLang="zh-CN" sz="1100"/>
              <a:t>consectetuer adipiscing elit. Maecenas porttitor congue massa. Fusce posuere, magna sed pulvinar ultricies, purus lectus malesuada libero</a:t>
            </a:r>
            <a:endParaRPr lang="zh-CN" altLang="en-US" sz="1100"/>
          </a:p>
        </p:txBody>
      </p:sp>
      <p:sp>
        <p:nvSpPr>
          <p:cNvPr id="48" name="文本框 47">
            <a:extLst>
              <a:ext uri="{FF2B5EF4-FFF2-40B4-BE49-F238E27FC236}">
                <a16:creationId xmlns="" xmlns:a16="http://schemas.microsoft.com/office/drawing/2014/main" id="{B24A7211-E8FC-44DE-9CB9-EBBE2134C33B}"/>
              </a:ext>
            </a:extLst>
          </p:cNvPr>
          <p:cNvSpPr txBox="1"/>
          <p:nvPr/>
        </p:nvSpPr>
        <p:spPr>
          <a:xfrm rot="5400000">
            <a:off x="1161867" y="4889612"/>
            <a:ext cx="1044167" cy="276999"/>
          </a:xfrm>
          <a:prstGeom prst="rect">
            <a:avLst/>
          </a:prstGeom>
          <a:noFill/>
        </p:spPr>
        <p:txBody>
          <a:bodyPr wrap="square" rtlCol="0">
            <a:spAutoFit/>
          </a:bodyPr>
          <a:lstStyle/>
          <a:p>
            <a:pPr lvl="0" algn="dist"/>
            <a:r>
              <a:rPr lang="en-US" altLang="zh-CN" sz="1200">
                <a:latin typeface="Agency FB" panose="020B0503020202020204" pitchFamily="34" charset="0"/>
              </a:rPr>
              <a:t>INFORMATION</a:t>
            </a:r>
            <a:endParaRPr kumimoji="0" lang="zh-CN" altLang="en-US" sz="1200" i="0" u="none" strike="noStrike" kern="1200" cap="none" spc="0" normalizeH="0" baseline="0" noProof="0">
              <a:ln>
                <a:noFill/>
              </a:ln>
              <a:effectLst/>
              <a:uLnTx/>
              <a:uFillTx/>
              <a:latin typeface="Agency FB" panose="020B0503020202020204" pitchFamily="34" charset="0"/>
            </a:endParaRPr>
          </a:p>
        </p:txBody>
      </p:sp>
      <p:sp>
        <p:nvSpPr>
          <p:cNvPr id="49" name="文本框 48">
            <a:extLst>
              <a:ext uri="{FF2B5EF4-FFF2-40B4-BE49-F238E27FC236}">
                <a16:creationId xmlns="" xmlns:a16="http://schemas.microsoft.com/office/drawing/2014/main" id="{0F597917-6829-400E-B885-5D2DF93D5C00}"/>
              </a:ext>
            </a:extLst>
          </p:cNvPr>
          <p:cNvSpPr txBox="1"/>
          <p:nvPr/>
        </p:nvSpPr>
        <p:spPr>
          <a:xfrm rot="5400000">
            <a:off x="9708967" y="789395"/>
            <a:ext cx="1044167" cy="276999"/>
          </a:xfrm>
          <a:prstGeom prst="rect">
            <a:avLst/>
          </a:prstGeom>
          <a:noFill/>
        </p:spPr>
        <p:txBody>
          <a:bodyPr wrap="square" rtlCol="0">
            <a:spAutoFit/>
          </a:bodyPr>
          <a:lstStyle/>
          <a:p>
            <a:pPr lvl="0" algn="dist"/>
            <a:r>
              <a:rPr lang="en-US" altLang="zh-CN" sz="1200">
                <a:latin typeface="Agency FB" panose="020B0503020202020204" pitchFamily="34" charset="0"/>
              </a:rPr>
              <a:t>ASPIRATION</a:t>
            </a:r>
          </a:p>
        </p:txBody>
      </p:sp>
    </p:spTree>
    <p:extLst>
      <p:ext uri="{BB962C8B-B14F-4D97-AF65-F5344CB8AC3E}">
        <p14:creationId xmlns:p14="http://schemas.microsoft.com/office/powerpoint/2010/main" val="3151416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EE3251CF-C151-49E2-BD31-A6C99CAA7C2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户外, 建筑物, 道路, 红色&#10;&#10;描述已自动生成">
            <a:extLst>
              <a:ext uri="{FF2B5EF4-FFF2-40B4-BE49-F238E27FC236}">
                <a16:creationId xmlns="" xmlns:a16="http://schemas.microsoft.com/office/drawing/2014/main" id="{4C43B5BD-7813-407C-A08A-CA893273BCE4}"/>
              </a:ext>
            </a:extLst>
          </p:cNvPr>
          <p:cNvPicPr>
            <a:picLocks noChangeAspect="1"/>
          </p:cNvPicPr>
          <p:nvPr/>
        </p:nvPicPr>
        <p:blipFill rotWithShape="1">
          <a:blip r:embed="rId2" cstate="email">
            <a:alphaModFix/>
            <a:extLst>
              <a:ext uri="{28A0092B-C50C-407E-A947-70E740481C1C}">
                <a14:useLocalDpi xmlns:a14="http://schemas.microsoft.com/office/drawing/2010/main"/>
              </a:ext>
            </a:extLst>
          </a:blip>
          <a:srcRect/>
          <a:stretch/>
        </p:blipFill>
        <p:spPr>
          <a:xfrm>
            <a:off x="0" y="1743075"/>
            <a:ext cx="12192000" cy="4294867"/>
          </a:xfrm>
          <a:prstGeom prst="rect">
            <a:avLst/>
          </a:prstGeom>
        </p:spPr>
      </p:pic>
      <p:sp>
        <p:nvSpPr>
          <p:cNvPr id="11" name="矩形 10">
            <a:extLst>
              <a:ext uri="{FF2B5EF4-FFF2-40B4-BE49-F238E27FC236}">
                <a16:creationId xmlns="" xmlns:a16="http://schemas.microsoft.com/office/drawing/2014/main" id="{549548AF-C568-458B-A011-84C9D02E5854}"/>
              </a:ext>
            </a:extLst>
          </p:cNvPr>
          <p:cNvSpPr/>
          <p:nvPr/>
        </p:nvSpPr>
        <p:spPr>
          <a:xfrm>
            <a:off x="0" y="1743076"/>
            <a:ext cx="12192000" cy="4294866"/>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09362E48-D9E6-4C9F-B5C3-AACB979A02A3}"/>
              </a:ext>
            </a:extLst>
          </p:cNvPr>
          <p:cNvGrpSpPr/>
          <p:nvPr/>
        </p:nvGrpSpPr>
        <p:grpSpPr>
          <a:xfrm>
            <a:off x="-464452" y="0"/>
            <a:ext cx="13120904" cy="1640113"/>
            <a:chOff x="-897558" y="-10206"/>
            <a:chExt cx="13120904" cy="1640113"/>
          </a:xfrm>
        </p:grpSpPr>
        <p:pic>
          <p:nvPicPr>
            <p:cNvPr id="10" name="图片 9" descr="图片包含 海滩, 户外, 天空, 水&#10;&#10;描述已自动生成">
              <a:extLst>
                <a:ext uri="{FF2B5EF4-FFF2-40B4-BE49-F238E27FC236}">
                  <a16:creationId xmlns="" xmlns:a16="http://schemas.microsoft.com/office/drawing/2014/main" id="{164C8CBD-C1CD-4828-8B1F-F31DC9CFE40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2555" y="-10206"/>
              <a:ext cx="1640113" cy="1640113"/>
            </a:xfrm>
            <a:prstGeom prst="rect">
              <a:avLst/>
            </a:prstGeom>
          </p:spPr>
        </p:pic>
        <p:pic>
          <p:nvPicPr>
            <p:cNvPr id="13" name="图片 12" descr="图片包含 建筑物, 绿色, 墙壁, 卫生间&#10;&#10;描述已自动生成">
              <a:extLst>
                <a:ext uri="{FF2B5EF4-FFF2-40B4-BE49-F238E27FC236}">
                  <a16:creationId xmlns="" xmlns:a16="http://schemas.microsoft.com/office/drawing/2014/main" id="{7786C789-B63E-4016-8785-F8CE219174D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382668" y="-10206"/>
              <a:ext cx="1640113" cy="1640113"/>
            </a:xfrm>
            <a:prstGeom prst="rect">
              <a:avLst/>
            </a:prstGeom>
          </p:spPr>
        </p:pic>
        <p:pic>
          <p:nvPicPr>
            <p:cNvPr id="15" name="图片 14">
              <a:extLst>
                <a:ext uri="{FF2B5EF4-FFF2-40B4-BE49-F238E27FC236}">
                  <a16:creationId xmlns="" xmlns:a16="http://schemas.microsoft.com/office/drawing/2014/main" id="{263952DA-1A92-4123-A199-5B4CA8823DDF}"/>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943121" y="-10206"/>
              <a:ext cx="1640113" cy="1640113"/>
            </a:xfrm>
            <a:prstGeom prst="rect">
              <a:avLst/>
            </a:prstGeom>
          </p:spPr>
        </p:pic>
        <p:pic>
          <p:nvPicPr>
            <p:cNvPr id="17" name="图片 16" descr="图片包含 户外, 天空, 地面, 海滩&#10;&#10;描述已自动生成">
              <a:extLst>
                <a:ext uri="{FF2B5EF4-FFF2-40B4-BE49-F238E27FC236}">
                  <a16:creationId xmlns="" xmlns:a16="http://schemas.microsoft.com/office/drawing/2014/main" id="{B5A9CEB3-CB81-4B3C-B10A-EF9290B66C3D}"/>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662894" y="-10206"/>
              <a:ext cx="1640113" cy="1640113"/>
            </a:xfrm>
            <a:prstGeom prst="rect">
              <a:avLst/>
            </a:prstGeom>
          </p:spPr>
        </p:pic>
        <p:pic>
          <p:nvPicPr>
            <p:cNvPr id="19" name="图片 18" descr="图片包含 地面, 椅子, 围栏, 餐桌&#10;&#10;描述已自动生成">
              <a:extLst>
                <a:ext uri="{FF2B5EF4-FFF2-40B4-BE49-F238E27FC236}">
                  <a16:creationId xmlns="" xmlns:a16="http://schemas.microsoft.com/office/drawing/2014/main" id="{0031AF81-8E74-4DC0-BF19-16C8FF206BAB}"/>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897558" y="-10206"/>
              <a:ext cx="1640113" cy="1640113"/>
            </a:xfrm>
            <a:prstGeom prst="rect">
              <a:avLst/>
            </a:prstGeom>
          </p:spPr>
        </p:pic>
        <p:pic>
          <p:nvPicPr>
            <p:cNvPr id="21" name="图片 20" descr="图片包含 建筑物, 围栏&#10;&#10;描述已自动生成">
              <a:extLst>
                <a:ext uri="{FF2B5EF4-FFF2-40B4-BE49-F238E27FC236}">
                  <a16:creationId xmlns="" xmlns:a16="http://schemas.microsoft.com/office/drawing/2014/main" id="{319A331D-00D5-40B5-9A4D-9D0B591A6392}"/>
                </a:ext>
              </a:extLst>
            </p:cNvPr>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10583233" y="-10206"/>
              <a:ext cx="1640113" cy="1640113"/>
            </a:xfrm>
            <a:prstGeom prst="rect">
              <a:avLst/>
            </a:prstGeom>
          </p:spPr>
        </p:pic>
        <p:pic>
          <p:nvPicPr>
            <p:cNvPr id="23" name="图片 22" descr="图片包含 建筑物, 户外, 天空, 围栏&#10;&#10;描述已自动生成">
              <a:extLst>
                <a:ext uri="{FF2B5EF4-FFF2-40B4-BE49-F238E27FC236}">
                  <a16:creationId xmlns="" xmlns:a16="http://schemas.microsoft.com/office/drawing/2014/main" id="{3A19B04C-DE11-456C-8365-D0298ACAC176}"/>
                </a:ext>
              </a:extLst>
            </p:cNvPr>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a:xfrm>
              <a:off x="4022781" y="-10206"/>
              <a:ext cx="1640113" cy="1640113"/>
            </a:xfrm>
            <a:prstGeom prst="rect">
              <a:avLst/>
            </a:prstGeom>
          </p:spPr>
        </p:pic>
        <p:pic>
          <p:nvPicPr>
            <p:cNvPr id="25" name="图片 24" descr="图片包含 户外, 建筑物, 天空&#10;&#10;描述已自动生成">
              <a:extLst>
                <a:ext uri="{FF2B5EF4-FFF2-40B4-BE49-F238E27FC236}">
                  <a16:creationId xmlns="" xmlns:a16="http://schemas.microsoft.com/office/drawing/2014/main" id="{4F86E501-929A-4FBA-8743-5A449142947F}"/>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a:xfrm>
              <a:off x="7303007" y="-10206"/>
              <a:ext cx="1640113" cy="1640113"/>
            </a:xfrm>
            <a:prstGeom prst="rect">
              <a:avLst/>
            </a:prstGeom>
          </p:spPr>
        </p:pic>
      </p:grpSp>
      <p:sp>
        <p:nvSpPr>
          <p:cNvPr id="27" name="文本框 26">
            <a:extLst>
              <a:ext uri="{FF2B5EF4-FFF2-40B4-BE49-F238E27FC236}">
                <a16:creationId xmlns="" xmlns:a16="http://schemas.microsoft.com/office/drawing/2014/main" id="{38348A10-6105-47BE-B3E4-278ED90E8B16}"/>
              </a:ext>
            </a:extLst>
          </p:cNvPr>
          <p:cNvSpPr txBox="1"/>
          <p:nvPr/>
        </p:nvSpPr>
        <p:spPr>
          <a:xfrm>
            <a:off x="2343149" y="2917075"/>
            <a:ext cx="7505702" cy="923330"/>
          </a:xfrm>
          <a:prstGeom prst="rect">
            <a:avLst/>
          </a:prstGeom>
          <a:noFill/>
        </p:spPr>
        <p:txBody>
          <a:bodyPr wrap="square" rtlCol="0">
            <a:spAutoFit/>
          </a:bodyPr>
          <a:lstStyle/>
          <a:p>
            <a:pPr lvl="0" algn="ctr">
              <a:defRPr/>
            </a:pPr>
            <a:r>
              <a:rPr lang="en-US" altLang="zh-CN" sz="5400">
                <a:latin typeface="站酷小薇LOGO体" panose="02010600010101010101" pitchFamily="2" charset="-122"/>
                <a:ea typeface="站酷小薇LOGO体" panose="02010600010101010101" pitchFamily="2" charset="-122"/>
                <a:cs typeface="Arial Unicode MS" panose="020B0604020202020204" pitchFamily="34" charset="-122"/>
              </a:rPr>
              <a:t>POWER YOUR POINT</a:t>
            </a:r>
            <a:endParaRPr kumimoji="0" lang="zh-CN" altLang="en-US" sz="5400" b="0" i="0" u="none" strike="noStrike" kern="1200" cap="none" spc="0" normalizeH="0" baseline="0" noProof="0">
              <a:ln>
                <a:noFill/>
              </a:ln>
              <a:effectLst/>
              <a:uLnTx/>
              <a:uFillTx/>
              <a:latin typeface="站酷小薇LOGO体" panose="02010600010101010101" pitchFamily="2" charset="-122"/>
              <a:ea typeface="站酷小薇LOGO体" panose="02010600010101010101" pitchFamily="2" charset="-122"/>
              <a:cs typeface="Arial Unicode MS" panose="020B0604020202020204" pitchFamily="34" charset="-122"/>
            </a:endParaRPr>
          </a:p>
        </p:txBody>
      </p:sp>
      <p:sp>
        <p:nvSpPr>
          <p:cNvPr id="28" name="文本框 27">
            <a:extLst>
              <a:ext uri="{FF2B5EF4-FFF2-40B4-BE49-F238E27FC236}">
                <a16:creationId xmlns="" xmlns:a16="http://schemas.microsoft.com/office/drawing/2014/main" id="{59204DC8-9057-4B13-A0B1-316CA43F4FF5}"/>
              </a:ext>
            </a:extLst>
          </p:cNvPr>
          <p:cNvSpPr txBox="1"/>
          <p:nvPr/>
        </p:nvSpPr>
        <p:spPr>
          <a:xfrm>
            <a:off x="3945506" y="2379366"/>
            <a:ext cx="4300988" cy="584775"/>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3200"/>
              <a:t>TEXT HERE</a:t>
            </a:r>
            <a:endParaRPr lang="zh-CN" altLang="en-US" sz="3200"/>
          </a:p>
        </p:txBody>
      </p:sp>
      <p:sp>
        <p:nvSpPr>
          <p:cNvPr id="29" name="文本框 28">
            <a:extLst>
              <a:ext uri="{FF2B5EF4-FFF2-40B4-BE49-F238E27FC236}">
                <a16:creationId xmlns="" xmlns:a16="http://schemas.microsoft.com/office/drawing/2014/main" id="{F64B8C32-D48F-42F5-9594-A11A96E4539C}"/>
              </a:ext>
            </a:extLst>
          </p:cNvPr>
          <p:cNvSpPr txBox="1"/>
          <p:nvPr/>
        </p:nvSpPr>
        <p:spPr>
          <a:xfrm>
            <a:off x="1596794" y="3793338"/>
            <a:ext cx="8998412" cy="793487"/>
          </a:xfrm>
          <a:prstGeom prst="rect">
            <a:avLst/>
          </a:prstGeom>
          <a:noFill/>
        </p:spPr>
        <p:txBody>
          <a:bodyPr wrap="square" rtlCol="0">
            <a:spAutoFit/>
          </a:bodyPr>
          <a:lstStyle/>
          <a:p>
            <a:pPr algn="ctr">
              <a:lnSpc>
                <a:spcPct val="150000"/>
              </a:lnSpc>
            </a:pPr>
            <a:r>
              <a:rPr lang="en-US" altLang="zh-CN" sz="1600"/>
              <a:t>Lorem ipsum dolor sit amet, consectetuer adipiscing elit. Maecenas porttitor congue massa. Fusce posuere, magna sed pulvinar ultricies, purus lectus malesuada libero</a:t>
            </a:r>
            <a:endParaRPr lang="zh-CN" altLang="en-US" sz="1600"/>
          </a:p>
        </p:txBody>
      </p:sp>
      <p:sp>
        <p:nvSpPr>
          <p:cNvPr id="31" name="矩形: 圆角 30">
            <a:extLst>
              <a:ext uri="{FF2B5EF4-FFF2-40B4-BE49-F238E27FC236}">
                <a16:creationId xmlns="" xmlns:a16="http://schemas.microsoft.com/office/drawing/2014/main" id="{A7841F1C-06CF-43BF-A8C3-12B92C772E3D}"/>
              </a:ext>
            </a:extLst>
          </p:cNvPr>
          <p:cNvSpPr/>
          <p:nvPr/>
        </p:nvSpPr>
        <p:spPr>
          <a:xfrm>
            <a:off x="3945506" y="5073649"/>
            <a:ext cx="4300988" cy="480788"/>
          </a:xfrm>
          <a:prstGeom prst="roundRect">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 xmlns:a16="http://schemas.microsoft.com/office/drawing/2014/main" id="{0DFD7D78-DF10-425D-B501-719E9727D1D6}"/>
              </a:ext>
            </a:extLst>
          </p:cNvPr>
          <p:cNvSpPr txBox="1"/>
          <p:nvPr/>
        </p:nvSpPr>
        <p:spPr>
          <a:xfrm>
            <a:off x="3945506" y="5129377"/>
            <a:ext cx="4300988" cy="369332"/>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1800">
                <a:solidFill>
                  <a:srgbClr val="31968E"/>
                </a:solidFill>
              </a:rPr>
              <a:t>YOUR CORPORATE NAME GOES HERE</a:t>
            </a:r>
            <a:endParaRPr lang="zh-CN" altLang="en-US" sz="1800">
              <a:solidFill>
                <a:srgbClr val="31968E"/>
              </a:solidFill>
            </a:endParaRPr>
          </a:p>
        </p:txBody>
      </p:sp>
      <p:sp>
        <p:nvSpPr>
          <p:cNvPr id="33" name="文本框 32">
            <a:extLst>
              <a:ext uri="{FF2B5EF4-FFF2-40B4-BE49-F238E27FC236}">
                <a16:creationId xmlns="" xmlns:a16="http://schemas.microsoft.com/office/drawing/2014/main" id="{EC093184-59D2-46E5-AD93-CEBFFFAF712C}"/>
              </a:ext>
            </a:extLst>
          </p:cNvPr>
          <p:cNvSpPr txBox="1"/>
          <p:nvPr/>
        </p:nvSpPr>
        <p:spPr>
          <a:xfrm>
            <a:off x="2343149" y="6294082"/>
            <a:ext cx="7505702" cy="307777"/>
          </a:xfrm>
          <a:prstGeom prst="rect">
            <a:avLst/>
          </a:prstGeom>
          <a:noFill/>
        </p:spPr>
        <p:txBody>
          <a:bodyPr wrap="square" rtlCol="0">
            <a:spAutoFit/>
          </a:bodyPr>
          <a:lstStyle>
            <a:defPPr>
              <a:defRPr lang="zh-CN"/>
            </a:defPPr>
            <a:lvl1pPr lvl="0" algn="ctr">
              <a:defRPr sz="5400">
                <a:latin typeface="站酷小薇LOGO体" panose="02010600010101010101" pitchFamily="2" charset="-122"/>
                <a:ea typeface="站酷小薇LOGO体" panose="02010600010101010101" pitchFamily="2" charset="-122"/>
                <a:cs typeface="Arial Unicode MS" panose="020B0604020202020204" pitchFamily="34" charset="-122"/>
              </a:defRPr>
            </a:lvl1pPr>
          </a:lstStyle>
          <a:p>
            <a:r>
              <a:rPr lang="en-US" altLang="zh-CN" sz="1400"/>
              <a:t>consectetuer adipiscing elit maecenas porttitor congue massa</a:t>
            </a:r>
            <a:endParaRPr lang="zh-CN" altLang="en-US" sz="1400"/>
          </a:p>
        </p:txBody>
      </p:sp>
    </p:spTree>
    <p:extLst>
      <p:ext uri="{BB962C8B-B14F-4D97-AF65-F5344CB8AC3E}">
        <p14:creationId xmlns:p14="http://schemas.microsoft.com/office/powerpoint/2010/main" val="15732443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TotalTime>
  <Words>491</Words>
  <Application>Microsoft Office PowerPoint</Application>
  <PresentationFormat>宽屏</PresentationFormat>
  <Paragraphs>81</Paragraphs>
  <Slides>12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Agency FB</vt:lpstr>
      <vt:lpstr>Arial Unicode MS</vt:lpstr>
      <vt:lpstr>Bauhaus 93</vt:lpstr>
      <vt:lpstr>Lucida Calligraphy</vt:lpstr>
      <vt:lpstr>等线</vt:lpstr>
      <vt:lpstr>站酷小薇LOGO体</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cp:lastModifiedBy>阳光 男孩</cp:lastModifiedBy>
  <cp:revision>71</cp:revision>
  <dcterms:created xsi:type="dcterms:W3CDTF">2019-04-30T06:27:44Z</dcterms:created>
  <dcterms:modified xsi:type="dcterms:W3CDTF">2019-05-03T14:52:36Z</dcterms:modified>
</cp:coreProperties>
</file>