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sldIdLst>
    <p:sldId id="293" r:id="rId2"/>
    <p:sldId id="294" r:id="rId3"/>
    <p:sldId id="258" r:id="rId4"/>
    <p:sldId id="263" r:id="rId5"/>
    <p:sldId id="273" r:id="rId6"/>
    <p:sldId id="275" r:id="rId7"/>
    <p:sldId id="277" r:id="rId8"/>
    <p:sldId id="278" r:id="rId9"/>
    <p:sldId id="276" r:id="rId10"/>
    <p:sldId id="269" r:id="rId11"/>
    <p:sldId id="260" r:id="rId12"/>
    <p:sldId id="279" r:id="rId13"/>
    <p:sldId id="281" r:id="rId14"/>
    <p:sldId id="282" r:id="rId15"/>
    <p:sldId id="283" r:id="rId16"/>
    <p:sldId id="261" r:id="rId17"/>
    <p:sldId id="284" r:id="rId18"/>
    <p:sldId id="285" r:id="rId19"/>
    <p:sldId id="262" r:id="rId20"/>
    <p:sldId id="286" r:id="rId21"/>
    <p:sldId id="287" r:id="rId22"/>
    <p:sldId id="288" r:id="rId23"/>
    <p:sldId id="289" r:id="rId24"/>
    <p:sldId id="290" r:id="rId25"/>
    <p:sldId id="291" r:id="rId26"/>
    <p:sldId id="295" r:id="rId27"/>
    <p:sldId id="296"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2692"/>
    <a:srgbClr val="FD59AB"/>
    <a:srgbClr val="FE94C9"/>
    <a:srgbClr val="FECE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159" autoAdjust="0"/>
  </p:normalViewPr>
  <p:slideViewPr>
    <p:cSldViewPr snapToGrid="0">
      <p:cViewPr varScale="1">
        <p:scale>
          <a:sx n="108" d="100"/>
          <a:sy n="108" d="100"/>
        </p:scale>
        <p:origin x="498" y="102"/>
      </p:cViewPr>
      <p:guideLst>
        <p:guide orient="horz" pos="2160"/>
        <p:guide pos="3840"/>
      </p:guideLst>
    </p:cSldViewPr>
  </p:slideViewPr>
  <p:notesTextViewPr>
    <p:cViewPr>
      <p:scale>
        <a:sx n="20" d="100"/>
        <a:sy n="2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43E-2"/>
          <c:y val="4.556082022512406E-2"/>
          <c:w val="0.94583058562992128"/>
          <c:h val="0.85325221362783443"/>
        </c:manualLayout>
      </c:layout>
      <c:barChart>
        <c:barDir val="bar"/>
        <c:grouping val="clustered"/>
        <c:varyColors val="0"/>
        <c:ser>
          <c:idx val="1"/>
          <c:order val="0"/>
          <c:tx>
            <c:strRef>
              <c:f>Sheet1!$C$1</c:f>
              <c:strCache>
                <c:ptCount val="1"/>
                <c:pt idx="0">
                  <c:v>Series 2</c:v>
                </c:pt>
              </c:strCache>
            </c:strRef>
          </c:tx>
          <c:spPr>
            <a:solidFill>
              <a:srgbClr val="FE94C9"/>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Sheet1!$C$2:$C$8</c:f>
              <c:numCache>
                <c:formatCode>General</c:formatCode>
                <c:ptCount val="7"/>
                <c:pt idx="0">
                  <c:v>2.4</c:v>
                </c:pt>
                <c:pt idx="1">
                  <c:v>4.4000000000000004</c:v>
                </c:pt>
                <c:pt idx="2">
                  <c:v>1.8</c:v>
                </c:pt>
                <c:pt idx="3">
                  <c:v>2.8</c:v>
                </c:pt>
                <c:pt idx="4">
                  <c:v>5</c:v>
                </c:pt>
                <c:pt idx="5">
                  <c:v>12.6</c:v>
                </c:pt>
                <c:pt idx="6">
                  <c:v>22.5</c:v>
                </c:pt>
              </c:numCache>
            </c:numRef>
          </c:val>
          <c:extLst>
            <c:ext xmlns:c16="http://schemas.microsoft.com/office/drawing/2014/chart" uri="{C3380CC4-5D6E-409C-BE32-E72D297353CC}">
              <c16:uniqueId val="{00000000-329A-4F94-9850-52E2B2C841BB}"/>
            </c:ext>
          </c:extLst>
        </c:ser>
        <c:ser>
          <c:idx val="2"/>
          <c:order val="1"/>
          <c:tx>
            <c:strRef>
              <c:f>Sheet1!$D$1</c:f>
              <c:strCache>
                <c:ptCount val="1"/>
                <c:pt idx="0">
                  <c:v>Series 3</c:v>
                </c:pt>
              </c:strCache>
            </c:strRef>
          </c:tx>
          <c:spPr>
            <a:solidFill>
              <a:srgbClr val="FC2692"/>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Sheet1!$D$2:$D$8</c:f>
              <c:numCache>
                <c:formatCode>General</c:formatCode>
                <c:ptCount val="7"/>
                <c:pt idx="0">
                  <c:v>2</c:v>
                </c:pt>
                <c:pt idx="1">
                  <c:v>2</c:v>
                </c:pt>
                <c:pt idx="2">
                  <c:v>3</c:v>
                </c:pt>
                <c:pt idx="3">
                  <c:v>5</c:v>
                </c:pt>
                <c:pt idx="4">
                  <c:v>8.5</c:v>
                </c:pt>
                <c:pt idx="5">
                  <c:v>15</c:v>
                </c:pt>
                <c:pt idx="6">
                  <c:v>26</c:v>
                </c:pt>
              </c:numCache>
            </c:numRef>
          </c:val>
          <c:extLst>
            <c:ext xmlns:c16="http://schemas.microsoft.com/office/drawing/2014/chart" uri="{C3380CC4-5D6E-409C-BE32-E72D297353CC}">
              <c16:uniqueId val="{00000001-329A-4F94-9850-52E2B2C841BB}"/>
            </c:ext>
          </c:extLst>
        </c:ser>
        <c:dLbls>
          <c:showLegendKey val="0"/>
          <c:showVal val="0"/>
          <c:showCatName val="0"/>
          <c:showSerName val="0"/>
          <c:showPercent val="0"/>
          <c:showBubbleSize val="0"/>
        </c:dLbls>
        <c:gapWidth val="219"/>
        <c:axId val="1506629328"/>
        <c:axId val="1506629872"/>
      </c:barChart>
      <c:catAx>
        <c:axId val="1506629328"/>
        <c:scaling>
          <c:orientation val="minMax"/>
        </c:scaling>
        <c:delete val="0"/>
        <c:axPos val="l"/>
        <c:minorGridlines>
          <c:spPr>
            <a:ln w="9525" cap="flat" cmpd="sng" algn="ctr">
              <a:solidFill>
                <a:schemeClr val="tx1">
                  <a:lumMod val="5000"/>
                  <a:lumOff val="95000"/>
                </a:schemeClr>
              </a:solidFill>
              <a:round/>
            </a:ln>
            <a:effectLst/>
          </c:spPr>
        </c:min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1506629872"/>
        <c:crosses val="autoZero"/>
        <c:auto val="1"/>
        <c:lblAlgn val="ctr"/>
        <c:lblOffset val="100"/>
        <c:noMultiLvlLbl val="0"/>
      </c:catAx>
      <c:valAx>
        <c:axId val="1506629872"/>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1506629328"/>
        <c:crosses val="autoZero"/>
        <c:crossBetween val="between"/>
      </c:valAx>
      <c:spPr>
        <a:noFill/>
        <a:ln>
          <a:noFill/>
        </a:ln>
        <a:effectLst/>
      </c:spPr>
    </c:plotArea>
    <c:plotVisOnly val="1"/>
    <c:dispBlanksAs val="gap"/>
    <c:showDLblsOverMax val="0"/>
  </c:chart>
  <c:spPr>
    <a:noFill/>
    <a:ln>
      <a:noFill/>
    </a:ln>
    <a:effectLst/>
  </c:spPr>
  <c:txPr>
    <a:bodyPr/>
    <a:lstStyle/>
    <a:p>
      <a:pPr>
        <a:defRPr sz="120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43E-2"/>
          <c:y val="4.556082022512406E-2"/>
          <c:w val="0.94583058562992128"/>
          <c:h val="0.85325221362783443"/>
        </c:manualLayout>
      </c:layout>
      <c:barChart>
        <c:barDir val="bar"/>
        <c:grouping val="clustered"/>
        <c:varyColors val="0"/>
        <c:ser>
          <c:idx val="1"/>
          <c:order val="0"/>
          <c:tx>
            <c:strRef>
              <c:f>Sheet1!$C$1</c:f>
              <c:strCache>
                <c:ptCount val="1"/>
                <c:pt idx="0">
                  <c:v>Series 2</c:v>
                </c:pt>
              </c:strCache>
            </c:strRef>
          </c:tx>
          <c:spPr>
            <a:solidFill>
              <a:srgbClr val="FE94C9"/>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Sheet1!$C$2:$C$8</c:f>
              <c:numCache>
                <c:formatCode>General</c:formatCode>
                <c:ptCount val="7"/>
                <c:pt idx="0">
                  <c:v>2.4</c:v>
                </c:pt>
                <c:pt idx="1">
                  <c:v>4.4000000000000004</c:v>
                </c:pt>
                <c:pt idx="2">
                  <c:v>1.8</c:v>
                </c:pt>
                <c:pt idx="3">
                  <c:v>2.8</c:v>
                </c:pt>
                <c:pt idx="4">
                  <c:v>5</c:v>
                </c:pt>
                <c:pt idx="5">
                  <c:v>12.6</c:v>
                </c:pt>
                <c:pt idx="6">
                  <c:v>22.5</c:v>
                </c:pt>
              </c:numCache>
            </c:numRef>
          </c:val>
          <c:extLst>
            <c:ext xmlns:c16="http://schemas.microsoft.com/office/drawing/2014/chart" uri="{C3380CC4-5D6E-409C-BE32-E72D297353CC}">
              <c16:uniqueId val="{00000000-B7AD-48E2-A254-A0871DDC078C}"/>
            </c:ext>
          </c:extLst>
        </c:ser>
        <c:ser>
          <c:idx val="2"/>
          <c:order val="1"/>
          <c:tx>
            <c:strRef>
              <c:f>Sheet1!$D$1</c:f>
              <c:strCache>
                <c:ptCount val="1"/>
                <c:pt idx="0">
                  <c:v>Series 3</c:v>
                </c:pt>
              </c:strCache>
            </c:strRef>
          </c:tx>
          <c:spPr>
            <a:solidFill>
              <a:srgbClr val="FC2692"/>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Sheet1!$D$2:$D$8</c:f>
              <c:numCache>
                <c:formatCode>General</c:formatCode>
                <c:ptCount val="7"/>
                <c:pt idx="0">
                  <c:v>2</c:v>
                </c:pt>
                <c:pt idx="1">
                  <c:v>2</c:v>
                </c:pt>
                <c:pt idx="2">
                  <c:v>3</c:v>
                </c:pt>
                <c:pt idx="3">
                  <c:v>5</c:v>
                </c:pt>
                <c:pt idx="4">
                  <c:v>8.5</c:v>
                </c:pt>
                <c:pt idx="5">
                  <c:v>15</c:v>
                </c:pt>
                <c:pt idx="6">
                  <c:v>26</c:v>
                </c:pt>
              </c:numCache>
            </c:numRef>
          </c:val>
          <c:extLst>
            <c:ext xmlns:c16="http://schemas.microsoft.com/office/drawing/2014/chart" uri="{C3380CC4-5D6E-409C-BE32-E72D297353CC}">
              <c16:uniqueId val="{00000001-B7AD-48E2-A254-A0871DDC078C}"/>
            </c:ext>
          </c:extLst>
        </c:ser>
        <c:dLbls>
          <c:showLegendKey val="0"/>
          <c:showVal val="0"/>
          <c:showCatName val="0"/>
          <c:showSerName val="0"/>
          <c:showPercent val="0"/>
          <c:showBubbleSize val="0"/>
        </c:dLbls>
        <c:gapWidth val="219"/>
        <c:axId val="1506646192"/>
        <c:axId val="1506631504"/>
      </c:barChart>
      <c:catAx>
        <c:axId val="1506646192"/>
        <c:scaling>
          <c:orientation val="minMax"/>
        </c:scaling>
        <c:delete val="0"/>
        <c:axPos val="l"/>
        <c:minorGridlines>
          <c:spPr>
            <a:ln w="9525" cap="flat" cmpd="sng" algn="ctr">
              <a:solidFill>
                <a:schemeClr val="tx1">
                  <a:lumMod val="5000"/>
                  <a:lumOff val="95000"/>
                </a:schemeClr>
              </a:solidFill>
              <a:round/>
            </a:ln>
            <a:effectLst/>
          </c:spPr>
        </c:min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1506631504"/>
        <c:crosses val="autoZero"/>
        <c:auto val="1"/>
        <c:lblAlgn val="ctr"/>
        <c:lblOffset val="100"/>
        <c:noMultiLvlLbl val="0"/>
      </c:catAx>
      <c:valAx>
        <c:axId val="1506631504"/>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1506646192"/>
        <c:crosses val="autoZero"/>
        <c:crossBetween val="between"/>
      </c:valAx>
      <c:spPr>
        <a:noFill/>
        <a:ln>
          <a:noFill/>
        </a:ln>
        <a:effectLst/>
      </c:spPr>
    </c:plotArea>
    <c:plotVisOnly val="1"/>
    <c:dispBlanksAs val="gap"/>
    <c:showDLblsOverMax val="0"/>
  </c:chart>
  <c:spPr>
    <a:noFill/>
    <a:ln>
      <a:noFill/>
    </a:ln>
    <a:effectLst/>
  </c:spPr>
  <c:txPr>
    <a:bodyPr/>
    <a:lstStyle/>
    <a:p>
      <a:pPr>
        <a:defRPr sz="120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tx1">
                <a:lumMod val="50000"/>
                <a:lumOff val="50000"/>
              </a:schemeClr>
            </a:solidFill>
            <a:ln>
              <a:noFill/>
            </a:ln>
          </c:spPr>
          <c:dPt>
            <c:idx val="0"/>
            <c:bubble3D val="0"/>
            <c:spPr>
              <a:solidFill>
                <a:srgbClr val="FC2692">
                  <a:alpha val="50000"/>
                </a:srgbClr>
              </a:solidFill>
              <a:ln w="19050">
                <a:noFill/>
              </a:ln>
              <a:effectLst/>
            </c:spPr>
            <c:extLst>
              <c:ext xmlns:c16="http://schemas.microsoft.com/office/drawing/2014/chart" uri="{C3380CC4-5D6E-409C-BE32-E72D297353CC}">
                <c16:uniqueId val="{00000001-FB50-4AC3-B3CC-70228E93A08A}"/>
              </c:ext>
            </c:extLst>
          </c:dPt>
          <c:dPt>
            <c:idx val="1"/>
            <c:bubble3D val="0"/>
            <c:spPr>
              <a:solidFill>
                <a:srgbClr val="FC2692">
                  <a:alpha val="80000"/>
                </a:srgbClr>
              </a:solidFill>
              <a:ln w="19050">
                <a:noFill/>
              </a:ln>
              <a:effectLst/>
            </c:spPr>
            <c:extLst>
              <c:ext xmlns:c16="http://schemas.microsoft.com/office/drawing/2014/chart" uri="{C3380CC4-5D6E-409C-BE32-E72D297353CC}">
                <c16:uniqueId val="{00000003-FB50-4AC3-B3CC-70228E93A08A}"/>
              </c:ext>
            </c:extLst>
          </c:dPt>
          <c:dPt>
            <c:idx val="2"/>
            <c:bubble3D val="0"/>
            <c:spPr>
              <a:solidFill>
                <a:srgbClr val="FC2692">
                  <a:alpha val="40000"/>
                </a:srgbClr>
              </a:solidFill>
              <a:ln w="19050">
                <a:noFill/>
              </a:ln>
              <a:effectLst/>
            </c:spPr>
            <c:extLst>
              <c:ext xmlns:c16="http://schemas.microsoft.com/office/drawing/2014/chart" uri="{C3380CC4-5D6E-409C-BE32-E72D297353CC}">
                <c16:uniqueId val="{00000005-FB50-4AC3-B3CC-70228E93A08A}"/>
              </c:ext>
            </c:extLst>
          </c:dPt>
          <c:dPt>
            <c:idx val="3"/>
            <c:bubble3D val="0"/>
            <c:spPr>
              <a:solidFill>
                <a:srgbClr val="FC2692"/>
              </a:solidFill>
              <a:ln w="19050">
                <a:noFill/>
              </a:ln>
              <a:effectLst/>
            </c:spPr>
            <c:extLst>
              <c:ext xmlns:c16="http://schemas.microsoft.com/office/drawing/2014/chart" uri="{C3380CC4-5D6E-409C-BE32-E72D297353CC}">
                <c16:uniqueId val="{00000007-FB50-4AC3-B3CC-70228E93A08A}"/>
              </c:ext>
            </c:extLst>
          </c:dPt>
          <c:dPt>
            <c:idx val="4"/>
            <c:bubble3D val="0"/>
            <c:spPr>
              <a:solidFill>
                <a:schemeClr val="bg1">
                  <a:lumMod val="85000"/>
                </a:schemeClr>
              </a:solidFill>
              <a:ln w="19050">
                <a:noFill/>
              </a:ln>
              <a:effectLst/>
            </c:spPr>
            <c:extLst>
              <c:ext xmlns:c16="http://schemas.microsoft.com/office/drawing/2014/chart" uri="{C3380CC4-5D6E-409C-BE32-E72D297353CC}">
                <c16:uniqueId val="{00000009-FB50-4AC3-B3CC-70228E93A08A}"/>
              </c:ext>
            </c:extLst>
          </c:dPt>
          <c:cat>
            <c:strRef>
              <c:f>Sheet1!$A$2:$A$6</c:f>
              <c:strCache>
                <c:ptCount val="2"/>
                <c:pt idx="0">
                  <c:v>1st Qtr</c:v>
                </c:pt>
                <c:pt idx="1">
                  <c:v>2nd Qtr</c:v>
                </c:pt>
              </c:strCache>
            </c:strRef>
          </c:cat>
          <c:val>
            <c:numRef>
              <c:f>Sheet1!$B$2:$B$6</c:f>
              <c:numCache>
                <c:formatCode>General</c:formatCode>
                <c:ptCount val="5"/>
                <c:pt idx="0">
                  <c:v>4</c:v>
                </c:pt>
                <c:pt idx="1">
                  <c:v>7</c:v>
                </c:pt>
                <c:pt idx="2">
                  <c:v>4</c:v>
                </c:pt>
                <c:pt idx="3">
                  <c:v>5</c:v>
                </c:pt>
                <c:pt idx="4">
                  <c:v>7</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Sales</c:v>
                      </c:pt>
                    </c:strCache>
                  </c:strRef>
                </c15:tx>
              </c15:filteredSeriesTitle>
            </c:ext>
            <c:ext xmlns:c16="http://schemas.microsoft.com/office/drawing/2014/chart" uri="{C3380CC4-5D6E-409C-BE32-E72D297353CC}">
              <c16:uniqueId val="{0000000A-FB50-4AC3-B3CC-70228E93A08A}"/>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5497085343741"/>
          <c:y val="3.8933690657474936E-2"/>
          <c:w val="0.71480640319970246"/>
          <c:h val="0.85946080322126817"/>
        </c:manualLayout>
      </c:layout>
      <c:barChart>
        <c:barDir val="col"/>
        <c:grouping val="clustered"/>
        <c:varyColors val="0"/>
        <c:ser>
          <c:idx val="0"/>
          <c:order val="0"/>
          <c:tx>
            <c:strRef>
              <c:f>Sheet1!$B$1</c:f>
              <c:strCache>
                <c:ptCount val="1"/>
                <c:pt idx="0">
                  <c:v>Series 1</c:v>
                </c:pt>
              </c:strCache>
            </c:strRef>
          </c:tx>
          <c:spPr>
            <a:gradFill>
              <a:gsLst>
                <a:gs pos="0">
                  <a:srgbClr val="FC2692"/>
                </a:gs>
                <a:gs pos="100000">
                  <a:srgbClr val="FECEE6"/>
                </a:gs>
              </a:gsLst>
              <a:lin ang="5400000" scaled="1"/>
            </a:gradFill>
            <a:ln>
              <a:noFill/>
            </a:ln>
            <a:effectLst/>
          </c:spPr>
          <c:invertIfNegative val="0"/>
          <c:dPt>
            <c:idx val="0"/>
            <c:invertIfNegative val="0"/>
            <c:bubble3D val="0"/>
            <c:spPr>
              <a:gradFill>
                <a:gsLst>
                  <a:gs pos="0">
                    <a:srgbClr val="FC2692"/>
                  </a:gs>
                  <a:gs pos="100000">
                    <a:srgbClr val="FECEE6"/>
                  </a:gs>
                </a:gsLst>
                <a:lin ang="5400000" scaled="1"/>
              </a:gradFill>
              <a:ln>
                <a:noFill/>
              </a:ln>
              <a:effectLst/>
            </c:spPr>
            <c:extLst>
              <c:ext xmlns:c16="http://schemas.microsoft.com/office/drawing/2014/chart" uri="{C3380CC4-5D6E-409C-BE32-E72D297353CC}">
                <c16:uniqueId val="{00000001-CB99-47BF-A84F-29891368DCBC}"/>
              </c:ext>
            </c:extLst>
          </c:dPt>
          <c:dPt>
            <c:idx val="1"/>
            <c:invertIfNegative val="0"/>
            <c:bubble3D val="0"/>
            <c:extLst>
              <c:ext xmlns:c16="http://schemas.microsoft.com/office/drawing/2014/chart" uri="{C3380CC4-5D6E-409C-BE32-E72D297353CC}">
                <c16:uniqueId val="{00000003-CB99-47BF-A84F-29891368DCBC}"/>
              </c:ext>
            </c:extLst>
          </c:dPt>
          <c:dPt>
            <c:idx val="2"/>
            <c:invertIfNegative val="0"/>
            <c:bubble3D val="0"/>
            <c:extLst>
              <c:ext xmlns:c16="http://schemas.microsoft.com/office/drawing/2014/chart" uri="{C3380CC4-5D6E-409C-BE32-E72D297353CC}">
                <c16:uniqueId val="{00000005-CB99-47BF-A84F-29891368DCBC}"/>
              </c:ext>
            </c:extLst>
          </c:dPt>
          <c:dPt>
            <c:idx val="3"/>
            <c:invertIfNegative val="0"/>
            <c:bubble3D val="0"/>
            <c:extLst>
              <c:ext xmlns:c16="http://schemas.microsoft.com/office/drawing/2014/chart" uri="{C3380CC4-5D6E-409C-BE32-E72D297353CC}">
                <c16:uniqueId val="{00000007-CB99-47BF-A84F-29891368DCBC}"/>
              </c:ext>
            </c:extLst>
          </c:dPt>
          <c:dPt>
            <c:idx val="4"/>
            <c:invertIfNegative val="0"/>
            <c:bubble3D val="0"/>
            <c:extLst>
              <c:ext xmlns:c16="http://schemas.microsoft.com/office/drawing/2014/chart" uri="{C3380CC4-5D6E-409C-BE32-E72D297353CC}">
                <c16:uniqueId val="{00000009-CB99-47BF-A84F-29891368DCBC}"/>
              </c:ext>
            </c:extLst>
          </c:dPt>
          <c:cat>
            <c:numRef>
              <c:f>Sheet1!$A$2:$A$6</c:f>
              <c:numCache>
                <c:formatCode>General</c:formatCode>
                <c:ptCount val="5"/>
                <c:pt idx="0">
                  <c:v>2013</c:v>
                </c:pt>
                <c:pt idx="1">
                  <c:v>2014</c:v>
                </c:pt>
                <c:pt idx="2">
                  <c:v>2015</c:v>
                </c:pt>
                <c:pt idx="3">
                  <c:v>2016</c:v>
                </c:pt>
                <c:pt idx="4">
                  <c:v>2017</c:v>
                </c:pt>
              </c:numCache>
            </c:numRef>
          </c:cat>
          <c:val>
            <c:numRef>
              <c:f>Sheet1!$B$2:$B$6</c:f>
              <c:numCache>
                <c:formatCode>General</c:formatCode>
                <c:ptCount val="5"/>
                <c:pt idx="0">
                  <c:v>4.3</c:v>
                </c:pt>
                <c:pt idx="1">
                  <c:v>2.5</c:v>
                </c:pt>
                <c:pt idx="2">
                  <c:v>3.5</c:v>
                </c:pt>
                <c:pt idx="3">
                  <c:v>7</c:v>
                </c:pt>
                <c:pt idx="4">
                  <c:v>4.9000000000000004</c:v>
                </c:pt>
              </c:numCache>
            </c:numRef>
          </c:val>
          <c:extLst>
            <c:ext xmlns:c16="http://schemas.microsoft.com/office/drawing/2014/chart" uri="{C3380CC4-5D6E-409C-BE32-E72D297353CC}">
              <c16:uniqueId val="{0000000A-CB99-47BF-A84F-29891368DCBC}"/>
            </c:ext>
          </c:extLst>
        </c:ser>
        <c:dLbls>
          <c:showLegendKey val="0"/>
          <c:showVal val="0"/>
          <c:showCatName val="0"/>
          <c:showSerName val="0"/>
          <c:showPercent val="0"/>
          <c:showBubbleSize val="0"/>
        </c:dLbls>
        <c:gapWidth val="182"/>
        <c:axId val="1506634224"/>
        <c:axId val="1506632048"/>
      </c:barChart>
      <c:catAx>
        <c:axId val="1506634224"/>
        <c:scaling>
          <c:orientation val="minMax"/>
        </c:scaling>
        <c:delete val="0"/>
        <c:axPos val="b"/>
        <c:minorGridlines>
          <c:spPr>
            <a:ln w="9525" cap="flat" cmpd="sng" algn="ctr">
              <a:solidFill>
                <a:schemeClr val="tx1">
                  <a:lumMod val="5000"/>
                  <a:lumOff val="95000"/>
                </a:schemeClr>
              </a:solidFill>
              <a:round/>
            </a:ln>
            <a:effectLst/>
          </c:spPr>
        </c:min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1506632048"/>
        <c:crosses val="autoZero"/>
        <c:auto val="1"/>
        <c:lblAlgn val="ctr"/>
        <c:lblOffset val="100"/>
        <c:noMultiLvlLbl val="0"/>
      </c:catAx>
      <c:valAx>
        <c:axId val="150663204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1506634224"/>
        <c:crosses val="autoZero"/>
        <c:crossBetween val="between"/>
      </c:valAx>
      <c:spPr>
        <a:noFill/>
        <a:ln>
          <a:noFill/>
        </a:ln>
        <a:effectLst/>
      </c:spPr>
    </c:plotArea>
    <c:plotVisOnly val="1"/>
    <c:dispBlanksAs val="gap"/>
    <c:showDLblsOverMax val="0"/>
  </c:chart>
  <c:spPr>
    <a:noFill/>
    <a:ln>
      <a:noFill/>
    </a:ln>
    <a:effectLst/>
  </c:spPr>
  <c:txPr>
    <a:bodyPr/>
    <a:lstStyle/>
    <a:p>
      <a:pPr>
        <a:defRPr sz="120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tx1">
                <a:lumMod val="50000"/>
                <a:lumOff val="50000"/>
              </a:schemeClr>
            </a:solidFill>
            <a:ln>
              <a:noFill/>
            </a:ln>
          </c:spPr>
          <c:explosion val="19"/>
          <c:dPt>
            <c:idx val="0"/>
            <c:bubble3D val="0"/>
            <c:spPr>
              <a:solidFill>
                <a:srgbClr val="FECEE6"/>
              </a:solidFill>
              <a:ln w="19050">
                <a:noFill/>
              </a:ln>
              <a:effectLst/>
            </c:spPr>
            <c:extLst>
              <c:ext xmlns:c16="http://schemas.microsoft.com/office/drawing/2014/chart" uri="{C3380CC4-5D6E-409C-BE32-E72D297353CC}">
                <c16:uniqueId val="{00000001-7B04-43C4-A5F3-02FE44680724}"/>
              </c:ext>
            </c:extLst>
          </c:dPt>
          <c:dPt>
            <c:idx val="1"/>
            <c:bubble3D val="0"/>
            <c:spPr>
              <a:solidFill>
                <a:srgbClr val="FE94C9"/>
              </a:solidFill>
              <a:ln w="19050">
                <a:noFill/>
              </a:ln>
              <a:effectLst/>
            </c:spPr>
            <c:extLst>
              <c:ext xmlns:c16="http://schemas.microsoft.com/office/drawing/2014/chart" uri="{C3380CC4-5D6E-409C-BE32-E72D297353CC}">
                <c16:uniqueId val="{00000003-7B04-43C4-A5F3-02FE44680724}"/>
              </c:ext>
            </c:extLst>
          </c:dPt>
          <c:dPt>
            <c:idx val="2"/>
            <c:bubble3D val="0"/>
            <c:spPr>
              <a:solidFill>
                <a:srgbClr val="FD59AB"/>
              </a:solidFill>
              <a:ln w="19050">
                <a:noFill/>
              </a:ln>
              <a:effectLst/>
            </c:spPr>
            <c:extLst>
              <c:ext xmlns:c16="http://schemas.microsoft.com/office/drawing/2014/chart" uri="{C3380CC4-5D6E-409C-BE32-E72D297353CC}">
                <c16:uniqueId val="{00000005-7B04-43C4-A5F3-02FE44680724}"/>
              </c:ext>
            </c:extLst>
          </c:dPt>
          <c:dPt>
            <c:idx val="3"/>
            <c:bubble3D val="0"/>
            <c:spPr>
              <a:solidFill>
                <a:srgbClr val="FC2692"/>
              </a:solidFill>
              <a:ln w="19050">
                <a:noFill/>
              </a:ln>
              <a:effectLst/>
            </c:spPr>
            <c:extLst>
              <c:ext xmlns:c16="http://schemas.microsoft.com/office/drawing/2014/chart" uri="{C3380CC4-5D6E-409C-BE32-E72D297353CC}">
                <c16:uniqueId val="{00000007-7B04-43C4-A5F3-02FE44680724}"/>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7B04-43C4-A5F3-02FE4468072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42D4FE-FD30-4BA0-A460-929160ED26BC}"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953D77-F7B6-4E19-8EA8-6B4333DE010B}" type="slidenum">
              <a:rPr lang="zh-CN" altLang="en-US" smtClean="0"/>
              <a:t>‹#›</a:t>
            </a:fld>
            <a:endParaRPr lang="zh-CN" altLang="en-US"/>
          </a:p>
        </p:txBody>
      </p:sp>
    </p:spTree>
    <p:extLst>
      <p:ext uri="{BB962C8B-B14F-4D97-AF65-F5344CB8AC3E}">
        <p14:creationId xmlns:p14="http://schemas.microsoft.com/office/powerpoint/2010/main" val="1643477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a:t>
            </a:fld>
            <a:endParaRPr lang="zh-CN" altLang="en-US"/>
          </a:p>
        </p:txBody>
      </p:sp>
    </p:spTree>
    <p:extLst>
      <p:ext uri="{BB962C8B-B14F-4D97-AF65-F5344CB8AC3E}">
        <p14:creationId xmlns:p14="http://schemas.microsoft.com/office/powerpoint/2010/main" val="1172784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10</a:t>
            </a:fld>
            <a:endParaRPr lang="zh-CN" altLang="en-US"/>
          </a:p>
        </p:txBody>
      </p:sp>
    </p:spTree>
    <p:extLst>
      <p:ext uri="{BB962C8B-B14F-4D97-AF65-F5344CB8AC3E}">
        <p14:creationId xmlns:p14="http://schemas.microsoft.com/office/powerpoint/2010/main" val="1727972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11</a:t>
            </a:fld>
            <a:endParaRPr lang="zh-CN" altLang="en-US"/>
          </a:p>
        </p:txBody>
      </p:sp>
    </p:spTree>
    <p:extLst>
      <p:ext uri="{BB962C8B-B14F-4D97-AF65-F5344CB8AC3E}">
        <p14:creationId xmlns:p14="http://schemas.microsoft.com/office/powerpoint/2010/main" val="772307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A88DF3-746F-46F1-8656-5364EB168823}" type="slidenum">
              <a:rPr lang="zh-CN" altLang="en-US" smtClean="0"/>
              <a:t>12</a:t>
            </a:fld>
            <a:endParaRPr lang="zh-CN" altLang="en-US"/>
          </a:p>
        </p:txBody>
      </p:sp>
    </p:spTree>
    <p:extLst>
      <p:ext uri="{BB962C8B-B14F-4D97-AF65-F5344CB8AC3E}">
        <p14:creationId xmlns:p14="http://schemas.microsoft.com/office/powerpoint/2010/main" val="2501162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A88DF3-746F-46F1-8656-5364EB168823}" type="slidenum">
              <a:rPr lang="zh-CN" altLang="en-US" smtClean="0"/>
              <a:t>13</a:t>
            </a:fld>
            <a:endParaRPr lang="zh-CN" altLang="en-US"/>
          </a:p>
        </p:txBody>
      </p:sp>
    </p:spTree>
    <p:extLst>
      <p:ext uri="{BB962C8B-B14F-4D97-AF65-F5344CB8AC3E}">
        <p14:creationId xmlns:p14="http://schemas.microsoft.com/office/powerpoint/2010/main" val="2391078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14</a:t>
            </a:fld>
            <a:endParaRPr lang="zh-CN" altLang="en-US"/>
          </a:p>
        </p:txBody>
      </p:sp>
    </p:spTree>
    <p:extLst>
      <p:ext uri="{BB962C8B-B14F-4D97-AF65-F5344CB8AC3E}">
        <p14:creationId xmlns:p14="http://schemas.microsoft.com/office/powerpoint/2010/main" val="2275349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2126965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16</a:t>
            </a:fld>
            <a:endParaRPr lang="zh-CN" altLang="en-US"/>
          </a:p>
        </p:txBody>
      </p:sp>
    </p:spTree>
    <p:extLst>
      <p:ext uri="{BB962C8B-B14F-4D97-AF65-F5344CB8AC3E}">
        <p14:creationId xmlns:p14="http://schemas.microsoft.com/office/powerpoint/2010/main" val="4153557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17</a:t>
            </a:fld>
            <a:endParaRPr lang="zh-CN" altLang="en-US"/>
          </a:p>
        </p:txBody>
      </p:sp>
    </p:spTree>
    <p:extLst>
      <p:ext uri="{BB962C8B-B14F-4D97-AF65-F5344CB8AC3E}">
        <p14:creationId xmlns:p14="http://schemas.microsoft.com/office/powerpoint/2010/main" val="21871086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18</a:t>
            </a:fld>
            <a:endParaRPr lang="zh-CN" altLang="en-US"/>
          </a:p>
        </p:txBody>
      </p:sp>
    </p:spTree>
    <p:extLst>
      <p:ext uri="{BB962C8B-B14F-4D97-AF65-F5344CB8AC3E}">
        <p14:creationId xmlns:p14="http://schemas.microsoft.com/office/powerpoint/2010/main" val="2698579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19</a:t>
            </a:fld>
            <a:endParaRPr lang="zh-CN" altLang="en-US"/>
          </a:p>
        </p:txBody>
      </p:sp>
    </p:spTree>
    <p:extLst>
      <p:ext uri="{BB962C8B-B14F-4D97-AF65-F5344CB8AC3E}">
        <p14:creationId xmlns:p14="http://schemas.microsoft.com/office/powerpoint/2010/main" val="4005833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2</a:t>
            </a:fld>
            <a:endParaRPr lang="zh-CN" altLang="en-US"/>
          </a:p>
        </p:txBody>
      </p:sp>
    </p:spTree>
    <p:extLst>
      <p:ext uri="{BB962C8B-B14F-4D97-AF65-F5344CB8AC3E}">
        <p14:creationId xmlns:p14="http://schemas.microsoft.com/office/powerpoint/2010/main" val="9355883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20</a:t>
            </a:fld>
            <a:endParaRPr lang="zh-CN" altLang="en-US"/>
          </a:p>
        </p:txBody>
      </p:sp>
    </p:spTree>
    <p:extLst>
      <p:ext uri="{BB962C8B-B14F-4D97-AF65-F5344CB8AC3E}">
        <p14:creationId xmlns:p14="http://schemas.microsoft.com/office/powerpoint/2010/main" val="8705914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F167E9-335F-47BC-AF0C-98FD43D7478B}" type="slidenum">
              <a:rPr lang="zh-CN" altLang="en-US" smtClean="0"/>
              <a:t>21</a:t>
            </a:fld>
            <a:endParaRPr lang="zh-CN" altLang="en-US"/>
          </a:p>
        </p:txBody>
      </p:sp>
    </p:spTree>
    <p:extLst>
      <p:ext uri="{BB962C8B-B14F-4D97-AF65-F5344CB8AC3E}">
        <p14:creationId xmlns:p14="http://schemas.microsoft.com/office/powerpoint/2010/main" val="19866109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F167E9-335F-47BC-AF0C-98FD43D7478B}" type="slidenum">
              <a:rPr lang="zh-CN" altLang="en-US" smtClean="0"/>
              <a:t>22</a:t>
            </a:fld>
            <a:endParaRPr lang="zh-CN" altLang="en-US"/>
          </a:p>
        </p:txBody>
      </p:sp>
    </p:spTree>
    <p:extLst>
      <p:ext uri="{BB962C8B-B14F-4D97-AF65-F5344CB8AC3E}">
        <p14:creationId xmlns:p14="http://schemas.microsoft.com/office/powerpoint/2010/main" val="2875720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ECDB57-0BEA-4001-A81B-38860633B7EE}" type="slidenum">
              <a:rPr lang="zh-CN" altLang="en-US" smtClean="0"/>
              <a:t>23</a:t>
            </a:fld>
            <a:endParaRPr lang="zh-CN" altLang="en-US"/>
          </a:p>
        </p:txBody>
      </p:sp>
    </p:spTree>
    <p:extLst>
      <p:ext uri="{BB962C8B-B14F-4D97-AF65-F5344CB8AC3E}">
        <p14:creationId xmlns:p14="http://schemas.microsoft.com/office/powerpoint/2010/main" val="847979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ECDB57-0BEA-4001-A81B-38860633B7EE}" type="slidenum">
              <a:rPr lang="zh-CN" altLang="en-US" smtClean="0"/>
              <a:t>24</a:t>
            </a:fld>
            <a:endParaRPr lang="zh-CN" altLang="en-US"/>
          </a:p>
        </p:txBody>
      </p:sp>
    </p:spTree>
    <p:extLst>
      <p:ext uri="{BB962C8B-B14F-4D97-AF65-F5344CB8AC3E}">
        <p14:creationId xmlns:p14="http://schemas.microsoft.com/office/powerpoint/2010/main" val="17586374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ECDB57-0BEA-4001-A81B-38860633B7EE}" type="slidenum">
              <a:rPr lang="zh-CN" altLang="en-US" smtClean="0"/>
              <a:t>25</a:t>
            </a:fld>
            <a:endParaRPr lang="zh-CN" altLang="en-US"/>
          </a:p>
        </p:txBody>
      </p:sp>
    </p:spTree>
    <p:extLst>
      <p:ext uri="{BB962C8B-B14F-4D97-AF65-F5344CB8AC3E}">
        <p14:creationId xmlns:p14="http://schemas.microsoft.com/office/powerpoint/2010/main" val="19736490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83953D77-F7B6-4E19-8EA8-6B4333DE010B}" type="slidenum">
              <a:rPr lang="zh-CN" altLang="en-US" smtClean="0"/>
              <a:t>26</a:t>
            </a:fld>
            <a:endParaRPr lang="zh-CN" altLang="en-US"/>
          </a:p>
        </p:txBody>
      </p:sp>
    </p:spTree>
    <p:extLst>
      <p:ext uri="{BB962C8B-B14F-4D97-AF65-F5344CB8AC3E}">
        <p14:creationId xmlns:p14="http://schemas.microsoft.com/office/powerpoint/2010/main" val="18228865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3953D77-F7B6-4E19-8EA8-6B4333DE010B}" type="slidenum">
              <a:rPr lang="zh-CN" altLang="en-US" smtClean="0"/>
              <a:t>27</a:t>
            </a:fld>
            <a:endParaRPr lang="zh-CN" altLang="en-US"/>
          </a:p>
        </p:txBody>
      </p:sp>
    </p:spTree>
    <p:extLst>
      <p:ext uri="{BB962C8B-B14F-4D97-AF65-F5344CB8AC3E}">
        <p14:creationId xmlns:p14="http://schemas.microsoft.com/office/powerpoint/2010/main" val="3116401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3</a:t>
            </a:fld>
            <a:endParaRPr lang="zh-CN" altLang="en-US"/>
          </a:p>
        </p:txBody>
      </p:sp>
    </p:spTree>
    <p:extLst>
      <p:ext uri="{BB962C8B-B14F-4D97-AF65-F5344CB8AC3E}">
        <p14:creationId xmlns:p14="http://schemas.microsoft.com/office/powerpoint/2010/main" val="4205873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4</a:t>
            </a:fld>
            <a:endParaRPr lang="zh-CN" altLang="en-US"/>
          </a:p>
        </p:txBody>
      </p:sp>
    </p:spTree>
    <p:extLst>
      <p:ext uri="{BB962C8B-B14F-4D97-AF65-F5344CB8AC3E}">
        <p14:creationId xmlns:p14="http://schemas.microsoft.com/office/powerpoint/2010/main" val="2894036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5</a:t>
            </a:fld>
            <a:endParaRPr lang="zh-CN" altLang="en-US"/>
          </a:p>
        </p:txBody>
      </p:sp>
    </p:spTree>
    <p:extLst>
      <p:ext uri="{BB962C8B-B14F-4D97-AF65-F5344CB8AC3E}">
        <p14:creationId xmlns:p14="http://schemas.microsoft.com/office/powerpoint/2010/main" val="3039943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6</a:t>
            </a:fld>
            <a:endParaRPr lang="zh-CN" altLang="en-US"/>
          </a:p>
        </p:txBody>
      </p:sp>
    </p:spTree>
    <p:extLst>
      <p:ext uri="{BB962C8B-B14F-4D97-AF65-F5344CB8AC3E}">
        <p14:creationId xmlns:p14="http://schemas.microsoft.com/office/powerpoint/2010/main" val="3205070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848915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395153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9</a:t>
            </a:fld>
            <a:endParaRPr lang="zh-CN" altLang="en-US"/>
          </a:p>
        </p:txBody>
      </p:sp>
    </p:spTree>
    <p:extLst>
      <p:ext uri="{BB962C8B-B14F-4D97-AF65-F5344CB8AC3E}">
        <p14:creationId xmlns:p14="http://schemas.microsoft.com/office/powerpoint/2010/main" val="2188236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D0F67D-99E1-463F-A29F-1358943A0073}" type="datetime1">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1183803204"/>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7B781C7-4880-4708-BDDC-FF9B068F629D}" type="datetime1">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2595866773"/>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9A1A7A44-6A8C-476A-8D0E-2ED4B10C1CB6}" type="datetime1">
              <a:rPr lang="zh-CN" altLang="en-US" smtClean="0"/>
              <a:t>2023/3/23</a:t>
            </a:fld>
            <a:endParaRPr lang="zh-CN" altLang="en-US"/>
          </a:p>
        </p:txBody>
      </p:sp>
      <p:sp>
        <p:nvSpPr>
          <p:cNvPr id="6" name="页脚占位符 5"/>
          <p:cNvSpPr>
            <a:spLocks noGrp="1"/>
          </p:cNvSpPr>
          <p:nvPr>
            <p:ph type="ftr" sz="quarter" idx="11"/>
          </p:nvPr>
        </p:nvSpPr>
        <p:spPr/>
        <p:txBody>
          <a:bodyPr/>
          <a:lstStyle/>
          <a:p>
            <a:endParaRPr lang="zh-CN" altLang="en-US"/>
          </a:p>
        </p:txBody>
      </p:sp>
      <p:pic>
        <p:nvPicPr>
          <p:cNvPr id="8" name="图片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1884" y="141513"/>
            <a:ext cx="892629" cy="892629"/>
          </a:xfrm>
          <a:prstGeom prst="rect">
            <a:avLst/>
          </a:prstGeom>
        </p:spPr>
      </p:pic>
      <p:pic>
        <p:nvPicPr>
          <p:cNvPr id="10" name="图片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1114315" y="5884402"/>
            <a:ext cx="849086" cy="802037"/>
          </a:xfrm>
          <a:prstGeom prst="rect">
            <a:avLst/>
          </a:prstGeom>
        </p:spPr>
      </p:pic>
      <p:sp>
        <p:nvSpPr>
          <p:cNvPr id="7" name="灯片编号占位符 6"/>
          <p:cNvSpPr>
            <a:spLocks noGrp="1"/>
          </p:cNvSpPr>
          <p:nvPr>
            <p:ph type="sldNum" sz="quarter" idx="12"/>
          </p:nvPr>
        </p:nvSpPr>
        <p:spPr>
          <a:xfrm>
            <a:off x="9120415" y="6102857"/>
            <a:ext cx="2743200" cy="365125"/>
          </a:xfrm>
        </p:spPr>
        <p:txBody>
          <a:bodyPr/>
          <a:lstStyle>
            <a:lvl1pPr>
              <a:defRPr sz="2000" b="1">
                <a:solidFill>
                  <a:schemeClr val="bg1"/>
                </a:solidFill>
              </a:defRPr>
            </a:lvl1pPr>
          </a:lstStyle>
          <a:p>
            <a:fld id="{0942A7D8-7BAA-4C4E-860D-7E3507E96D7B}" type="slidenum">
              <a:rPr lang="zh-CN" altLang="en-US" smtClean="0"/>
              <a:pPr/>
              <a:t>‹#›</a:t>
            </a:fld>
            <a:endParaRPr lang="zh-CN" altLang="en-US"/>
          </a:p>
        </p:txBody>
      </p:sp>
      <p:sp>
        <p:nvSpPr>
          <p:cNvPr id="2" name="标题 1"/>
          <p:cNvSpPr>
            <a:spLocks noGrp="1"/>
          </p:cNvSpPr>
          <p:nvPr>
            <p:ph type="title"/>
          </p:nvPr>
        </p:nvSpPr>
        <p:spPr>
          <a:xfrm>
            <a:off x="609599" y="272368"/>
            <a:ext cx="10515600" cy="598261"/>
          </a:xfrm>
        </p:spPr>
        <p:txBody>
          <a:bodyPr>
            <a:normAutofit/>
          </a:bodyPr>
          <a:lstStyle>
            <a:lvl1pPr>
              <a:defRPr sz="2800" b="0">
                <a:solidFill>
                  <a:srgbClr val="FC2692"/>
                </a:solidFill>
                <a:latin typeface="微软雅黑" panose="020B0503020204020204" pitchFamily="34" charset="-122"/>
                <a:ea typeface="微软雅黑" panose="020B0503020204020204" pitchFamily="34" charset="-122"/>
              </a:defRPr>
            </a:lvl1pPr>
          </a:lstStyle>
          <a:p>
            <a:r>
              <a:rPr lang="zh-CN" altLang="en-US" dirty="0"/>
              <a:t>单击此处编辑母版标题</a:t>
            </a:r>
          </a:p>
        </p:txBody>
      </p:sp>
    </p:spTree>
    <p:extLst>
      <p:ext uri="{BB962C8B-B14F-4D97-AF65-F5344CB8AC3E}">
        <p14:creationId xmlns:p14="http://schemas.microsoft.com/office/powerpoint/2010/main" val="186559558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EE5AFC-D20D-4F80-AB38-665E2A75D712}" type="datetime1">
              <a:rPr lang="zh-CN" altLang="en-US" smtClean="0"/>
              <a:t>2023/3/23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38551553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Lst>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png"/><Relationship Id="rId7"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png"/><Relationship Id="rId9"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3278" y="0"/>
            <a:ext cx="6165443" cy="6858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1808" y="3616960"/>
            <a:ext cx="4191000" cy="3241040"/>
          </a:xfrm>
          <a:prstGeom prst="rect">
            <a:avLst/>
          </a:prstGeom>
        </p:spPr>
      </p:pic>
      <p:grpSp>
        <p:nvGrpSpPr>
          <p:cNvPr id="11" name="组合 10"/>
          <p:cNvGrpSpPr/>
          <p:nvPr/>
        </p:nvGrpSpPr>
        <p:grpSpPr>
          <a:xfrm>
            <a:off x="3182382" y="1538722"/>
            <a:ext cx="5827236" cy="2547675"/>
            <a:chOff x="3182382" y="2097522"/>
            <a:chExt cx="5827236" cy="2547675"/>
          </a:xfrm>
        </p:grpSpPr>
        <p:sp>
          <p:nvSpPr>
            <p:cNvPr id="9" name="文本框 8"/>
            <p:cNvSpPr txBox="1"/>
            <p:nvPr/>
          </p:nvSpPr>
          <p:spPr>
            <a:xfrm>
              <a:off x="4567376" y="2097522"/>
              <a:ext cx="3057247" cy="523220"/>
            </a:xfrm>
            <a:prstGeom prst="rect">
              <a:avLst/>
            </a:prstGeom>
            <a:noFill/>
          </p:spPr>
          <p:txBody>
            <a:bodyPr wrap="none" rtlCol="0">
              <a:spAutoFit/>
            </a:bodyPr>
            <a:lstStyle/>
            <a:p>
              <a:r>
                <a:rPr lang="zh-CN" altLang="en-US" sz="2800" dirty="0">
                  <a:solidFill>
                    <a:srgbClr val="FC2692"/>
                  </a:solidFill>
                  <a:latin typeface="华文隶书" panose="02010800040101010101" pitchFamily="2" charset="-122"/>
                  <a:ea typeface="华文隶书" panose="02010800040101010101" pitchFamily="2" charset="-122"/>
                </a:rPr>
                <a:t>给最伟大母亲的爱</a:t>
              </a:r>
              <a:endParaRPr lang="en-US" altLang="zh-CN" sz="2800" dirty="0">
                <a:solidFill>
                  <a:srgbClr val="FC2692"/>
                </a:solidFill>
                <a:latin typeface="华文隶书" panose="02010800040101010101" pitchFamily="2" charset="-122"/>
                <a:ea typeface="华文隶书" panose="02010800040101010101" pitchFamily="2" charset="-122"/>
              </a:endParaRPr>
            </a:p>
          </p:txBody>
        </p:sp>
        <p:sp>
          <p:nvSpPr>
            <p:cNvPr id="10" name="文本框 9"/>
            <p:cNvSpPr txBox="1"/>
            <p:nvPr/>
          </p:nvSpPr>
          <p:spPr>
            <a:xfrm>
              <a:off x="3182382" y="2675427"/>
              <a:ext cx="5827236" cy="1446550"/>
            </a:xfrm>
            <a:prstGeom prst="rect">
              <a:avLst/>
            </a:prstGeom>
            <a:noFill/>
          </p:spPr>
          <p:txBody>
            <a:bodyPr wrap="none" rtlCol="0">
              <a:spAutoFit/>
            </a:bodyPr>
            <a:lstStyle/>
            <a:p>
              <a:r>
                <a:rPr lang="zh-CN" altLang="en-US" sz="8800" dirty="0">
                  <a:solidFill>
                    <a:srgbClr val="FC2692"/>
                  </a:solidFill>
                  <a:latin typeface="阿里汉仪智能黑体" panose="00020600040101010101" pitchFamily="18" charset="-122"/>
                  <a:ea typeface="阿里汉仪智能黑体" panose="00020600040101010101" pitchFamily="18" charset="-122"/>
                </a:rPr>
                <a:t>母亲节快乐</a:t>
              </a:r>
              <a:endParaRPr lang="en-US" altLang="zh-CN" sz="8800" dirty="0">
                <a:solidFill>
                  <a:srgbClr val="FC2692"/>
                </a:solidFill>
                <a:latin typeface="阿里汉仪智能黑体" panose="00020600040101010101" pitchFamily="18" charset="-122"/>
                <a:ea typeface="阿里汉仪智能黑体" panose="00020600040101010101" pitchFamily="18" charset="-122"/>
              </a:endParaRPr>
            </a:p>
          </p:txBody>
        </p:sp>
        <p:sp>
          <p:nvSpPr>
            <p:cNvPr id="13" name="文本框 12"/>
            <p:cNvSpPr txBox="1"/>
            <p:nvPr/>
          </p:nvSpPr>
          <p:spPr>
            <a:xfrm>
              <a:off x="4481808" y="3998866"/>
              <a:ext cx="3228384" cy="646331"/>
            </a:xfrm>
            <a:prstGeom prst="rect">
              <a:avLst/>
            </a:prstGeom>
            <a:noFill/>
          </p:spPr>
          <p:txBody>
            <a:bodyPr wrap="none" rtlCol="0">
              <a:spAutoFit/>
            </a:bodyPr>
            <a:lstStyle/>
            <a:p>
              <a:r>
                <a:rPr lang="en-US" altLang="zh-CN" sz="3600" dirty="0">
                  <a:solidFill>
                    <a:srgbClr val="FC2692"/>
                  </a:solidFill>
                  <a:latin typeface="Verdana" panose="020B0604030504040204" pitchFamily="34" charset="0"/>
                  <a:ea typeface="Verdana" panose="020B0604030504040204" pitchFamily="34" charset="0"/>
                </a:rPr>
                <a:t>Mother's Day</a:t>
              </a:r>
            </a:p>
          </p:txBody>
        </p:sp>
      </p:grpSp>
    </p:spTree>
    <p:extLst>
      <p:ext uri="{BB962C8B-B14F-4D97-AF65-F5344CB8AC3E}">
        <p14:creationId xmlns:p14="http://schemas.microsoft.com/office/powerpoint/2010/main" val="11470032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天使, 翅膀, 天堂, 宗教, 天使的翅膀, 圣, 白, 圣诞节, 精神, 小天使, 幻想, 雕像, 羽毛"/>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93508" y="772431"/>
            <a:ext cx="4775510" cy="6021659"/>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2171698" y="2182505"/>
            <a:ext cx="4617404" cy="2012859"/>
          </a:xfrm>
          <a:prstGeom prst="rect">
            <a:avLst/>
          </a:prstGeom>
          <a:noFill/>
        </p:spPr>
        <p:txBody>
          <a:bodyPr wrap="square" rtlCol="0">
            <a:spAutoFit/>
          </a:bodyPr>
          <a:lstStyle/>
          <a:p>
            <a:pPr>
              <a:lnSpc>
                <a:spcPct val="130000"/>
              </a:lnSpc>
            </a:pPr>
            <a:r>
              <a:rPr lang="en-US" altLang="zh-CN" sz="2400" spc="100" dirty="0">
                <a:solidFill>
                  <a:srgbClr val="393E46"/>
                </a:solidFill>
                <a:latin typeface="Product Sans" panose="020B0503030502040203" pitchFamily="34" charset="0"/>
                <a:ea typeface="冬青黑体简体中文 W3" panose="020B0300000000000000" pitchFamily="34" charset="-122"/>
              </a:rPr>
              <a:t>There are many variations of passages of Lorem Ipsum available, but </a:t>
            </a:r>
            <a:r>
              <a:rPr lang="en-US" altLang="zh-CN" sz="2400" spc="100" dirty="0">
                <a:solidFill>
                  <a:srgbClr val="FC2692"/>
                </a:solidFill>
                <a:latin typeface="Product Sans" panose="020B0503030502040203" pitchFamily="34" charset="0"/>
                <a:ea typeface="冬青黑体简体中文 W3" panose="020B0300000000000000" pitchFamily="34" charset="-122"/>
              </a:rPr>
              <a:t>the majority have suffered </a:t>
            </a:r>
            <a:r>
              <a:rPr lang="en-US" altLang="zh-CN" sz="2400" spc="100" dirty="0">
                <a:solidFill>
                  <a:srgbClr val="393E46"/>
                </a:solidFill>
                <a:latin typeface="Product Sans" panose="020B0503030502040203" pitchFamily="34" charset="0"/>
                <a:ea typeface="冬青黑体简体中文 W3" panose="020B0300000000000000" pitchFamily="34" charset="-122"/>
              </a:rPr>
              <a:t>alteration in some form.</a:t>
            </a:r>
          </a:p>
        </p:txBody>
      </p:sp>
      <p:sp>
        <p:nvSpPr>
          <p:cNvPr id="11" name="任意多边形: 形状 10"/>
          <p:cNvSpPr/>
          <p:nvPr/>
        </p:nvSpPr>
        <p:spPr>
          <a:xfrm>
            <a:off x="7600353" y="944621"/>
            <a:ext cx="2603369" cy="4934307"/>
          </a:xfrm>
          <a:custGeom>
            <a:avLst/>
            <a:gdLst>
              <a:gd name="connsiteX0" fmla="*/ 1898912 w 2603369"/>
              <a:gd name="connsiteY0" fmla="*/ 0 h 4934307"/>
              <a:gd name="connsiteX1" fmla="*/ 2603369 w 2603369"/>
              <a:gd name="connsiteY1" fmla="*/ 0 h 4934307"/>
              <a:gd name="connsiteX2" fmla="*/ 1277163 w 2603369"/>
              <a:gd name="connsiteY2" fmla="*/ 3447746 h 4934307"/>
              <a:gd name="connsiteX3" fmla="*/ 1276276 w 2603369"/>
              <a:gd name="connsiteY3" fmla="*/ 3447746 h 4934307"/>
              <a:gd name="connsiteX4" fmla="*/ 704457 w 2603369"/>
              <a:gd name="connsiteY4" fmla="*/ 4934307 h 4934307"/>
              <a:gd name="connsiteX5" fmla="*/ 0 w 2603369"/>
              <a:gd name="connsiteY5" fmla="*/ 4934307 h 4934307"/>
              <a:gd name="connsiteX6" fmla="*/ 1326206 w 2603369"/>
              <a:gd name="connsiteY6" fmla="*/ 1486561 h 4934307"/>
              <a:gd name="connsiteX7" fmla="*/ 1327093 w 2603369"/>
              <a:gd name="connsiteY7" fmla="*/ 1486561 h 493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3369" h="4934307">
                <a:moveTo>
                  <a:pt x="1898912" y="0"/>
                </a:moveTo>
                <a:lnTo>
                  <a:pt x="2603369" y="0"/>
                </a:lnTo>
                <a:lnTo>
                  <a:pt x="1277163" y="3447746"/>
                </a:lnTo>
                <a:lnTo>
                  <a:pt x="1276276" y="3447746"/>
                </a:lnTo>
                <a:lnTo>
                  <a:pt x="704457" y="4934307"/>
                </a:lnTo>
                <a:lnTo>
                  <a:pt x="0" y="4934307"/>
                </a:lnTo>
                <a:lnTo>
                  <a:pt x="1326206" y="1486561"/>
                </a:lnTo>
                <a:lnTo>
                  <a:pt x="1327093" y="1486561"/>
                </a:lnTo>
                <a:close/>
              </a:path>
            </a:pathLst>
          </a:custGeom>
          <a:solidFill>
            <a:srgbClr val="FC269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 name="灯片编号占位符 1"/>
          <p:cNvSpPr>
            <a:spLocks noGrp="1"/>
          </p:cNvSpPr>
          <p:nvPr>
            <p:ph type="sldNum" sz="quarter" idx="12"/>
          </p:nvPr>
        </p:nvSpPr>
        <p:spPr/>
        <p:txBody>
          <a:bodyPr/>
          <a:lstStyle/>
          <a:p>
            <a:fld id="{0942A7D8-7BAA-4C4E-860D-7E3507E96D7B}" type="slidenum">
              <a:rPr lang="zh-CN" altLang="en-US" smtClean="0"/>
              <a:pPr/>
              <a:t>10</a:t>
            </a:fld>
            <a:endParaRPr lang="zh-CN" altLang="en-US"/>
          </a:p>
        </p:txBody>
      </p:sp>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8958918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t="10159" r="22291" b="59841"/>
          <a:stretch/>
        </p:blipFill>
        <p:spPr>
          <a:xfrm>
            <a:off x="-1004968" y="1430741"/>
            <a:ext cx="6338968" cy="3682728"/>
          </a:xfrm>
          <a:prstGeom prst="rect">
            <a:avLst/>
          </a:prstGeom>
        </p:spPr>
      </p:pic>
      <p:sp>
        <p:nvSpPr>
          <p:cNvPr id="7" name="矩形 6"/>
          <p:cNvSpPr/>
          <p:nvPr/>
        </p:nvSpPr>
        <p:spPr>
          <a:xfrm>
            <a:off x="2585670" y="2413327"/>
            <a:ext cx="1354858" cy="1862048"/>
          </a:xfrm>
          <a:prstGeom prst="rect">
            <a:avLst/>
          </a:prstGeom>
        </p:spPr>
        <p:txBody>
          <a:bodyPr wrap="none">
            <a:spAutoFit/>
          </a:bodyPr>
          <a:lstStyle/>
          <a:p>
            <a:r>
              <a:rPr lang="en-US" altLang="zh-CN" sz="115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02</a:t>
            </a:r>
          </a:p>
        </p:txBody>
      </p:sp>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6672" y="2093370"/>
            <a:ext cx="1048444" cy="758948"/>
          </a:xfrm>
          <a:prstGeom prst="rect">
            <a:avLst/>
          </a:prstGeom>
        </p:spPr>
      </p:pic>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24862" y="4024058"/>
            <a:ext cx="845757" cy="612227"/>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95921" y="3514946"/>
            <a:ext cx="1215284" cy="879720"/>
          </a:xfrm>
          <a:prstGeom prst="rect">
            <a:avLst/>
          </a:prstGeom>
        </p:spPr>
      </p:pic>
      <p:pic>
        <p:nvPicPr>
          <p:cNvPr id="12" name="图片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46005" y="3486483"/>
            <a:ext cx="1215283" cy="879720"/>
          </a:xfrm>
          <a:prstGeom prst="rect">
            <a:avLst/>
          </a:prstGeom>
        </p:spPr>
      </p:pic>
      <p:pic>
        <p:nvPicPr>
          <p:cNvPr id="18" name="图片 1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597559" y="3222391"/>
            <a:ext cx="951086" cy="852123"/>
          </a:xfrm>
          <a:prstGeom prst="rect">
            <a:avLst/>
          </a:prstGeom>
        </p:spPr>
      </p:pic>
      <p:pic>
        <p:nvPicPr>
          <p:cNvPr id="19" name="图片 18"/>
          <p:cNvPicPr>
            <a:picLocks noChangeAspect="1"/>
          </p:cNvPicPr>
          <p:nvPr/>
        </p:nvPicPr>
        <p:blipFill rotWithShape="1">
          <a:blip r:embed="rId8" cstate="screen">
            <a:extLst>
              <a:ext uri="{28A0092B-C50C-407E-A947-70E740481C1C}">
                <a14:useLocalDpi xmlns:a14="http://schemas.microsoft.com/office/drawing/2010/main"/>
              </a:ext>
            </a:extLst>
          </a:blip>
          <a:srcRect r="-21337"/>
          <a:stretch/>
        </p:blipFill>
        <p:spPr>
          <a:xfrm>
            <a:off x="3590521" y="1958342"/>
            <a:ext cx="1177185" cy="1054695"/>
          </a:xfrm>
          <a:prstGeom prst="rect">
            <a:avLst/>
          </a:prstGeom>
        </p:spPr>
      </p:pic>
      <p:grpSp>
        <p:nvGrpSpPr>
          <p:cNvPr id="20" name="组合 19"/>
          <p:cNvGrpSpPr/>
          <p:nvPr/>
        </p:nvGrpSpPr>
        <p:grpSpPr>
          <a:xfrm>
            <a:off x="3871965" y="2666410"/>
            <a:ext cx="6070961" cy="1697072"/>
            <a:chOff x="5725442" y="1513207"/>
            <a:chExt cx="4009950" cy="1697072"/>
          </a:xfrm>
        </p:grpSpPr>
        <p:sp>
          <p:nvSpPr>
            <p:cNvPr id="21" name="文本框 20"/>
            <p:cNvSpPr txBox="1"/>
            <p:nvPr/>
          </p:nvSpPr>
          <p:spPr>
            <a:xfrm>
              <a:off x="5725442" y="1513207"/>
              <a:ext cx="4009950" cy="1323439"/>
            </a:xfrm>
            <a:prstGeom prst="rect">
              <a:avLst/>
            </a:prstGeom>
            <a:noFill/>
          </p:spPr>
          <p:txBody>
            <a:bodyPr wrap="square" rtlCol="0">
              <a:spAutoFit/>
            </a:bodyPr>
            <a:lstStyle/>
            <a:p>
              <a:pPr algn="r"/>
              <a:r>
                <a:rPr lang="zh-CN" altLang="en-US" sz="4000" b="1" dirty="0">
                  <a:solidFill>
                    <a:srgbClr val="FC2692"/>
                  </a:solidFill>
                  <a:latin typeface="造字工房悦圆演示版常规体" pitchFamily="50" charset="-122"/>
                  <a:ea typeface="造字工房悦圆演示版常规体" pitchFamily="50" charset="-122"/>
                </a:rPr>
                <a:t>请插入您标题内容</a:t>
              </a:r>
            </a:p>
          </p:txBody>
        </p:sp>
        <p:sp>
          <p:nvSpPr>
            <p:cNvPr id="22" name="文本框 21"/>
            <p:cNvSpPr txBox="1"/>
            <p:nvPr/>
          </p:nvSpPr>
          <p:spPr>
            <a:xfrm>
              <a:off x="5725442" y="2269124"/>
              <a:ext cx="3975053" cy="941155"/>
            </a:xfrm>
            <a:prstGeom prst="rect">
              <a:avLst/>
            </a:prstGeom>
            <a:noFill/>
          </p:spPr>
          <p:txBody>
            <a:bodyPr wrap="square" rtlCol="0">
              <a:spAutoFit/>
            </a:bodyPr>
            <a:lstStyle/>
            <a:p>
              <a:pPr algn="r">
                <a:lnSpc>
                  <a:spcPct val="12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474707" y="2136473"/>
            <a:ext cx="1441175" cy="1043239"/>
          </a:xfrm>
          <a:prstGeom prst="rect">
            <a:avLst/>
          </a:prstGeom>
        </p:spPr>
      </p:pic>
      <p:pic>
        <p:nvPicPr>
          <p:cNvPr id="24" name="图片 23"/>
          <p:cNvPicPr>
            <a:picLocks noChangeAspect="1"/>
          </p:cNvPicPr>
          <p:nvPr/>
        </p:nvPicPr>
        <p:blipFill rotWithShape="1">
          <a:blip r:embed="rId10" cstate="screen">
            <a:extLst>
              <a:ext uri="{28A0092B-C50C-407E-A947-70E740481C1C}">
                <a14:useLocalDpi xmlns:a14="http://schemas.microsoft.com/office/drawing/2010/main"/>
              </a:ext>
            </a:extLst>
          </a:blip>
          <a:srcRect r="-21337"/>
          <a:stretch/>
        </p:blipFill>
        <p:spPr>
          <a:xfrm>
            <a:off x="9463830" y="3648452"/>
            <a:ext cx="1299273" cy="1164079"/>
          </a:xfrm>
          <a:prstGeom prst="rect">
            <a:avLst/>
          </a:prstGeom>
        </p:spPr>
      </p:pic>
      <p:pic>
        <p:nvPicPr>
          <p:cNvPr id="25" name="图片 24"/>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1676193" y="3881962"/>
            <a:ext cx="1374531" cy="1231507"/>
          </a:xfrm>
          <a:prstGeom prst="rect">
            <a:avLst/>
          </a:prstGeom>
        </p:spPr>
      </p:pic>
    </p:spTree>
    <p:extLst>
      <p:ext uri="{BB962C8B-B14F-4D97-AF65-F5344CB8AC3E}">
        <p14:creationId xmlns:p14="http://schemas.microsoft.com/office/powerpoint/2010/main" val="42470321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2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4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12</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grpSp>
        <p:nvGrpSpPr>
          <p:cNvPr id="7" name="Group 6"/>
          <p:cNvGrpSpPr/>
          <p:nvPr/>
        </p:nvGrpSpPr>
        <p:grpSpPr>
          <a:xfrm>
            <a:off x="1693923" y="1926726"/>
            <a:ext cx="1316724" cy="1462095"/>
            <a:chOff x="1044013" y="942906"/>
            <a:chExt cx="1316724" cy="1462095"/>
          </a:xfrm>
          <a:solidFill>
            <a:srgbClr val="FC2692"/>
          </a:solidFill>
        </p:grpSpPr>
        <p:sp>
          <p:nvSpPr>
            <p:cNvPr id="8" name="Freeform 1"/>
            <p:cNvSpPr>
              <a:spLocks noChangeArrowheads="1"/>
            </p:cNvSpPr>
            <p:nvPr/>
          </p:nvSpPr>
          <p:spPr bwMode="auto">
            <a:xfrm>
              <a:off x="1235045" y="942906"/>
              <a:ext cx="872225" cy="944911"/>
            </a:xfrm>
            <a:custGeom>
              <a:avLst/>
              <a:gdLst>
                <a:gd name="T0" fmla="*/ 1038 w 4126"/>
                <a:gd name="T1" fmla="*/ 4471 h 4472"/>
                <a:gd name="T2" fmla="*/ 1038 w 4126"/>
                <a:gd name="T3" fmla="*/ 4471 h 4472"/>
                <a:gd name="T4" fmla="*/ 532 w 4126"/>
                <a:gd name="T5" fmla="*/ 3593 h 4472"/>
                <a:gd name="T6" fmla="*/ 319 w 4126"/>
                <a:gd name="T7" fmla="*/ 3699 h 4472"/>
                <a:gd name="T8" fmla="*/ 26 w 4126"/>
                <a:gd name="T9" fmla="*/ 3486 h 4472"/>
                <a:gd name="T10" fmla="*/ 452 w 4126"/>
                <a:gd name="T11" fmla="*/ 265 h 4472"/>
                <a:gd name="T12" fmla="*/ 798 w 4126"/>
                <a:gd name="T13" fmla="*/ 52 h 4472"/>
                <a:gd name="T14" fmla="*/ 3779 w 4126"/>
                <a:gd name="T15" fmla="*/ 1303 h 4472"/>
                <a:gd name="T16" fmla="*/ 3832 w 4126"/>
                <a:gd name="T17" fmla="*/ 1677 h 4472"/>
                <a:gd name="T18" fmla="*/ 3619 w 4126"/>
                <a:gd name="T19" fmla="*/ 1809 h 4472"/>
                <a:gd name="T20" fmla="*/ 4125 w 4126"/>
                <a:gd name="T21" fmla="*/ 2687 h 4472"/>
                <a:gd name="T22" fmla="*/ 1038 w 4126"/>
                <a:gd name="T23" fmla="*/ 4471 h 4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2">
                  <a:moveTo>
                    <a:pt x="1038" y="4471"/>
                  </a:moveTo>
                  <a:lnTo>
                    <a:pt x="1038" y="4471"/>
                  </a:lnTo>
                  <a:cubicBezTo>
                    <a:pt x="532" y="3593"/>
                    <a:pt x="532" y="3593"/>
                    <a:pt x="532" y="3593"/>
                  </a:cubicBezTo>
                  <a:cubicBezTo>
                    <a:pt x="319" y="3699"/>
                    <a:pt x="319" y="3699"/>
                    <a:pt x="319" y="3699"/>
                  </a:cubicBezTo>
                  <a:cubicBezTo>
                    <a:pt x="159" y="3806"/>
                    <a:pt x="0" y="3672"/>
                    <a:pt x="26" y="3486"/>
                  </a:cubicBezTo>
                  <a:cubicBezTo>
                    <a:pt x="452" y="265"/>
                    <a:pt x="452" y="265"/>
                    <a:pt x="452" y="265"/>
                  </a:cubicBezTo>
                  <a:cubicBezTo>
                    <a:pt x="478" y="80"/>
                    <a:pt x="611" y="0"/>
                    <a:pt x="798" y="52"/>
                  </a:cubicBezTo>
                  <a:cubicBezTo>
                    <a:pt x="3779" y="1303"/>
                    <a:pt x="3779" y="1303"/>
                    <a:pt x="3779" y="1303"/>
                  </a:cubicBezTo>
                  <a:cubicBezTo>
                    <a:pt x="3965" y="1384"/>
                    <a:pt x="3991" y="1596"/>
                    <a:pt x="3832" y="1677"/>
                  </a:cubicBezTo>
                  <a:cubicBezTo>
                    <a:pt x="3619" y="1809"/>
                    <a:pt x="3619" y="1809"/>
                    <a:pt x="3619" y="1809"/>
                  </a:cubicBezTo>
                  <a:cubicBezTo>
                    <a:pt x="4125" y="2687"/>
                    <a:pt x="4125" y="2687"/>
                    <a:pt x="4125" y="2687"/>
                  </a:cubicBezTo>
                  <a:cubicBezTo>
                    <a:pt x="3087" y="3273"/>
                    <a:pt x="2075" y="3858"/>
                    <a:pt x="1038" y="4471"/>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 name="Freeform 7"/>
            <p:cNvSpPr>
              <a:spLocks noChangeArrowheads="1"/>
            </p:cNvSpPr>
            <p:nvPr/>
          </p:nvSpPr>
          <p:spPr bwMode="auto">
            <a:xfrm>
              <a:off x="1044013" y="1184259"/>
              <a:ext cx="1316724" cy="1220742"/>
            </a:xfrm>
            <a:custGeom>
              <a:avLst/>
              <a:gdLst>
                <a:gd name="T0" fmla="*/ 0 w 6230"/>
                <a:gd name="T1" fmla="*/ 3593 h 5776"/>
                <a:gd name="T2" fmla="*/ 6229 w 6230"/>
                <a:gd name="T3" fmla="*/ 0 h 5776"/>
                <a:gd name="T4" fmla="*/ 6229 w 6230"/>
                <a:gd name="T5" fmla="*/ 4338 h 5776"/>
                <a:gd name="T6" fmla="*/ 3780 w 6230"/>
                <a:gd name="T7" fmla="*/ 5775 h 5776"/>
                <a:gd name="T8" fmla="*/ 0 w 6230"/>
                <a:gd name="T9" fmla="*/ 3593 h 5776"/>
              </a:gdLst>
              <a:ahLst/>
              <a:cxnLst>
                <a:cxn ang="0">
                  <a:pos x="T0" y="T1"/>
                </a:cxn>
                <a:cxn ang="0">
                  <a:pos x="T2" y="T3"/>
                </a:cxn>
                <a:cxn ang="0">
                  <a:pos x="T4" y="T5"/>
                </a:cxn>
                <a:cxn ang="0">
                  <a:pos x="T6" y="T7"/>
                </a:cxn>
                <a:cxn ang="0">
                  <a:pos x="T8" y="T9"/>
                </a:cxn>
              </a:cxnLst>
              <a:rect l="0" t="0" r="r" b="b"/>
              <a:pathLst>
                <a:path w="6230" h="5776">
                  <a:moveTo>
                    <a:pt x="0" y="3593"/>
                  </a:moveTo>
                  <a:lnTo>
                    <a:pt x="6229" y="0"/>
                  </a:lnTo>
                  <a:lnTo>
                    <a:pt x="6229" y="4338"/>
                  </a:lnTo>
                  <a:lnTo>
                    <a:pt x="3780" y="5775"/>
                  </a:lnTo>
                  <a:lnTo>
                    <a:pt x="0" y="3593"/>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0" name="Group 9"/>
          <p:cNvGrpSpPr/>
          <p:nvPr/>
        </p:nvGrpSpPr>
        <p:grpSpPr>
          <a:xfrm>
            <a:off x="962409" y="2972278"/>
            <a:ext cx="1502165" cy="1518939"/>
            <a:chOff x="312499" y="1988458"/>
            <a:chExt cx="1502165" cy="1518939"/>
          </a:xfrm>
          <a:solidFill>
            <a:srgbClr val="FD59AB"/>
          </a:solidFill>
        </p:grpSpPr>
        <p:sp>
          <p:nvSpPr>
            <p:cNvPr id="11" name="Freeform 2"/>
            <p:cNvSpPr>
              <a:spLocks noChangeArrowheads="1"/>
            </p:cNvSpPr>
            <p:nvPr/>
          </p:nvSpPr>
          <p:spPr bwMode="auto">
            <a:xfrm>
              <a:off x="312499" y="2264290"/>
              <a:ext cx="861043" cy="967275"/>
            </a:xfrm>
            <a:custGeom>
              <a:avLst/>
              <a:gdLst>
                <a:gd name="T0" fmla="*/ 4072 w 4073"/>
                <a:gd name="T1" fmla="*/ 4071 h 4578"/>
                <a:gd name="T2" fmla="*/ 4072 w 4073"/>
                <a:gd name="T3" fmla="*/ 4071 h 4578"/>
                <a:gd name="T4" fmla="*/ 3061 w 4073"/>
                <a:gd name="T5" fmla="*/ 4071 h 4578"/>
                <a:gd name="T6" fmla="*/ 3061 w 4073"/>
                <a:gd name="T7" fmla="*/ 4310 h 4578"/>
                <a:gd name="T8" fmla="*/ 2714 w 4073"/>
                <a:gd name="T9" fmla="*/ 4470 h 4578"/>
                <a:gd name="T10" fmla="*/ 159 w 4073"/>
                <a:gd name="T11" fmla="*/ 2500 h 4578"/>
                <a:gd name="T12" fmla="*/ 159 w 4073"/>
                <a:gd name="T13" fmla="*/ 2076 h 4578"/>
                <a:gd name="T14" fmla="*/ 2714 w 4073"/>
                <a:gd name="T15" fmla="*/ 107 h 4578"/>
                <a:gd name="T16" fmla="*/ 3061 w 4073"/>
                <a:gd name="T17" fmla="*/ 266 h 4578"/>
                <a:gd name="T18" fmla="*/ 3061 w 4073"/>
                <a:gd name="T19" fmla="*/ 505 h 4578"/>
                <a:gd name="T20" fmla="*/ 4072 w 4073"/>
                <a:gd name="T21" fmla="*/ 505 h 4578"/>
                <a:gd name="T22" fmla="*/ 4072 w 4073"/>
                <a:gd name="T23" fmla="*/ 4071 h 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3" h="4578">
                  <a:moveTo>
                    <a:pt x="4072" y="4071"/>
                  </a:moveTo>
                  <a:lnTo>
                    <a:pt x="4072" y="4071"/>
                  </a:lnTo>
                  <a:cubicBezTo>
                    <a:pt x="3061" y="4071"/>
                    <a:pt x="3061" y="4071"/>
                    <a:pt x="3061" y="4071"/>
                  </a:cubicBezTo>
                  <a:cubicBezTo>
                    <a:pt x="3061" y="4310"/>
                    <a:pt x="3061" y="4310"/>
                    <a:pt x="3061" y="4310"/>
                  </a:cubicBezTo>
                  <a:cubicBezTo>
                    <a:pt x="3061" y="4497"/>
                    <a:pt x="2874" y="4577"/>
                    <a:pt x="2714" y="4470"/>
                  </a:cubicBezTo>
                  <a:cubicBezTo>
                    <a:pt x="159" y="2500"/>
                    <a:pt x="159" y="2500"/>
                    <a:pt x="159" y="2500"/>
                  </a:cubicBezTo>
                  <a:cubicBezTo>
                    <a:pt x="0" y="2368"/>
                    <a:pt x="0" y="2209"/>
                    <a:pt x="159" y="2076"/>
                  </a:cubicBezTo>
                  <a:cubicBezTo>
                    <a:pt x="2714" y="107"/>
                    <a:pt x="2714" y="107"/>
                    <a:pt x="2714" y="107"/>
                  </a:cubicBezTo>
                  <a:cubicBezTo>
                    <a:pt x="2874" y="0"/>
                    <a:pt x="3061" y="79"/>
                    <a:pt x="3061" y="266"/>
                  </a:cubicBezTo>
                  <a:cubicBezTo>
                    <a:pt x="3061" y="505"/>
                    <a:pt x="3061" y="505"/>
                    <a:pt x="3061" y="505"/>
                  </a:cubicBezTo>
                  <a:cubicBezTo>
                    <a:pt x="4072" y="505"/>
                    <a:pt x="4072" y="505"/>
                    <a:pt x="4072" y="505"/>
                  </a:cubicBezTo>
                  <a:cubicBezTo>
                    <a:pt x="4072" y="1703"/>
                    <a:pt x="4072" y="2874"/>
                    <a:pt x="4072" y="4071"/>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8"/>
            <p:cNvSpPr>
              <a:spLocks noChangeArrowheads="1"/>
            </p:cNvSpPr>
            <p:nvPr/>
          </p:nvSpPr>
          <p:spPr bwMode="auto">
            <a:xfrm>
              <a:off x="1021648" y="1988458"/>
              <a:ext cx="793016" cy="1518939"/>
            </a:xfrm>
            <a:custGeom>
              <a:avLst/>
              <a:gdLst>
                <a:gd name="T0" fmla="*/ 0 w 3754"/>
                <a:gd name="T1" fmla="*/ 7186 h 7187"/>
                <a:gd name="T2" fmla="*/ 0 w 3754"/>
                <a:gd name="T3" fmla="*/ 0 h 7187"/>
                <a:gd name="T4" fmla="*/ 3753 w 3754"/>
                <a:gd name="T5" fmla="*/ 2183 h 7187"/>
                <a:gd name="T6" fmla="*/ 3753 w 3754"/>
                <a:gd name="T7" fmla="*/ 5003 h 7187"/>
                <a:gd name="T8" fmla="*/ 0 w 3754"/>
                <a:gd name="T9" fmla="*/ 7186 h 7187"/>
              </a:gdLst>
              <a:ahLst/>
              <a:cxnLst>
                <a:cxn ang="0">
                  <a:pos x="T0" y="T1"/>
                </a:cxn>
                <a:cxn ang="0">
                  <a:pos x="T2" y="T3"/>
                </a:cxn>
                <a:cxn ang="0">
                  <a:pos x="T4" y="T5"/>
                </a:cxn>
                <a:cxn ang="0">
                  <a:pos x="T6" y="T7"/>
                </a:cxn>
                <a:cxn ang="0">
                  <a:pos x="T8" y="T9"/>
                </a:cxn>
              </a:cxnLst>
              <a:rect l="0" t="0" r="r" b="b"/>
              <a:pathLst>
                <a:path w="3754" h="7187">
                  <a:moveTo>
                    <a:pt x="0" y="7186"/>
                  </a:moveTo>
                  <a:lnTo>
                    <a:pt x="0" y="0"/>
                  </a:lnTo>
                  <a:lnTo>
                    <a:pt x="3753" y="2183"/>
                  </a:lnTo>
                  <a:lnTo>
                    <a:pt x="3753" y="5003"/>
                  </a:lnTo>
                  <a:lnTo>
                    <a:pt x="0" y="7186"/>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3" name="Group 12"/>
          <p:cNvGrpSpPr/>
          <p:nvPr/>
        </p:nvGrpSpPr>
        <p:grpSpPr>
          <a:xfrm>
            <a:off x="1693923" y="4074673"/>
            <a:ext cx="1316724" cy="1462096"/>
            <a:chOff x="1044013" y="3090853"/>
            <a:chExt cx="1316724" cy="1462096"/>
          </a:xfrm>
          <a:solidFill>
            <a:srgbClr val="FE94C9"/>
          </a:solidFill>
        </p:grpSpPr>
        <p:sp>
          <p:nvSpPr>
            <p:cNvPr id="14" name="Freeform 3"/>
            <p:cNvSpPr>
              <a:spLocks noChangeArrowheads="1"/>
            </p:cNvSpPr>
            <p:nvPr/>
          </p:nvSpPr>
          <p:spPr bwMode="auto">
            <a:xfrm>
              <a:off x="1235045" y="3608038"/>
              <a:ext cx="872225" cy="944911"/>
            </a:xfrm>
            <a:custGeom>
              <a:avLst/>
              <a:gdLst>
                <a:gd name="T0" fmla="*/ 4125 w 4126"/>
                <a:gd name="T1" fmla="*/ 1784 h 4473"/>
                <a:gd name="T2" fmla="*/ 4125 w 4126"/>
                <a:gd name="T3" fmla="*/ 1784 h 4473"/>
                <a:gd name="T4" fmla="*/ 3619 w 4126"/>
                <a:gd name="T5" fmla="*/ 2662 h 4473"/>
                <a:gd name="T6" fmla="*/ 3832 w 4126"/>
                <a:gd name="T7" fmla="*/ 2795 h 4473"/>
                <a:gd name="T8" fmla="*/ 3779 w 4126"/>
                <a:gd name="T9" fmla="*/ 3168 h 4473"/>
                <a:gd name="T10" fmla="*/ 798 w 4126"/>
                <a:gd name="T11" fmla="*/ 4419 h 4473"/>
                <a:gd name="T12" fmla="*/ 452 w 4126"/>
                <a:gd name="T13" fmla="*/ 4206 h 4473"/>
                <a:gd name="T14" fmla="*/ 26 w 4126"/>
                <a:gd name="T15" fmla="*/ 986 h 4473"/>
                <a:gd name="T16" fmla="*/ 319 w 4126"/>
                <a:gd name="T17" fmla="*/ 773 h 4473"/>
                <a:gd name="T18" fmla="*/ 532 w 4126"/>
                <a:gd name="T19" fmla="*/ 879 h 4473"/>
                <a:gd name="T20" fmla="*/ 1038 w 4126"/>
                <a:gd name="T21" fmla="*/ 0 h 4473"/>
                <a:gd name="T22" fmla="*/ 4125 w 4126"/>
                <a:gd name="T23" fmla="*/ 1784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3">
                  <a:moveTo>
                    <a:pt x="4125" y="1784"/>
                  </a:moveTo>
                  <a:lnTo>
                    <a:pt x="4125" y="1784"/>
                  </a:lnTo>
                  <a:cubicBezTo>
                    <a:pt x="3619" y="2662"/>
                    <a:pt x="3619" y="2662"/>
                    <a:pt x="3619" y="2662"/>
                  </a:cubicBezTo>
                  <a:cubicBezTo>
                    <a:pt x="3832" y="2795"/>
                    <a:pt x="3832" y="2795"/>
                    <a:pt x="3832" y="2795"/>
                  </a:cubicBezTo>
                  <a:cubicBezTo>
                    <a:pt x="3991" y="2875"/>
                    <a:pt x="3965" y="3088"/>
                    <a:pt x="3779" y="3168"/>
                  </a:cubicBezTo>
                  <a:cubicBezTo>
                    <a:pt x="798" y="4419"/>
                    <a:pt x="798" y="4419"/>
                    <a:pt x="798" y="4419"/>
                  </a:cubicBezTo>
                  <a:cubicBezTo>
                    <a:pt x="611" y="4472"/>
                    <a:pt x="478" y="4392"/>
                    <a:pt x="452" y="4206"/>
                  </a:cubicBezTo>
                  <a:cubicBezTo>
                    <a:pt x="26" y="986"/>
                    <a:pt x="26" y="986"/>
                    <a:pt x="26" y="986"/>
                  </a:cubicBezTo>
                  <a:cubicBezTo>
                    <a:pt x="0" y="799"/>
                    <a:pt x="159" y="666"/>
                    <a:pt x="319" y="773"/>
                  </a:cubicBezTo>
                  <a:cubicBezTo>
                    <a:pt x="532" y="879"/>
                    <a:pt x="532" y="879"/>
                    <a:pt x="532" y="879"/>
                  </a:cubicBezTo>
                  <a:cubicBezTo>
                    <a:pt x="1038" y="0"/>
                    <a:pt x="1038" y="0"/>
                    <a:pt x="1038" y="0"/>
                  </a:cubicBezTo>
                  <a:cubicBezTo>
                    <a:pt x="2075" y="613"/>
                    <a:pt x="3087" y="1199"/>
                    <a:pt x="4125" y="1784"/>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 name="Freeform 9"/>
            <p:cNvSpPr>
              <a:spLocks noChangeArrowheads="1"/>
            </p:cNvSpPr>
            <p:nvPr/>
          </p:nvSpPr>
          <p:spPr bwMode="auto">
            <a:xfrm>
              <a:off x="1044013" y="3090853"/>
              <a:ext cx="1316724" cy="1220742"/>
            </a:xfrm>
            <a:custGeom>
              <a:avLst/>
              <a:gdLst>
                <a:gd name="T0" fmla="*/ 6229 w 6230"/>
                <a:gd name="T1" fmla="*/ 5776 h 5777"/>
                <a:gd name="T2" fmla="*/ 0 w 6230"/>
                <a:gd name="T3" fmla="*/ 2183 h 5777"/>
                <a:gd name="T4" fmla="*/ 3780 w 6230"/>
                <a:gd name="T5" fmla="*/ 0 h 5777"/>
                <a:gd name="T6" fmla="*/ 6229 w 6230"/>
                <a:gd name="T7" fmla="*/ 1437 h 5777"/>
                <a:gd name="T8" fmla="*/ 6229 w 6230"/>
                <a:gd name="T9" fmla="*/ 5776 h 5777"/>
              </a:gdLst>
              <a:ahLst/>
              <a:cxnLst>
                <a:cxn ang="0">
                  <a:pos x="T0" y="T1"/>
                </a:cxn>
                <a:cxn ang="0">
                  <a:pos x="T2" y="T3"/>
                </a:cxn>
                <a:cxn ang="0">
                  <a:pos x="T4" y="T5"/>
                </a:cxn>
                <a:cxn ang="0">
                  <a:pos x="T6" y="T7"/>
                </a:cxn>
                <a:cxn ang="0">
                  <a:pos x="T8" y="T9"/>
                </a:cxn>
              </a:cxnLst>
              <a:rect l="0" t="0" r="r" b="b"/>
              <a:pathLst>
                <a:path w="6230" h="5777">
                  <a:moveTo>
                    <a:pt x="6229" y="5776"/>
                  </a:moveTo>
                  <a:lnTo>
                    <a:pt x="0" y="2183"/>
                  </a:lnTo>
                  <a:lnTo>
                    <a:pt x="3780" y="0"/>
                  </a:lnTo>
                  <a:lnTo>
                    <a:pt x="6229" y="1437"/>
                  </a:lnTo>
                  <a:lnTo>
                    <a:pt x="6229" y="5776"/>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6" name="Group 15"/>
          <p:cNvGrpSpPr/>
          <p:nvPr/>
        </p:nvGrpSpPr>
        <p:grpSpPr>
          <a:xfrm>
            <a:off x="3065628" y="4074673"/>
            <a:ext cx="1316724" cy="1462096"/>
            <a:chOff x="2415718" y="3090853"/>
            <a:chExt cx="1316724" cy="1462096"/>
          </a:xfrm>
          <a:solidFill>
            <a:srgbClr val="FC2692"/>
          </a:solidFill>
        </p:grpSpPr>
        <p:sp>
          <p:nvSpPr>
            <p:cNvPr id="17" name="Freeform 4"/>
            <p:cNvSpPr>
              <a:spLocks noChangeArrowheads="1"/>
            </p:cNvSpPr>
            <p:nvPr/>
          </p:nvSpPr>
          <p:spPr bwMode="auto">
            <a:xfrm>
              <a:off x="2669185" y="3608038"/>
              <a:ext cx="872225" cy="944911"/>
            </a:xfrm>
            <a:custGeom>
              <a:avLst/>
              <a:gdLst>
                <a:gd name="T0" fmla="*/ 3087 w 4126"/>
                <a:gd name="T1" fmla="*/ 0 h 4473"/>
                <a:gd name="T2" fmla="*/ 3087 w 4126"/>
                <a:gd name="T3" fmla="*/ 0 h 4473"/>
                <a:gd name="T4" fmla="*/ 3592 w 4126"/>
                <a:gd name="T5" fmla="*/ 879 h 4473"/>
                <a:gd name="T6" fmla="*/ 3805 w 4126"/>
                <a:gd name="T7" fmla="*/ 773 h 4473"/>
                <a:gd name="T8" fmla="*/ 4098 w 4126"/>
                <a:gd name="T9" fmla="*/ 986 h 4473"/>
                <a:gd name="T10" fmla="*/ 3672 w 4126"/>
                <a:gd name="T11" fmla="*/ 4206 h 4473"/>
                <a:gd name="T12" fmla="*/ 3327 w 4126"/>
                <a:gd name="T13" fmla="*/ 4419 h 4473"/>
                <a:gd name="T14" fmla="*/ 346 w 4126"/>
                <a:gd name="T15" fmla="*/ 3168 h 4473"/>
                <a:gd name="T16" fmla="*/ 292 w 4126"/>
                <a:gd name="T17" fmla="*/ 2795 h 4473"/>
                <a:gd name="T18" fmla="*/ 505 w 4126"/>
                <a:gd name="T19" fmla="*/ 2662 h 4473"/>
                <a:gd name="T20" fmla="*/ 0 w 4126"/>
                <a:gd name="T21" fmla="*/ 1784 h 4473"/>
                <a:gd name="T22" fmla="*/ 3087 w 4126"/>
                <a:gd name="T23"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3">
                  <a:moveTo>
                    <a:pt x="3087" y="0"/>
                  </a:moveTo>
                  <a:lnTo>
                    <a:pt x="3087" y="0"/>
                  </a:lnTo>
                  <a:cubicBezTo>
                    <a:pt x="3592" y="879"/>
                    <a:pt x="3592" y="879"/>
                    <a:pt x="3592" y="879"/>
                  </a:cubicBezTo>
                  <a:cubicBezTo>
                    <a:pt x="3805" y="773"/>
                    <a:pt x="3805" y="773"/>
                    <a:pt x="3805" y="773"/>
                  </a:cubicBezTo>
                  <a:cubicBezTo>
                    <a:pt x="3965" y="666"/>
                    <a:pt x="4125" y="799"/>
                    <a:pt x="4098" y="986"/>
                  </a:cubicBezTo>
                  <a:cubicBezTo>
                    <a:pt x="3672" y="4206"/>
                    <a:pt x="3672" y="4206"/>
                    <a:pt x="3672" y="4206"/>
                  </a:cubicBezTo>
                  <a:cubicBezTo>
                    <a:pt x="3646" y="4392"/>
                    <a:pt x="3513" y="4472"/>
                    <a:pt x="3327" y="4419"/>
                  </a:cubicBezTo>
                  <a:cubicBezTo>
                    <a:pt x="346" y="3168"/>
                    <a:pt x="346" y="3168"/>
                    <a:pt x="346" y="3168"/>
                  </a:cubicBezTo>
                  <a:cubicBezTo>
                    <a:pt x="159" y="3088"/>
                    <a:pt x="133" y="2875"/>
                    <a:pt x="292" y="2795"/>
                  </a:cubicBezTo>
                  <a:cubicBezTo>
                    <a:pt x="505" y="2662"/>
                    <a:pt x="505" y="2662"/>
                    <a:pt x="505" y="2662"/>
                  </a:cubicBezTo>
                  <a:cubicBezTo>
                    <a:pt x="0" y="1784"/>
                    <a:pt x="0" y="1784"/>
                    <a:pt x="0" y="1784"/>
                  </a:cubicBezTo>
                  <a:cubicBezTo>
                    <a:pt x="1011" y="1199"/>
                    <a:pt x="2049" y="613"/>
                    <a:pt x="3087" y="0"/>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10"/>
            <p:cNvSpPr>
              <a:spLocks noChangeArrowheads="1"/>
            </p:cNvSpPr>
            <p:nvPr/>
          </p:nvSpPr>
          <p:spPr bwMode="auto">
            <a:xfrm>
              <a:off x="2415718" y="3090853"/>
              <a:ext cx="1316724" cy="1220742"/>
            </a:xfrm>
            <a:custGeom>
              <a:avLst/>
              <a:gdLst>
                <a:gd name="T0" fmla="*/ 6229 w 6230"/>
                <a:gd name="T1" fmla="*/ 2183 h 5777"/>
                <a:gd name="T2" fmla="*/ 0 w 6230"/>
                <a:gd name="T3" fmla="*/ 5776 h 5777"/>
                <a:gd name="T4" fmla="*/ 0 w 6230"/>
                <a:gd name="T5" fmla="*/ 1437 h 5777"/>
                <a:gd name="T6" fmla="*/ 2449 w 6230"/>
                <a:gd name="T7" fmla="*/ 0 h 5777"/>
                <a:gd name="T8" fmla="*/ 6229 w 6230"/>
                <a:gd name="T9" fmla="*/ 2183 h 5777"/>
              </a:gdLst>
              <a:ahLst/>
              <a:cxnLst>
                <a:cxn ang="0">
                  <a:pos x="T0" y="T1"/>
                </a:cxn>
                <a:cxn ang="0">
                  <a:pos x="T2" y="T3"/>
                </a:cxn>
                <a:cxn ang="0">
                  <a:pos x="T4" y="T5"/>
                </a:cxn>
                <a:cxn ang="0">
                  <a:pos x="T6" y="T7"/>
                </a:cxn>
                <a:cxn ang="0">
                  <a:pos x="T8" y="T9"/>
                </a:cxn>
              </a:cxnLst>
              <a:rect l="0" t="0" r="r" b="b"/>
              <a:pathLst>
                <a:path w="6230" h="5777">
                  <a:moveTo>
                    <a:pt x="6229" y="2183"/>
                  </a:moveTo>
                  <a:lnTo>
                    <a:pt x="0" y="5776"/>
                  </a:lnTo>
                  <a:lnTo>
                    <a:pt x="0" y="1437"/>
                  </a:lnTo>
                  <a:lnTo>
                    <a:pt x="2449" y="0"/>
                  </a:lnTo>
                  <a:lnTo>
                    <a:pt x="6229" y="2183"/>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9" name="Group 18"/>
          <p:cNvGrpSpPr/>
          <p:nvPr/>
        </p:nvGrpSpPr>
        <p:grpSpPr>
          <a:xfrm>
            <a:off x="3611700" y="2972278"/>
            <a:ext cx="1502166" cy="1518939"/>
            <a:chOff x="2961790" y="1988458"/>
            <a:chExt cx="1502166" cy="1518939"/>
          </a:xfrm>
          <a:solidFill>
            <a:srgbClr val="FD59AB"/>
          </a:solidFill>
        </p:grpSpPr>
        <p:sp>
          <p:nvSpPr>
            <p:cNvPr id="20" name="Freeform 5"/>
            <p:cNvSpPr>
              <a:spLocks noChangeArrowheads="1"/>
            </p:cNvSpPr>
            <p:nvPr/>
          </p:nvSpPr>
          <p:spPr bwMode="auto">
            <a:xfrm>
              <a:off x="3602913" y="2264290"/>
              <a:ext cx="861043" cy="967275"/>
            </a:xfrm>
            <a:custGeom>
              <a:avLst/>
              <a:gdLst>
                <a:gd name="T0" fmla="*/ 0 w 4073"/>
                <a:gd name="T1" fmla="*/ 505 h 4578"/>
                <a:gd name="T2" fmla="*/ 0 w 4073"/>
                <a:gd name="T3" fmla="*/ 505 h 4578"/>
                <a:gd name="T4" fmla="*/ 1011 w 4073"/>
                <a:gd name="T5" fmla="*/ 505 h 4578"/>
                <a:gd name="T6" fmla="*/ 1011 w 4073"/>
                <a:gd name="T7" fmla="*/ 266 h 4578"/>
                <a:gd name="T8" fmla="*/ 1357 w 4073"/>
                <a:gd name="T9" fmla="*/ 107 h 4578"/>
                <a:gd name="T10" fmla="*/ 3912 w 4073"/>
                <a:gd name="T11" fmla="*/ 2076 h 4578"/>
                <a:gd name="T12" fmla="*/ 3912 w 4073"/>
                <a:gd name="T13" fmla="*/ 2500 h 4578"/>
                <a:gd name="T14" fmla="*/ 1357 w 4073"/>
                <a:gd name="T15" fmla="*/ 4470 h 4578"/>
                <a:gd name="T16" fmla="*/ 1011 w 4073"/>
                <a:gd name="T17" fmla="*/ 4310 h 4578"/>
                <a:gd name="T18" fmla="*/ 1011 w 4073"/>
                <a:gd name="T19" fmla="*/ 4071 h 4578"/>
                <a:gd name="T20" fmla="*/ 0 w 4073"/>
                <a:gd name="T21" fmla="*/ 4071 h 4578"/>
                <a:gd name="T22" fmla="*/ 0 w 4073"/>
                <a:gd name="T23" fmla="*/ 505 h 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3" h="4578">
                  <a:moveTo>
                    <a:pt x="0" y="505"/>
                  </a:moveTo>
                  <a:lnTo>
                    <a:pt x="0" y="505"/>
                  </a:lnTo>
                  <a:cubicBezTo>
                    <a:pt x="1011" y="505"/>
                    <a:pt x="1011" y="505"/>
                    <a:pt x="1011" y="505"/>
                  </a:cubicBezTo>
                  <a:cubicBezTo>
                    <a:pt x="1011" y="266"/>
                    <a:pt x="1011" y="266"/>
                    <a:pt x="1011" y="266"/>
                  </a:cubicBezTo>
                  <a:cubicBezTo>
                    <a:pt x="1011" y="79"/>
                    <a:pt x="1197" y="0"/>
                    <a:pt x="1357" y="107"/>
                  </a:cubicBezTo>
                  <a:cubicBezTo>
                    <a:pt x="3912" y="2076"/>
                    <a:pt x="3912" y="2076"/>
                    <a:pt x="3912" y="2076"/>
                  </a:cubicBezTo>
                  <a:cubicBezTo>
                    <a:pt x="4072" y="2209"/>
                    <a:pt x="4072" y="2368"/>
                    <a:pt x="3912" y="2500"/>
                  </a:cubicBezTo>
                  <a:cubicBezTo>
                    <a:pt x="1357" y="4470"/>
                    <a:pt x="1357" y="4470"/>
                    <a:pt x="1357" y="4470"/>
                  </a:cubicBezTo>
                  <a:cubicBezTo>
                    <a:pt x="1197" y="4577"/>
                    <a:pt x="1011" y="4497"/>
                    <a:pt x="1011" y="4310"/>
                  </a:cubicBezTo>
                  <a:cubicBezTo>
                    <a:pt x="1011" y="4071"/>
                    <a:pt x="1011" y="4071"/>
                    <a:pt x="1011" y="4071"/>
                  </a:cubicBezTo>
                  <a:cubicBezTo>
                    <a:pt x="0" y="4071"/>
                    <a:pt x="0" y="4071"/>
                    <a:pt x="0" y="4071"/>
                  </a:cubicBezTo>
                  <a:cubicBezTo>
                    <a:pt x="0" y="2874"/>
                    <a:pt x="0" y="1703"/>
                    <a:pt x="0" y="505"/>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11"/>
            <p:cNvSpPr>
              <a:spLocks noChangeArrowheads="1"/>
            </p:cNvSpPr>
            <p:nvPr/>
          </p:nvSpPr>
          <p:spPr bwMode="auto">
            <a:xfrm>
              <a:off x="2961790" y="1988458"/>
              <a:ext cx="793016" cy="1518939"/>
            </a:xfrm>
            <a:custGeom>
              <a:avLst/>
              <a:gdLst>
                <a:gd name="T0" fmla="*/ 3752 w 3753"/>
                <a:gd name="T1" fmla="*/ 0 h 7187"/>
                <a:gd name="T2" fmla="*/ 3752 w 3753"/>
                <a:gd name="T3" fmla="*/ 7186 h 7187"/>
                <a:gd name="T4" fmla="*/ 0 w 3753"/>
                <a:gd name="T5" fmla="*/ 5003 h 7187"/>
                <a:gd name="T6" fmla="*/ 0 w 3753"/>
                <a:gd name="T7" fmla="*/ 2183 h 7187"/>
                <a:gd name="T8" fmla="*/ 3752 w 3753"/>
                <a:gd name="T9" fmla="*/ 0 h 7187"/>
              </a:gdLst>
              <a:ahLst/>
              <a:cxnLst>
                <a:cxn ang="0">
                  <a:pos x="T0" y="T1"/>
                </a:cxn>
                <a:cxn ang="0">
                  <a:pos x="T2" y="T3"/>
                </a:cxn>
                <a:cxn ang="0">
                  <a:pos x="T4" y="T5"/>
                </a:cxn>
                <a:cxn ang="0">
                  <a:pos x="T6" y="T7"/>
                </a:cxn>
                <a:cxn ang="0">
                  <a:pos x="T8" y="T9"/>
                </a:cxn>
              </a:cxnLst>
              <a:rect l="0" t="0" r="r" b="b"/>
              <a:pathLst>
                <a:path w="3753" h="7187">
                  <a:moveTo>
                    <a:pt x="3752" y="0"/>
                  </a:moveTo>
                  <a:lnTo>
                    <a:pt x="3752" y="7186"/>
                  </a:lnTo>
                  <a:lnTo>
                    <a:pt x="0" y="5003"/>
                  </a:lnTo>
                  <a:lnTo>
                    <a:pt x="0" y="2183"/>
                  </a:lnTo>
                  <a:lnTo>
                    <a:pt x="3752"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22" name="Group 21"/>
          <p:cNvGrpSpPr/>
          <p:nvPr/>
        </p:nvGrpSpPr>
        <p:grpSpPr>
          <a:xfrm>
            <a:off x="3065628" y="1926726"/>
            <a:ext cx="1316724" cy="1462095"/>
            <a:chOff x="2415718" y="942906"/>
            <a:chExt cx="1316724" cy="1462095"/>
          </a:xfrm>
          <a:solidFill>
            <a:srgbClr val="FE94C9"/>
          </a:solidFill>
        </p:grpSpPr>
        <p:sp>
          <p:nvSpPr>
            <p:cNvPr id="23" name="Freeform 6"/>
            <p:cNvSpPr>
              <a:spLocks noChangeArrowheads="1"/>
            </p:cNvSpPr>
            <p:nvPr/>
          </p:nvSpPr>
          <p:spPr bwMode="auto">
            <a:xfrm>
              <a:off x="2669185" y="942906"/>
              <a:ext cx="872225" cy="944911"/>
            </a:xfrm>
            <a:custGeom>
              <a:avLst/>
              <a:gdLst>
                <a:gd name="T0" fmla="*/ 0 w 4126"/>
                <a:gd name="T1" fmla="*/ 2687 h 4472"/>
                <a:gd name="T2" fmla="*/ 0 w 4126"/>
                <a:gd name="T3" fmla="*/ 2687 h 4472"/>
                <a:gd name="T4" fmla="*/ 505 w 4126"/>
                <a:gd name="T5" fmla="*/ 1809 h 4472"/>
                <a:gd name="T6" fmla="*/ 292 w 4126"/>
                <a:gd name="T7" fmla="*/ 1677 h 4472"/>
                <a:gd name="T8" fmla="*/ 346 w 4126"/>
                <a:gd name="T9" fmla="*/ 1303 h 4472"/>
                <a:gd name="T10" fmla="*/ 3327 w 4126"/>
                <a:gd name="T11" fmla="*/ 52 h 4472"/>
                <a:gd name="T12" fmla="*/ 3672 w 4126"/>
                <a:gd name="T13" fmla="*/ 265 h 4472"/>
                <a:gd name="T14" fmla="*/ 4098 w 4126"/>
                <a:gd name="T15" fmla="*/ 3486 h 4472"/>
                <a:gd name="T16" fmla="*/ 3805 w 4126"/>
                <a:gd name="T17" fmla="*/ 3699 h 4472"/>
                <a:gd name="T18" fmla="*/ 3592 w 4126"/>
                <a:gd name="T19" fmla="*/ 3593 h 4472"/>
                <a:gd name="T20" fmla="*/ 3087 w 4126"/>
                <a:gd name="T21" fmla="*/ 4471 h 4472"/>
                <a:gd name="T22" fmla="*/ 0 w 4126"/>
                <a:gd name="T23" fmla="*/ 2687 h 4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2">
                  <a:moveTo>
                    <a:pt x="0" y="2687"/>
                  </a:moveTo>
                  <a:lnTo>
                    <a:pt x="0" y="2687"/>
                  </a:lnTo>
                  <a:cubicBezTo>
                    <a:pt x="505" y="1809"/>
                    <a:pt x="505" y="1809"/>
                    <a:pt x="505" y="1809"/>
                  </a:cubicBezTo>
                  <a:cubicBezTo>
                    <a:pt x="292" y="1677"/>
                    <a:pt x="292" y="1677"/>
                    <a:pt x="292" y="1677"/>
                  </a:cubicBezTo>
                  <a:cubicBezTo>
                    <a:pt x="133" y="1596"/>
                    <a:pt x="159" y="1384"/>
                    <a:pt x="346" y="1303"/>
                  </a:cubicBezTo>
                  <a:cubicBezTo>
                    <a:pt x="3327" y="52"/>
                    <a:pt x="3327" y="52"/>
                    <a:pt x="3327" y="52"/>
                  </a:cubicBezTo>
                  <a:cubicBezTo>
                    <a:pt x="3513" y="0"/>
                    <a:pt x="3646" y="80"/>
                    <a:pt x="3672" y="265"/>
                  </a:cubicBezTo>
                  <a:cubicBezTo>
                    <a:pt x="4098" y="3486"/>
                    <a:pt x="4098" y="3486"/>
                    <a:pt x="4098" y="3486"/>
                  </a:cubicBezTo>
                  <a:cubicBezTo>
                    <a:pt x="4125" y="3672"/>
                    <a:pt x="3965" y="3806"/>
                    <a:pt x="3805" y="3699"/>
                  </a:cubicBezTo>
                  <a:cubicBezTo>
                    <a:pt x="3592" y="3593"/>
                    <a:pt x="3592" y="3593"/>
                    <a:pt x="3592" y="3593"/>
                  </a:cubicBezTo>
                  <a:cubicBezTo>
                    <a:pt x="3087" y="4471"/>
                    <a:pt x="3087" y="4471"/>
                    <a:pt x="3087" y="4471"/>
                  </a:cubicBezTo>
                  <a:cubicBezTo>
                    <a:pt x="2049" y="3858"/>
                    <a:pt x="1037" y="3273"/>
                    <a:pt x="0" y="2687"/>
                  </a:cubicBez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12"/>
            <p:cNvSpPr>
              <a:spLocks noChangeArrowheads="1"/>
            </p:cNvSpPr>
            <p:nvPr/>
          </p:nvSpPr>
          <p:spPr bwMode="auto">
            <a:xfrm>
              <a:off x="2415718" y="1184259"/>
              <a:ext cx="1316724" cy="1220742"/>
            </a:xfrm>
            <a:custGeom>
              <a:avLst/>
              <a:gdLst>
                <a:gd name="T0" fmla="*/ 0 w 6230"/>
                <a:gd name="T1" fmla="*/ 0 h 5776"/>
                <a:gd name="T2" fmla="*/ 6229 w 6230"/>
                <a:gd name="T3" fmla="*/ 3593 h 5776"/>
                <a:gd name="T4" fmla="*/ 2449 w 6230"/>
                <a:gd name="T5" fmla="*/ 5775 h 5776"/>
                <a:gd name="T6" fmla="*/ 0 w 6230"/>
                <a:gd name="T7" fmla="*/ 4338 h 5776"/>
                <a:gd name="T8" fmla="*/ 0 w 6230"/>
                <a:gd name="T9" fmla="*/ 0 h 5776"/>
              </a:gdLst>
              <a:ahLst/>
              <a:cxnLst>
                <a:cxn ang="0">
                  <a:pos x="T0" y="T1"/>
                </a:cxn>
                <a:cxn ang="0">
                  <a:pos x="T2" y="T3"/>
                </a:cxn>
                <a:cxn ang="0">
                  <a:pos x="T4" y="T5"/>
                </a:cxn>
                <a:cxn ang="0">
                  <a:pos x="T6" y="T7"/>
                </a:cxn>
                <a:cxn ang="0">
                  <a:pos x="T8" y="T9"/>
                </a:cxn>
              </a:cxnLst>
              <a:rect l="0" t="0" r="r" b="b"/>
              <a:pathLst>
                <a:path w="6230" h="5776">
                  <a:moveTo>
                    <a:pt x="0" y="0"/>
                  </a:moveTo>
                  <a:lnTo>
                    <a:pt x="6229" y="3593"/>
                  </a:lnTo>
                  <a:lnTo>
                    <a:pt x="2449" y="5775"/>
                  </a:lnTo>
                  <a:lnTo>
                    <a:pt x="0" y="4338"/>
                  </a:ln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5" name="Freeform 13"/>
          <p:cNvSpPr>
            <a:spLocks noChangeArrowheads="1"/>
          </p:cNvSpPr>
          <p:nvPr/>
        </p:nvSpPr>
        <p:spPr bwMode="auto">
          <a:xfrm>
            <a:off x="2520487" y="3135354"/>
            <a:ext cx="1035302" cy="1191855"/>
          </a:xfrm>
          <a:custGeom>
            <a:avLst/>
            <a:gdLst>
              <a:gd name="T0" fmla="*/ 2449 w 4897"/>
              <a:gd name="T1" fmla="*/ 0 h 5642"/>
              <a:gd name="T2" fmla="*/ 3672 w 4897"/>
              <a:gd name="T3" fmla="*/ 691 h 5642"/>
              <a:gd name="T4" fmla="*/ 4896 w 4897"/>
              <a:gd name="T5" fmla="*/ 1410 h 5642"/>
              <a:gd name="T6" fmla="*/ 4896 w 4897"/>
              <a:gd name="T7" fmla="*/ 2821 h 5642"/>
              <a:gd name="T8" fmla="*/ 4896 w 4897"/>
              <a:gd name="T9" fmla="*/ 4230 h 5642"/>
              <a:gd name="T10" fmla="*/ 3672 w 4897"/>
              <a:gd name="T11" fmla="*/ 4949 h 5642"/>
              <a:gd name="T12" fmla="*/ 2449 w 4897"/>
              <a:gd name="T13" fmla="*/ 5641 h 5642"/>
              <a:gd name="T14" fmla="*/ 1225 w 4897"/>
              <a:gd name="T15" fmla="*/ 4949 h 5642"/>
              <a:gd name="T16" fmla="*/ 0 w 4897"/>
              <a:gd name="T17" fmla="*/ 4230 h 5642"/>
              <a:gd name="T18" fmla="*/ 0 w 4897"/>
              <a:gd name="T19" fmla="*/ 2821 h 5642"/>
              <a:gd name="T20" fmla="*/ 0 w 4897"/>
              <a:gd name="T21" fmla="*/ 1410 h 5642"/>
              <a:gd name="T22" fmla="*/ 1225 w 4897"/>
              <a:gd name="T23" fmla="*/ 691 h 5642"/>
              <a:gd name="T24" fmla="*/ 2449 w 4897"/>
              <a:gd name="T25" fmla="*/ 0 h 5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97" h="5642">
                <a:moveTo>
                  <a:pt x="2449" y="0"/>
                </a:moveTo>
                <a:lnTo>
                  <a:pt x="3672" y="691"/>
                </a:lnTo>
                <a:lnTo>
                  <a:pt x="4896" y="1410"/>
                </a:lnTo>
                <a:lnTo>
                  <a:pt x="4896" y="2821"/>
                </a:lnTo>
                <a:lnTo>
                  <a:pt x="4896" y="4230"/>
                </a:lnTo>
                <a:lnTo>
                  <a:pt x="3672" y="4949"/>
                </a:lnTo>
                <a:lnTo>
                  <a:pt x="2449" y="5641"/>
                </a:lnTo>
                <a:lnTo>
                  <a:pt x="1225" y="4949"/>
                </a:lnTo>
                <a:lnTo>
                  <a:pt x="0" y="4230"/>
                </a:lnTo>
                <a:lnTo>
                  <a:pt x="0" y="2821"/>
                </a:lnTo>
                <a:lnTo>
                  <a:pt x="0" y="1410"/>
                </a:lnTo>
                <a:lnTo>
                  <a:pt x="1225" y="691"/>
                </a:lnTo>
                <a:lnTo>
                  <a:pt x="2449" y="0"/>
                </a:lnTo>
              </a:path>
            </a:pathLst>
          </a:custGeom>
          <a:solidFill>
            <a:schemeClr val="bg1">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7" name="TextBox 26"/>
          <p:cNvSpPr txBox="1"/>
          <p:nvPr/>
        </p:nvSpPr>
        <p:spPr>
          <a:xfrm>
            <a:off x="3378494" y="2528237"/>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6</a:t>
            </a:r>
            <a:endParaRPr lang="ru-RU" sz="3200" dirty="0">
              <a:solidFill>
                <a:schemeClr val="bg1">
                  <a:lumMod val="95000"/>
                </a:schemeClr>
              </a:solidFill>
              <a:latin typeface="Sosa Regular"/>
              <a:cs typeface="Sosa Regular"/>
            </a:endParaRPr>
          </a:p>
        </p:txBody>
      </p:sp>
      <p:sp>
        <p:nvSpPr>
          <p:cNvPr id="28" name="TextBox 27"/>
          <p:cNvSpPr txBox="1"/>
          <p:nvPr/>
        </p:nvSpPr>
        <p:spPr>
          <a:xfrm>
            <a:off x="3847316" y="3437134"/>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5</a:t>
            </a:r>
            <a:endParaRPr lang="ru-RU" sz="3200" dirty="0">
              <a:solidFill>
                <a:schemeClr val="bg1">
                  <a:lumMod val="95000"/>
                </a:schemeClr>
              </a:solidFill>
              <a:latin typeface="Sosa Regular"/>
              <a:cs typeface="Sosa Regular"/>
            </a:endParaRPr>
          </a:p>
        </p:txBody>
      </p:sp>
      <p:sp>
        <p:nvSpPr>
          <p:cNvPr id="29" name="TextBox 28"/>
          <p:cNvSpPr txBox="1"/>
          <p:nvPr/>
        </p:nvSpPr>
        <p:spPr>
          <a:xfrm>
            <a:off x="3347398" y="4351529"/>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4</a:t>
            </a:r>
            <a:endParaRPr lang="ru-RU" sz="3200" dirty="0">
              <a:solidFill>
                <a:schemeClr val="bg1">
                  <a:lumMod val="95000"/>
                </a:schemeClr>
              </a:solidFill>
              <a:latin typeface="Sosa Regular"/>
              <a:cs typeface="Sosa Regular"/>
            </a:endParaRPr>
          </a:p>
        </p:txBody>
      </p:sp>
      <p:sp>
        <p:nvSpPr>
          <p:cNvPr id="30" name="TextBox 29"/>
          <p:cNvSpPr txBox="1"/>
          <p:nvPr/>
        </p:nvSpPr>
        <p:spPr>
          <a:xfrm>
            <a:off x="2243995" y="4384028"/>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3</a:t>
            </a:r>
            <a:endParaRPr lang="ru-RU" sz="3200" dirty="0">
              <a:solidFill>
                <a:schemeClr val="bg1">
                  <a:lumMod val="95000"/>
                </a:schemeClr>
              </a:solidFill>
              <a:latin typeface="Sosa Regular"/>
              <a:cs typeface="Sosa Regular"/>
            </a:endParaRPr>
          </a:p>
        </p:txBody>
      </p:sp>
      <p:sp>
        <p:nvSpPr>
          <p:cNvPr id="33" name="Content Placeholder 2"/>
          <p:cNvSpPr txBox="1">
            <a:spLocks/>
          </p:cNvSpPr>
          <p:nvPr/>
        </p:nvSpPr>
        <p:spPr>
          <a:xfrm>
            <a:off x="5504860" y="2211614"/>
            <a:ext cx="1760927" cy="93350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01</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Personal Computer</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ontent Placeholder 2"/>
          <p:cNvSpPr txBox="1">
            <a:spLocks/>
          </p:cNvSpPr>
          <p:nvPr/>
        </p:nvSpPr>
        <p:spPr>
          <a:xfrm>
            <a:off x="7525282" y="2211613"/>
            <a:ext cx="1760927" cy="93350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02</a:t>
            </a:r>
            <a:r>
              <a:rPr lang="id-ID" sz="1400" b="1" dirty="0">
                <a:solidFill>
                  <a:schemeClr val="tx1">
                    <a:lumMod val="65000"/>
                    <a:lumOff val="35000"/>
                  </a:schemeClr>
                </a:solidFill>
                <a:latin typeface="Roboto" panose="02000000000000000000" pitchFamily="2" charset="0"/>
                <a:ea typeface="Roboto" panose="02000000000000000000" pitchFamily="2" charset="0"/>
              </a:rPr>
              <a:t> </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Laptop</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Content Placeholder 2"/>
          <p:cNvSpPr txBox="1">
            <a:spLocks/>
          </p:cNvSpPr>
          <p:nvPr/>
        </p:nvSpPr>
        <p:spPr>
          <a:xfrm>
            <a:off x="9545704" y="2211613"/>
            <a:ext cx="1760927" cy="93350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03</a:t>
            </a:r>
            <a:r>
              <a:rPr lang="id-ID" sz="1400" b="1" dirty="0">
                <a:solidFill>
                  <a:schemeClr val="tx1">
                    <a:lumMod val="65000"/>
                    <a:lumOff val="35000"/>
                  </a:schemeClr>
                </a:solidFill>
                <a:latin typeface="Roboto" panose="02000000000000000000" pitchFamily="2" charset="0"/>
                <a:ea typeface="Roboto" panose="02000000000000000000" pitchFamily="2" charset="0"/>
              </a:rPr>
              <a:t> </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Tablet</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ontent Placeholder 2"/>
          <p:cNvSpPr txBox="1">
            <a:spLocks/>
          </p:cNvSpPr>
          <p:nvPr/>
        </p:nvSpPr>
        <p:spPr>
          <a:xfrm>
            <a:off x="5504860" y="3789034"/>
            <a:ext cx="1760927" cy="98759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04</a:t>
            </a:r>
            <a:r>
              <a:rPr lang="id-ID" sz="1400" b="1" dirty="0">
                <a:solidFill>
                  <a:schemeClr val="tx1">
                    <a:lumMod val="65000"/>
                    <a:lumOff val="35000"/>
                  </a:schemeClr>
                </a:solidFill>
                <a:latin typeface="Roboto" panose="02000000000000000000" pitchFamily="2" charset="0"/>
                <a:ea typeface="Roboto" panose="02000000000000000000" pitchFamily="2" charset="0"/>
              </a:rPr>
              <a:t> </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Mobile</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Content Placeholder 2"/>
          <p:cNvSpPr txBox="1">
            <a:spLocks/>
          </p:cNvSpPr>
          <p:nvPr/>
        </p:nvSpPr>
        <p:spPr>
          <a:xfrm>
            <a:off x="7525282" y="3789033"/>
            <a:ext cx="1760927" cy="98759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05</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Handphone</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545704" y="3789033"/>
            <a:ext cx="1760927" cy="98759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06</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Faximily</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416405" y="3246699"/>
            <a:ext cx="1229618" cy="923307"/>
          </a:xfrm>
          <a:prstGeom prst="rect">
            <a:avLst/>
          </a:prstGeom>
          <a:noFill/>
        </p:spPr>
        <p:txBody>
          <a:bodyPr wrap="square" lIns="91420" tIns="45709" rIns="91420" bIns="45709" rtlCol="0">
            <a:spAutoFit/>
          </a:bodyPr>
          <a:lstStyle/>
          <a:p>
            <a:pPr algn="ctr"/>
            <a:r>
              <a:rPr lang="ru-RU" sz="5400" dirty="0">
                <a:solidFill>
                  <a:schemeClr val="bg1"/>
                </a:solidFill>
                <a:latin typeface="Sosa Regular"/>
                <a:cs typeface="Sosa Regular"/>
              </a:rPr>
              <a:t>:</a:t>
            </a:r>
            <a:endParaRPr lang="ru-RU" sz="7200" dirty="0">
              <a:solidFill>
                <a:schemeClr val="bg1"/>
              </a:solidFill>
              <a:latin typeface="Sosa Regular"/>
              <a:cs typeface="Sosa Regular"/>
            </a:endParaRPr>
          </a:p>
        </p:txBody>
      </p:sp>
      <p:sp>
        <p:nvSpPr>
          <p:cNvPr id="31" name="TextBox 30"/>
          <p:cNvSpPr txBox="1"/>
          <p:nvPr/>
        </p:nvSpPr>
        <p:spPr>
          <a:xfrm>
            <a:off x="1660643" y="3427214"/>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2</a:t>
            </a:r>
            <a:endParaRPr lang="ru-RU" sz="3200" dirty="0">
              <a:solidFill>
                <a:schemeClr val="bg1">
                  <a:lumMod val="95000"/>
                </a:schemeClr>
              </a:solidFill>
              <a:latin typeface="Sosa Regular"/>
              <a:cs typeface="Sosa Regular"/>
            </a:endParaRPr>
          </a:p>
        </p:txBody>
      </p:sp>
      <p:sp>
        <p:nvSpPr>
          <p:cNvPr id="32" name="TextBox 31"/>
          <p:cNvSpPr txBox="1"/>
          <p:nvPr/>
        </p:nvSpPr>
        <p:spPr>
          <a:xfrm>
            <a:off x="2338533" y="2474415"/>
            <a:ext cx="379508"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1</a:t>
            </a:r>
            <a:endParaRPr lang="ru-RU" sz="3200" dirty="0">
              <a:solidFill>
                <a:schemeClr val="bg1">
                  <a:lumMod val="95000"/>
                </a:schemeClr>
              </a:solidFill>
              <a:latin typeface="Sosa Regular"/>
              <a:cs typeface="Sosa Regular"/>
            </a:endParaRPr>
          </a:p>
        </p:txBody>
      </p:sp>
      <p:sp>
        <p:nvSpPr>
          <p:cNvPr id="2" name="灯片编号占位符 1"/>
          <p:cNvSpPr>
            <a:spLocks noGrp="1"/>
          </p:cNvSpPr>
          <p:nvPr>
            <p:ph type="sldNum" sz="quarter" idx="12"/>
          </p:nvPr>
        </p:nvSpPr>
        <p:spPr/>
        <p:txBody>
          <a:bodyPr/>
          <a:lstStyle/>
          <a:p>
            <a:fld id="{0942A7D8-7BAA-4C4E-860D-7E3507E96D7B}" type="slidenum">
              <a:rPr lang="zh-CN" altLang="en-US" smtClean="0"/>
              <a:pPr/>
              <a:t>12</a:t>
            </a:fld>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783382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right)">
                                      <p:cBhvr>
                                        <p:cTn id="39" dur="500"/>
                                        <p:tgtEl>
                                          <p:spTgt spid="10"/>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400" fill="hold"/>
                                        <p:tgtEl>
                                          <p:spTgt spid="26"/>
                                        </p:tgtEl>
                                        <p:attrNameLst>
                                          <p:attrName>ppt_w</p:attrName>
                                        </p:attrNameLst>
                                      </p:cBhvr>
                                      <p:tavLst>
                                        <p:tav tm="0">
                                          <p:val>
                                            <p:fltVal val="0"/>
                                          </p:val>
                                        </p:tav>
                                        <p:tav tm="100000">
                                          <p:val>
                                            <p:strVal val="#ppt_w"/>
                                          </p:val>
                                        </p:tav>
                                      </p:tavLst>
                                    </p:anim>
                                    <p:anim calcmode="lin" valueType="num">
                                      <p:cBhvr>
                                        <p:cTn id="44" dur="400" fill="hold"/>
                                        <p:tgtEl>
                                          <p:spTgt spid="26"/>
                                        </p:tgtEl>
                                        <p:attrNameLst>
                                          <p:attrName>ppt_h</p:attrName>
                                        </p:attrNameLst>
                                      </p:cBhvr>
                                      <p:tavLst>
                                        <p:tav tm="0">
                                          <p:val>
                                            <p:fltVal val="0"/>
                                          </p:val>
                                        </p:tav>
                                        <p:tav tm="100000">
                                          <p:val>
                                            <p:strVal val="#ppt_h"/>
                                          </p:val>
                                        </p:tav>
                                      </p:tavLst>
                                    </p:anim>
                                    <p:animEffect transition="in" filter="fade">
                                      <p:cBhvr>
                                        <p:cTn id="45" dur="400"/>
                                        <p:tgtEl>
                                          <p:spTgt spid="26"/>
                                        </p:tgtEl>
                                      </p:cBhvr>
                                    </p:animEffect>
                                  </p:childTnLst>
                                </p:cTn>
                              </p:par>
                            </p:childTnLst>
                          </p:cTn>
                        </p:par>
                        <p:par>
                          <p:cTn id="46" fill="hold">
                            <p:stCondLst>
                              <p:cond delay="4900"/>
                            </p:stCondLst>
                            <p:childTnLst>
                              <p:par>
                                <p:cTn id="47" presetID="53" presetClass="entr" presetSubtype="16"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400" fill="hold"/>
                                        <p:tgtEl>
                                          <p:spTgt spid="27"/>
                                        </p:tgtEl>
                                        <p:attrNameLst>
                                          <p:attrName>ppt_w</p:attrName>
                                        </p:attrNameLst>
                                      </p:cBhvr>
                                      <p:tavLst>
                                        <p:tav tm="0">
                                          <p:val>
                                            <p:fltVal val="0"/>
                                          </p:val>
                                        </p:tav>
                                        <p:tav tm="100000">
                                          <p:val>
                                            <p:strVal val="#ppt_w"/>
                                          </p:val>
                                        </p:tav>
                                      </p:tavLst>
                                    </p:anim>
                                    <p:anim calcmode="lin" valueType="num">
                                      <p:cBhvr>
                                        <p:cTn id="50" dur="400" fill="hold"/>
                                        <p:tgtEl>
                                          <p:spTgt spid="27"/>
                                        </p:tgtEl>
                                        <p:attrNameLst>
                                          <p:attrName>ppt_h</p:attrName>
                                        </p:attrNameLst>
                                      </p:cBhvr>
                                      <p:tavLst>
                                        <p:tav tm="0">
                                          <p:val>
                                            <p:fltVal val="0"/>
                                          </p:val>
                                        </p:tav>
                                        <p:tav tm="100000">
                                          <p:val>
                                            <p:strVal val="#ppt_h"/>
                                          </p:val>
                                        </p:tav>
                                      </p:tavLst>
                                    </p:anim>
                                    <p:animEffect transition="in" filter="fade">
                                      <p:cBhvr>
                                        <p:cTn id="51" dur="400"/>
                                        <p:tgtEl>
                                          <p:spTgt spid="27"/>
                                        </p:tgtEl>
                                      </p:cBhvr>
                                    </p:animEffect>
                                  </p:childTnLst>
                                </p:cTn>
                              </p:par>
                            </p:childTnLst>
                          </p:cTn>
                        </p:par>
                        <p:par>
                          <p:cTn id="52" fill="hold">
                            <p:stCondLst>
                              <p:cond delay="5300"/>
                            </p:stCondLst>
                            <p:childTnLst>
                              <p:par>
                                <p:cTn id="53" presetID="53" presetClass="entr" presetSubtype="16"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400" fill="hold"/>
                                        <p:tgtEl>
                                          <p:spTgt spid="28"/>
                                        </p:tgtEl>
                                        <p:attrNameLst>
                                          <p:attrName>ppt_w</p:attrName>
                                        </p:attrNameLst>
                                      </p:cBhvr>
                                      <p:tavLst>
                                        <p:tav tm="0">
                                          <p:val>
                                            <p:fltVal val="0"/>
                                          </p:val>
                                        </p:tav>
                                        <p:tav tm="100000">
                                          <p:val>
                                            <p:strVal val="#ppt_w"/>
                                          </p:val>
                                        </p:tav>
                                      </p:tavLst>
                                    </p:anim>
                                    <p:anim calcmode="lin" valueType="num">
                                      <p:cBhvr>
                                        <p:cTn id="56" dur="400" fill="hold"/>
                                        <p:tgtEl>
                                          <p:spTgt spid="28"/>
                                        </p:tgtEl>
                                        <p:attrNameLst>
                                          <p:attrName>ppt_h</p:attrName>
                                        </p:attrNameLst>
                                      </p:cBhvr>
                                      <p:tavLst>
                                        <p:tav tm="0">
                                          <p:val>
                                            <p:fltVal val="0"/>
                                          </p:val>
                                        </p:tav>
                                        <p:tav tm="100000">
                                          <p:val>
                                            <p:strVal val="#ppt_h"/>
                                          </p:val>
                                        </p:tav>
                                      </p:tavLst>
                                    </p:anim>
                                    <p:animEffect transition="in" filter="fade">
                                      <p:cBhvr>
                                        <p:cTn id="57" dur="400"/>
                                        <p:tgtEl>
                                          <p:spTgt spid="28"/>
                                        </p:tgtEl>
                                      </p:cBhvr>
                                    </p:animEffect>
                                  </p:childTnLst>
                                </p:cTn>
                              </p:par>
                            </p:childTnLst>
                          </p:cTn>
                        </p:par>
                        <p:par>
                          <p:cTn id="58" fill="hold">
                            <p:stCondLst>
                              <p:cond delay="5700"/>
                            </p:stCondLst>
                            <p:childTnLst>
                              <p:par>
                                <p:cTn id="59" presetID="53" presetClass="entr" presetSubtype="16"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400" fill="hold"/>
                                        <p:tgtEl>
                                          <p:spTgt spid="29"/>
                                        </p:tgtEl>
                                        <p:attrNameLst>
                                          <p:attrName>ppt_w</p:attrName>
                                        </p:attrNameLst>
                                      </p:cBhvr>
                                      <p:tavLst>
                                        <p:tav tm="0">
                                          <p:val>
                                            <p:fltVal val="0"/>
                                          </p:val>
                                        </p:tav>
                                        <p:tav tm="100000">
                                          <p:val>
                                            <p:strVal val="#ppt_w"/>
                                          </p:val>
                                        </p:tav>
                                      </p:tavLst>
                                    </p:anim>
                                    <p:anim calcmode="lin" valueType="num">
                                      <p:cBhvr>
                                        <p:cTn id="62" dur="400" fill="hold"/>
                                        <p:tgtEl>
                                          <p:spTgt spid="29"/>
                                        </p:tgtEl>
                                        <p:attrNameLst>
                                          <p:attrName>ppt_h</p:attrName>
                                        </p:attrNameLst>
                                      </p:cBhvr>
                                      <p:tavLst>
                                        <p:tav tm="0">
                                          <p:val>
                                            <p:fltVal val="0"/>
                                          </p:val>
                                        </p:tav>
                                        <p:tav tm="100000">
                                          <p:val>
                                            <p:strVal val="#ppt_h"/>
                                          </p:val>
                                        </p:tav>
                                      </p:tavLst>
                                    </p:anim>
                                    <p:animEffect transition="in" filter="fade">
                                      <p:cBhvr>
                                        <p:cTn id="63" dur="400"/>
                                        <p:tgtEl>
                                          <p:spTgt spid="29"/>
                                        </p:tgtEl>
                                      </p:cBhvr>
                                    </p:animEffect>
                                  </p:childTnLst>
                                </p:cTn>
                              </p:par>
                            </p:childTnLst>
                          </p:cTn>
                        </p:par>
                        <p:par>
                          <p:cTn id="64" fill="hold">
                            <p:stCondLst>
                              <p:cond delay="6100"/>
                            </p:stCondLst>
                            <p:childTnLst>
                              <p:par>
                                <p:cTn id="65" presetID="53" presetClass="entr" presetSubtype="16"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400" fill="hold"/>
                                        <p:tgtEl>
                                          <p:spTgt spid="30"/>
                                        </p:tgtEl>
                                        <p:attrNameLst>
                                          <p:attrName>ppt_w</p:attrName>
                                        </p:attrNameLst>
                                      </p:cBhvr>
                                      <p:tavLst>
                                        <p:tav tm="0">
                                          <p:val>
                                            <p:fltVal val="0"/>
                                          </p:val>
                                        </p:tav>
                                        <p:tav tm="100000">
                                          <p:val>
                                            <p:strVal val="#ppt_w"/>
                                          </p:val>
                                        </p:tav>
                                      </p:tavLst>
                                    </p:anim>
                                    <p:anim calcmode="lin" valueType="num">
                                      <p:cBhvr>
                                        <p:cTn id="68" dur="400" fill="hold"/>
                                        <p:tgtEl>
                                          <p:spTgt spid="30"/>
                                        </p:tgtEl>
                                        <p:attrNameLst>
                                          <p:attrName>ppt_h</p:attrName>
                                        </p:attrNameLst>
                                      </p:cBhvr>
                                      <p:tavLst>
                                        <p:tav tm="0">
                                          <p:val>
                                            <p:fltVal val="0"/>
                                          </p:val>
                                        </p:tav>
                                        <p:tav tm="100000">
                                          <p:val>
                                            <p:strVal val="#ppt_h"/>
                                          </p:val>
                                        </p:tav>
                                      </p:tavLst>
                                    </p:anim>
                                    <p:animEffect transition="in" filter="fade">
                                      <p:cBhvr>
                                        <p:cTn id="69" dur="400"/>
                                        <p:tgtEl>
                                          <p:spTgt spid="30"/>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400" fill="hold"/>
                                        <p:tgtEl>
                                          <p:spTgt spid="31"/>
                                        </p:tgtEl>
                                        <p:attrNameLst>
                                          <p:attrName>ppt_w</p:attrName>
                                        </p:attrNameLst>
                                      </p:cBhvr>
                                      <p:tavLst>
                                        <p:tav tm="0">
                                          <p:val>
                                            <p:fltVal val="0"/>
                                          </p:val>
                                        </p:tav>
                                        <p:tav tm="100000">
                                          <p:val>
                                            <p:strVal val="#ppt_w"/>
                                          </p:val>
                                        </p:tav>
                                      </p:tavLst>
                                    </p:anim>
                                    <p:anim calcmode="lin" valueType="num">
                                      <p:cBhvr>
                                        <p:cTn id="74" dur="400" fill="hold"/>
                                        <p:tgtEl>
                                          <p:spTgt spid="31"/>
                                        </p:tgtEl>
                                        <p:attrNameLst>
                                          <p:attrName>ppt_h</p:attrName>
                                        </p:attrNameLst>
                                      </p:cBhvr>
                                      <p:tavLst>
                                        <p:tav tm="0">
                                          <p:val>
                                            <p:fltVal val="0"/>
                                          </p:val>
                                        </p:tav>
                                        <p:tav tm="100000">
                                          <p:val>
                                            <p:strVal val="#ppt_h"/>
                                          </p:val>
                                        </p:tav>
                                      </p:tavLst>
                                    </p:anim>
                                    <p:animEffect transition="in" filter="fade">
                                      <p:cBhvr>
                                        <p:cTn id="75" dur="400"/>
                                        <p:tgtEl>
                                          <p:spTgt spid="31"/>
                                        </p:tgtEl>
                                      </p:cBhvr>
                                    </p:animEffect>
                                  </p:childTnLst>
                                </p:cTn>
                              </p:par>
                            </p:childTnLst>
                          </p:cTn>
                        </p:par>
                        <p:par>
                          <p:cTn id="76" fill="hold">
                            <p:stCondLst>
                              <p:cond delay="69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400" fill="hold"/>
                                        <p:tgtEl>
                                          <p:spTgt spid="32"/>
                                        </p:tgtEl>
                                        <p:attrNameLst>
                                          <p:attrName>ppt_w</p:attrName>
                                        </p:attrNameLst>
                                      </p:cBhvr>
                                      <p:tavLst>
                                        <p:tav tm="0">
                                          <p:val>
                                            <p:fltVal val="0"/>
                                          </p:val>
                                        </p:tav>
                                        <p:tav tm="100000">
                                          <p:val>
                                            <p:strVal val="#ppt_w"/>
                                          </p:val>
                                        </p:tav>
                                      </p:tavLst>
                                    </p:anim>
                                    <p:anim calcmode="lin" valueType="num">
                                      <p:cBhvr>
                                        <p:cTn id="80" dur="400" fill="hold"/>
                                        <p:tgtEl>
                                          <p:spTgt spid="32"/>
                                        </p:tgtEl>
                                        <p:attrNameLst>
                                          <p:attrName>ppt_h</p:attrName>
                                        </p:attrNameLst>
                                      </p:cBhvr>
                                      <p:tavLst>
                                        <p:tav tm="0">
                                          <p:val>
                                            <p:fltVal val="0"/>
                                          </p:val>
                                        </p:tav>
                                        <p:tav tm="100000">
                                          <p:val>
                                            <p:strVal val="#ppt_h"/>
                                          </p:val>
                                        </p:tav>
                                      </p:tavLst>
                                    </p:anim>
                                    <p:animEffect transition="in" filter="fade">
                                      <p:cBhvr>
                                        <p:cTn id="81" dur="400"/>
                                        <p:tgtEl>
                                          <p:spTgt spid="32"/>
                                        </p:tgtEl>
                                      </p:cBhvr>
                                    </p:animEffect>
                                  </p:childTnLst>
                                </p:cTn>
                              </p:par>
                              <p:par>
                                <p:cTn id="82" presetID="2" presetClass="entr" presetSubtype="4" fill="hold" grpId="0" nodeType="withEffect">
                                  <p:stCondLst>
                                    <p:cond delay="1000"/>
                                  </p:stCondLst>
                                  <p:childTnLst>
                                    <p:set>
                                      <p:cBhvr>
                                        <p:cTn id="83" dur="1" fill="hold">
                                          <p:stCondLst>
                                            <p:cond delay="0"/>
                                          </p:stCondLst>
                                        </p:cTn>
                                        <p:tgtEl>
                                          <p:spTgt spid="33"/>
                                        </p:tgtEl>
                                        <p:attrNameLst>
                                          <p:attrName>style.visibility</p:attrName>
                                        </p:attrNameLst>
                                      </p:cBhvr>
                                      <p:to>
                                        <p:strVal val="visible"/>
                                      </p:to>
                                    </p:set>
                                    <p:anim calcmode="lin" valueType="num">
                                      <p:cBhvr additive="base">
                                        <p:cTn id="84" dur="500" fill="hold"/>
                                        <p:tgtEl>
                                          <p:spTgt spid="33"/>
                                        </p:tgtEl>
                                        <p:attrNameLst>
                                          <p:attrName>ppt_x</p:attrName>
                                        </p:attrNameLst>
                                      </p:cBhvr>
                                      <p:tavLst>
                                        <p:tav tm="0">
                                          <p:val>
                                            <p:strVal val="#ppt_x"/>
                                          </p:val>
                                        </p:tav>
                                        <p:tav tm="100000">
                                          <p:val>
                                            <p:strVal val="#ppt_x"/>
                                          </p:val>
                                        </p:tav>
                                      </p:tavLst>
                                    </p:anim>
                                    <p:anim calcmode="lin" valueType="num">
                                      <p:cBhvr additive="base">
                                        <p:cTn id="85" dur="500" fill="hold"/>
                                        <p:tgtEl>
                                          <p:spTgt spid="33"/>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1000"/>
                                  </p:stCondLst>
                                  <p:childTnLst>
                                    <p:set>
                                      <p:cBhvr>
                                        <p:cTn id="87" dur="1" fill="hold">
                                          <p:stCondLst>
                                            <p:cond delay="0"/>
                                          </p:stCondLst>
                                        </p:cTn>
                                        <p:tgtEl>
                                          <p:spTgt spid="34"/>
                                        </p:tgtEl>
                                        <p:attrNameLst>
                                          <p:attrName>style.visibility</p:attrName>
                                        </p:attrNameLst>
                                      </p:cBhvr>
                                      <p:to>
                                        <p:strVal val="visible"/>
                                      </p:to>
                                    </p:set>
                                    <p:anim calcmode="lin" valueType="num">
                                      <p:cBhvr additive="base">
                                        <p:cTn id="88" dur="500" fill="hold"/>
                                        <p:tgtEl>
                                          <p:spTgt spid="34"/>
                                        </p:tgtEl>
                                        <p:attrNameLst>
                                          <p:attrName>ppt_x</p:attrName>
                                        </p:attrNameLst>
                                      </p:cBhvr>
                                      <p:tavLst>
                                        <p:tav tm="0">
                                          <p:val>
                                            <p:strVal val="#ppt_x"/>
                                          </p:val>
                                        </p:tav>
                                        <p:tav tm="100000">
                                          <p:val>
                                            <p:strVal val="#ppt_x"/>
                                          </p:val>
                                        </p:tav>
                                      </p:tavLst>
                                    </p:anim>
                                    <p:anim calcmode="lin" valueType="num">
                                      <p:cBhvr additive="base">
                                        <p:cTn id="89" dur="500" fill="hold"/>
                                        <p:tgtEl>
                                          <p:spTgt spid="3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1000"/>
                                  </p:stCondLst>
                                  <p:childTnLst>
                                    <p:set>
                                      <p:cBhvr>
                                        <p:cTn id="91" dur="1" fill="hold">
                                          <p:stCondLst>
                                            <p:cond delay="0"/>
                                          </p:stCondLst>
                                        </p:cTn>
                                        <p:tgtEl>
                                          <p:spTgt spid="35"/>
                                        </p:tgtEl>
                                        <p:attrNameLst>
                                          <p:attrName>style.visibility</p:attrName>
                                        </p:attrNameLst>
                                      </p:cBhvr>
                                      <p:to>
                                        <p:strVal val="visible"/>
                                      </p:to>
                                    </p:set>
                                    <p:anim calcmode="lin" valueType="num">
                                      <p:cBhvr additive="base">
                                        <p:cTn id="92" dur="500" fill="hold"/>
                                        <p:tgtEl>
                                          <p:spTgt spid="35"/>
                                        </p:tgtEl>
                                        <p:attrNameLst>
                                          <p:attrName>ppt_x</p:attrName>
                                        </p:attrNameLst>
                                      </p:cBhvr>
                                      <p:tavLst>
                                        <p:tav tm="0">
                                          <p:val>
                                            <p:strVal val="#ppt_x"/>
                                          </p:val>
                                        </p:tav>
                                        <p:tav tm="100000">
                                          <p:val>
                                            <p:strVal val="#ppt_x"/>
                                          </p:val>
                                        </p:tav>
                                      </p:tavLst>
                                    </p:anim>
                                    <p:anim calcmode="lin" valueType="num">
                                      <p:cBhvr additive="base">
                                        <p:cTn id="93" dur="500" fill="hold"/>
                                        <p:tgtEl>
                                          <p:spTgt spid="3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1000"/>
                                  </p:stCondLst>
                                  <p:childTnLst>
                                    <p:set>
                                      <p:cBhvr>
                                        <p:cTn id="95" dur="1" fill="hold">
                                          <p:stCondLst>
                                            <p:cond delay="0"/>
                                          </p:stCondLst>
                                        </p:cTn>
                                        <p:tgtEl>
                                          <p:spTgt spid="36"/>
                                        </p:tgtEl>
                                        <p:attrNameLst>
                                          <p:attrName>style.visibility</p:attrName>
                                        </p:attrNameLst>
                                      </p:cBhvr>
                                      <p:to>
                                        <p:strVal val="visible"/>
                                      </p:to>
                                    </p:set>
                                    <p:anim calcmode="lin" valueType="num">
                                      <p:cBhvr additive="base">
                                        <p:cTn id="96" dur="500" fill="hold"/>
                                        <p:tgtEl>
                                          <p:spTgt spid="36"/>
                                        </p:tgtEl>
                                        <p:attrNameLst>
                                          <p:attrName>ppt_x</p:attrName>
                                        </p:attrNameLst>
                                      </p:cBhvr>
                                      <p:tavLst>
                                        <p:tav tm="0">
                                          <p:val>
                                            <p:strVal val="#ppt_x"/>
                                          </p:val>
                                        </p:tav>
                                        <p:tav tm="100000">
                                          <p:val>
                                            <p:strVal val="#ppt_x"/>
                                          </p:val>
                                        </p:tav>
                                      </p:tavLst>
                                    </p:anim>
                                    <p:anim calcmode="lin" valueType="num">
                                      <p:cBhvr additive="base">
                                        <p:cTn id="97" dur="500" fill="hold"/>
                                        <p:tgtEl>
                                          <p:spTgt spid="36"/>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100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fill="hold"/>
                                        <p:tgtEl>
                                          <p:spTgt spid="37"/>
                                        </p:tgtEl>
                                        <p:attrNameLst>
                                          <p:attrName>ppt_x</p:attrName>
                                        </p:attrNameLst>
                                      </p:cBhvr>
                                      <p:tavLst>
                                        <p:tav tm="0">
                                          <p:val>
                                            <p:strVal val="#ppt_x"/>
                                          </p:val>
                                        </p:tav>
                                        <p:tav tm="100000">
                                          <p:val>
                                            <p:strVal val="#ppt_x"/>
                                          </p:val>
                                        </p:tav>
                                      </p:tavLst>
                                    </p:anim>
                                    <p:anim calcmode="lin" valueType="num">
                                      <p:cBhvr additive="base">
                                        <p:cTn id="101" dur="500" fill="hold"/>
                                        <p:tgtEl>
                                          <p:spTgt spid="37"/>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1000"/>
                                  </p:stCondLst>
                                  <p:childTnLst>
                                    <p:set>
                                      <p:cBhvr>
                                        <p:cTn id="103" dur="1" fill="hold">
                                          <p:stCondLst>
                                            <p:cond delay="0"/>
                                          </p:stCondLst>
                                        </p:cTn>
                                        <p:tgtEl>
                                          <p:spTgt spid="38"/>
                                        </p:tgtEl>
                                        <p:attrNameLst>
                                          <p:attrName>style.visibility</p:attrName>
                                        </p:attrNameLst>
                                      </p:cBhvr>
                                      <p:to>
                                        <p:strVal val="visible"/>
                                      </p:to>
                                    </p:set>
                                    <p:anim calcmode="lin" valueType="num">
                                      <p:cBhvr additive="base">
                                        <p:cTn id="104" dur="500" fill="hold"/>
                                        <p:tgtEl>
                                          <p:spTgt spid="38"/>
                                        </p:tgtEl>
                                        <p:attrNameLst>
                                          <p:attrName>ppt_x</p:attrName>
                                        </p:attrNameLst>
                                      </p:cBhvr>
                                      <p:tavLst>
                                        <p:tav tm="0">
                                          <p:val>
                                            <p:strVal val="#ppt_x"/>
                                          </p:val>
                                        </p:tav>
                                        <p:tav tm="100000">
                                          <p:val>
                                            <p:strVal val="#ppt_x"/>
                                          </p:val>
                                        </p:tav>
                                      </p:tavLst>
                                    </p:anim>
                                    <p:anim calcmode="lin" valueType="num">
                                      <p:cBhvr additive="base">
                                        <p:cTn id="10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animBg="1"/>
      <p:bldP spid="27" grpId="0"/>
      <p:bldP spid="28" grpId="0"/>
      <p:bldP spid="29" grpId="0"/>
      <p:bldP spid="30" grpId="0"/>
      <p:bldP spid="33" grpId="0"/>
      <p:bldP spid="34" grpId="0"/>
      <p:bldP spid="35" grpId="0"/>
      <p:bldP spid="36" grpId="0"/>
      <p:bldP spid="37" grpId="0"/>
      <p:bldP spid="38" grpId="0"/>
      <p:bldP spid="26"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13</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sp>
        <p:nvSpPr>
          <p:cNvPr id="16" name="Freeform 3"/>
          <p:cNvSpPr>
            <a:spLocks noChangeArrowheads="1"/>
          </p:cNvSpPr>
          <p:nvPr/>
        </p:nvSpPr>
        <p:spPr bwMode="auto">
          <a:xfrm rot="19397468">
            <a:off x="4792039" y="1877935"/>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C2692"/>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17" name="Freeform 3"/>
          <p:cNvSpPr>
            <a:spLocks noChangeArrowheads="1"/>
          </p:cNvSpPr>
          <p:nvPr/>
        </p:nvSpPr>
        <p:spPr bwMode="auto">
          <a:xfrm rot="3202081">
            <a:off x="6013211" y="2286921"/>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E94C9"/>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18" name="Freeform 3"/>
          <p:cNvSpPr>
            <a:spLocks noChangeArrowheads="1"/>
          </p:cNvSpPr>
          <p:nvPr/>
        </p:nvSpPr>
        <p:spPr bwMode="auto">
          <a:xfrm rot="8579122">
            <a:off x="5601425" y="3510060"/>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C2692"/>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19" name="Freeform 3"/>
          <p:cNvSpPr>
            <a:spLocks noChangeArrowheads="1"/>
          </p:cNvSpPr>
          <p:nvPr/>
        </p:nvSpPr>
        <p:spPr bwMode="auto">
          <a:xfrm rot="13978264">
            <a:off x="4380896" y="3109660"/>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E94C9"/>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20" name="TextBox 19"/>
          <p:cNvSpPr txBox="1"/>
          <p:nvPr/>
        </p:nvSpPr>
        <p:spPr>
          <a:xfrm>
            <a:off x="5122155" y="2219839"/>
            <a:ext cx="1094015" cy="923308"/>
          </a:xfrm>
          <a:prstGeom prst="rect">
            <a:avLst/>
          </a:prstGeom>
          <a:noFill/>
        </p:spPr>
        <p:txBody>
          <a:bodyPr wrap="square" lIns="91420" tIns="45709" rIns="91420" bIns="45709" rtlCol="0">
            <a:spAutoFit/>
          </a:bodyPr>
          <a:lstStyle/>
          <a:p>
            <a:pPr algn="ctr"/>
            <a:r>
              <a:rPr lang="en-US" sz="5400" b="1" dirty="0">
                <a:solidFill>
                  <a:schemeClr val="bg1"/>
                </a:solidFill>
                <a:latin typeface="Roboto" panose="02000000000000000000" pitchFamily="2" charset="0"/>
                <a:ea typeface="Roboto" panose="02000000000000000000" pitchFamily="2" charset="0"/>
                <a:cs typeface="Helvetica Neue"/>
              </a:rPr>
              <a:t>S</a:t>
            </a:r>
            <a:endParaRPr lang="ru-RU" sz="5400" b="1" dirty="0">
              <a:solidFill>
                <a:schemeClr val="bg1"/>
              </a:solidFill>
              <a:latin typeface="Roboto" panose="02000000000000000000" pitchFamily="2" charset="0"/>
              <a:ea typeface="Roboto" panose="02000000000000000000" pitchFamily="2" charset="0"/>
              <a:cs typeface="Helvetica Neue"/>
            </a:endParaRPr>
          </a:p>
        </p:txBody>
      </p:sp>
      <p:sp>
        <p:nvSpPr>
          <p:cNvPr id="21" name="TextBox 20"/>
          <p:cNvSpPr txBox="1"/>
          <p:nvPr/>
        </p:nvSpPr>
        <p:spPr>
          <a:xfrm>
            <a:off x="6390190" y="2729396"/>
            <a:ext cx="1094015" cy="923308"/>
          </a:xfrm>
          <a:prstGeom prst="rect">
            <a:avLst/>
          </a:prstGeom>
          <a:noFill/>
        </p:spPr>
        <p:txBody>
          <a:bodyPr wrap="square" lIns="91420" tIns="45709" rIns="91420" bIns="45709" rtlCol="0">
            <a:spAutoFit/>
          </a:bodyPr>
          <a:lstStyle/>
          <a:p>
            <a:pPr algn="ctr"/>
            <a:r>
              <a:rPr lang="id-ID" sz="5400" b="1" dirty="0">
                <a:solidFill>
                  <a:schemeClr val="bg1"/>
                </a:solidFill>
                <a:latin typeface="Roboto" panose="02000000000000000000" pitchFamily="2" charset="0"/>
                <a:ea typeface="Roboto" panose="02000000000000000000" pitchFamily="2" charset="0"/>
                <a:cs typeface="Helvetica Neue"/>
              </a:rPr>
              <a:t>O</a:t>
            </a:r>
            <a:endParaRPr lang="ru-RU" sz="5400" b="1" dirty="0">
              <a:solidFill>
                <a:schemeClr val="bg1"/>
              </a:solidFill>
              <a:latin typeface="Roboto" panose="02000000000000000000" pitchFamily="2" charset="0"/>
              <a:ea typeface="Roboto" panose="02000000000000000000" pitchFamily="2" charset="0"/>
              <a:cs typeface="Helvetica Neue"/>
            </a:endParaRPr>
          </a:p>
        </p:txBody>
      </p:sp>
      <p:sp>
        <p:nvSpPr>
          <p:cNvPr id="22" name="TextBox 21"/>
          <p:cNvSpPr txBox="1"/>
          <p:nvPr/>
        </p:nvSpPr>
        <p:spPr>
          <a:xfrm>
            <a:off x="5908310" y="4067990"/>
            <a:ext cx="1094015" cy="923308"/>
          </a:xfrm>
          <a:prstGeom prst="rect">
            <a:avLst/>
          </a:prstGeom>
          <a:noFill/>
        </p:spPr>
        <p:txBody>
          <a:bodyPr wrap="square" lIns="91420" tIns="45709" rIns="91420" bIns="45709" rtlCol="0">
            <a:spAutoFit/>
          </a:bodyPr>
          <a:lstStyle/>
          <a:p>
            <a:pPr algn="ctr"/>
            <a:r>
              <a:rPr lang="en-US" sz="5400" b="1" dirty="0">
                <a:solidFill>
                  <a:schemeClr val="bg1"/>
                </a:solidFill>
                <a:latin typeface="Roboto" panose="02000000000000000000" pitchFamily="2" charset="0"/>
                <a:ea typeface="Roboto" panose="02000000000000000000" pitchFamily="2" charset="0"/>
                <a:cs typeface="Helvetica Neue"/>
              </a:rPr>
              <a:t>T</a:t>
            </a:r>
            <a:endParaRPr lang="ru-RU" sz="5400" b="1" dirty="0">
              <a:solidFill>
                <a:schemeClr val="bg1"/>
              </a:solidFill>
              <a:latin typeface="Roboto" panose="02000000000000000000" pitchFamily="2" charset="0"/>
              <a:ea typeface="Roboto" panose="02000000000000000000" pitchFamily="2" charset="0"/>
              <a:cs typeface="Helvetica Neue"/>
            </a:endParaRPr>
          </a:p>
        </p:txBody>
      </p:sp>
      <p:sp>
        <p:nvSpPr>
          <p:cNvPr id="23" name="TextBox 22"/>
          <p:cNvSpPr txBox="1"/>
          <p:nvPr/>
        </p:nvSpPr>
        <p:spPr>
          <a:xfrm>
            <a:off x="4619320" y="3513384"/>
            <a:ext cx="1094015" cy="923308"/>
          </a:xfrm>
          <a:prstGeom prst="rect">
            <a:avLst/>
          </a:prstGeom>
          <a:noFill/>
        </p:spPr>
        <p:txBody>
          <a:bodyPr wrap="square" lIns="91420" tIns="45709" rIns="91420" bIns="45709" rtlCol="0">
            <a:spAutoFit/>
          </a:bodyPr>
          <a:lstStyle/>
          <a:p>
            <a:pPr algn="ctr"/>
            <a:r>
              <a:rPr lang="en-US" sz="5400" b="1" dirty="0">
                <a:solidFill>
                  <a:schemeClr val="bg1"/>
                </a:solidFill>
                <a:latin typeface="Roboto" panose="02000000000000000000" pitchFamily="2" charset="0"/>
                <a:ea typeface="Roboto" panose="02000000000000000000" pitchFamily="2" charset="0"/>
                <a:cs typeface="Helvetica Neue"/>
              </a:rPr>
              <a:t>W</a:t>
            </a:r>
            <a:endParaRPr lang="ru-RU" sz="5400" b="1" dirty="0">
              <a:solidFill>
                <a:schemeClr val="bg1"/>
              </a:solidFill>
              <a:latin typeface="Roboto" panose="02000000000000000000" pitchFamily="2" charset="0"/>
              <a:ea typeface="Roboto" panose="02000000000000000000" pitchFamily="2" charset="0"/>
              <a:cs typeface="Helvetica Neue"/>
            </a:endParaRPr>
          </a:p>
        </p:txBody>
      </p:sp>
      <p:grpSp>
        <p:nvGrpSpPr>
          <p:cNvPr id="25" name="Group 37"/>
          <p:cNvGrpSpPr>
            <a:grpSpLocks noChangeAspect="1"/>
          </p:cNvGrpSpPr>
          <p:nvPr/>
        </p:nvGrpSpPr>
        <p:grpSpPr>
          <a:xfrm>
            <a:off x="8021636" y="2038424"/>
            <a:ext cx="472497" cy="1334053"/>
            <a:chOff x="6213477" y="1119189"/>
            <a:chExt cx="746125" cy="2106613"/>
          </a:xfrm>
          <a:solidFill>
            <a:schemeClr val="accent3"/>
          </a:solidFill>
        </p:grpSpPr>
        <p:sp>
          <p:nvSpPr>
            <p:cNvPr id="26"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rgbClr val="FE94C9"/>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27"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28" name="Freeform 11"/>
            <p:cNvSpPr>
              <a:spLocks/>
            </p:cNvSpPr>
            <p:nvPr/>
          </p:nvSpPr>
          <p:spPr bwMode="auto">
            <a:xfrm>
              <a:off x="6702427" y="1119189"/>
              <a:ext cx="115888" cy="93663"/>
            </a:xfrm>
            <a:custGeom>
              <a:avLst/>
              <a:gdLst/>
              <a:ahLst/>
              <a:cxnLst>
                <a:cxn ang="0">
                  <a:pos x="2" y="326"/>
                </a:cxn>
                <a:cxn ang="0">
                  <a:pos x="9" y="271"/>
                </a:cxn>
                <a:cxn ang="0">
                  <a:pos x="23" y="221"/>
                </a:cxn>
                <a:cxn ang="0">
                  <a:pos x="43" y="173"/>
                </a:cxn>
                <a:cxn ang="0">
                  <a:pos x="64" y="140"/>
                </a:cxn>
                <a:cxn ang="0">
                  <a:pos x="80" y="119"/>
                </a:cxn>
                <a:cxn ang="0">
                  <a:pos x="99" y="99"/>
                </a:cxn>
                <a:cxn ang="0">
                  <a:pos x="121" y="80"/>
                </a:cxn>
                <a:cxn ang="0">
                  <a:pos x="145" y="62"/>
                </a:cxn>
                <a:cxn ang="0">
                  <a:pos x="173" y="45"/>
                </a:cxn>
                <a:cxn ang="0">
                  <a:pos x="202" y="30"/>
                </a:cxn>
                <a:cxn ang="0">
                  <a:pos x="237" y="15"/>
                </a:cxn>
                <a:cxn ang="0">
                  <a:pos x="273" y="5"/>
                </a:cxn>
                <a:cxn ang="0">
                  <a:pos x="308" y="2"/>
                </a:cxn>
                <a:cxn ang="0">
                  <a:pos x="337" y="2"/>
                </a:cxn>
                <a:cxn ang="0">
                  <a:pos x="362" y="5"/>
                </a:cxn>
                <a:cxn ang="0">
                  <a:pos x="384" y="12"/>
                </a:cxn>
                <a:cxn ang="0">
                  <a:pos x="402" y="21"/>
                </a:cxn>
                <a:cxn ang="0">
                  <a:pos x="416" y="32"/>
                </a:cxn>
                <a:cxn ang="0">
                  <a:pos x="426" y="46"/>
                </a:cxn>
                <a:cxn ang="0">
                  <a:pos x="434" y="62"/>
                </a:cxn>
                <a:cxn ang="0">
                  <a:pos x="439" y="79"/>
                </a:cxn>
                <a:cxn ang="0">
                  <a:pos x="440" y="99"/>
                </a:cxn>
                <a:cxn ang="0">
                  <a:pos x="439" y="118"/>
                </a:cxn>
                <a:cxn ang="0">
                  <a:pos x="433" y="149"/>
                </a:cxn>
                <a:cxn ang="0">
                  <a:pos x="417" y="191"/>
                </a:cxn>
                <a:cxn ang="0">
                  <a:pos x="397" y="216"/>
                </a:cxn>
                <a:cxn ang="0">
                  <a:pos x="375" y="224"/>
                </a:cxn>
                <a:cxn ang="0">
                  <a:pos x="341" y="231"/>
                </a:cxn>
                <a:cxn ang="0">
                  <a:pos x="265" y="237"/>
                </a:cxn>
                <a:cxn ang="0">
                  <a:pos x="184" y="244"/>
                </a:cxn>
                <a:cxn ang="0">
                  <a:pos x="143" y="253"/>
                </a:cxn>
                <a:cxn ang="0">
                  <a:pos x="115" y="262"/>
                </a:cxn>
                <a:cxn ang="0">
                  <a:pos x="89" y="275"/>
                </a:cxn>
                <a:cxn ang="0">
                  <a:pos x="63" y="291"/>
                </a:cxn>
                <a:cxn ang="0">
                  <a:pos x="37" y="312"/>
                </a:cxn>
                <a:cxn ang="0">
                  <a:pos x="13" y="339"/>
                </a:cxn>
              </a:cxnLst>
              <a:rect l="0" t="0" r="r" b="b"/>
              <a:pathLst>
                <a:path w="440" h="354">
                  <a:moveTo>
                    <a:pt x="0" y="354"/>
                  </a:moveTo>
                  <a:lnTo>
                    <a:pt x="2" y="326"/>
                  </a:lnTo>
                  <a:lnTo>
                    <a:pt x="5" y="298"/>
                  </a:lnTo>
                  <a:lnTo>
                    <a:pt x="9" y="271"/>
                  </a:lnTo>
                  <a:lnTo>
                    <a:pt x="15" y="245"/>
                  </a:lnTo>
                  <a:lnTo>
                    <a:pt x="23" y="221"/>
                  </a:lnTo>
                  <a:lnTo>
                    <a:pt x="32" y="196"/>
                  </a:lnTo>
                  <a:lnTo>
                    <a:pt x="43" y="173"/>
                  </a:lnTo>
                  <a:lnTo>
                    <a:pt x="56" y="150"/>
                  </a:lnTo>
                  <a:lnTo>
                    <a:pt x="64" y="140"/>
                  </a:lnTo>
                  <a:lnTo>
                    <a:pt x="72" y="130"/>
                  </a:lnTo>
                  <a:lnTo>
                    <a:pt x="80" y="119"/>
                  </a:lnTo>
                  <a:lnTo>
                    <a:pt x="89" y="109"/>
                  </a:lnTo>
                  <a:lnTo>
                    <a:pt x="99" y="99"/>
                  </a:lnTo>
                  <a:lnTo>
                    <a:pt x="110" y="90"/>
                  </a:lnTo>
                  <a:lnTo>
                    <a:pt x="121" y="80"/>
                  </a:lnTo>
                  <a:lnTo>
                    <a:pt x="133" y="71"/>
                  </a:lnTo>
                  <a:lnTo>
                    <a:pt x="145" y="62"/>
                  </a:lnTo>
                  <a:lnTo>
                    <a:pt x="159" y="54"/>
                  </a:lnTo>
                  <a:lnTo>
                    <a:pt x="173" y="45"/>
                  </a:lnTo>
                  <a:lnTo>
                    <a:pt x="187" y="37"/>
                  </a:lnTo>
                  <a:lnTo>
                    <a:pt x="202" y="30"/>
                  </a:lnTo>
                  <a:lnTo>
                    <a:pt x="219" y="22"/>
                  </a:lnTo>
                  <a:lnTo>
                    <a:pt x="237" y="15"/>
                  </a:lnTo>
                  <a:lnTo>
                    <a:pt x="254" y="8"/>
                  </a:lnTo>
                  <a:lnTo>
                    <a:pt x="273" y="5"/>
                  </a:lnTo>
                  <a:lnTo>
                    <a:pt x="290" y="3"/>
                  </a:lnTo>
                  <a:lnTo>
                    <a:pt x="308" y="2"/>
                  </a:lnTo>
                  <a:lnTo>
                    <a:pt x="322" y="0"/>
                  </a:lnTo>
                  <a:lnTo>
                    <a:pt x="337" y="2"/>
                  </a:lnTo>
                  <a:lnTo>
                    <a:pt x="351" y="3"/>
                  </a:lnTo>
                  <a:lnTo>
                    <a:pt x="362" y="5"/>
                  </a:lnTo>
                  <a:lnTo>
                    <a:pt x="374" y="7"/>
                  </a:lnTo>
                  <a:lnTo>
                    <a:pt x="384" y="12"/>
                  </a:lnTo>
                  <a:lnTo>
                    <a:pt x="393" y="15"/>
                  </a:lnTo>
                  <a:lnTo>
                    <a:pt x="402" y="21"/>
                  </a:lnTo>
                  <a:lnTo>
                    <a:pt x="409" y="27"/>
                  </a:lnTo>
                  <a:lnTo>
                    <a:pt x="416" y="32"/>
                  </a:lnTo>
                  <a:lnTo>
                    <a:pt x="422" y="39"/>
                  </a:lnTo>
                  <a:lnTo>
                    <a:pt x="426" y="46"/>
                  </a:lnTo>
                  <a:lnTo>
                    <a:pt x="431" y="54"/>
                  </a:lnTo>
                  <a:lnTo>
                    <a:pt x="434" y="62"/>
                  </a:lnTo>
                  <a:lnTo>
                    <a:pt x="437" y="70"/>
                  </a:lnTo>
                  <a:lnTo>
                    <a:pt x="439" y="79"/>
                  </a:lnTo>
                  <a:lnTo>
                    <a:pt x="440" y="88"/>
                  </a:lnTo>
                  <a:lnTo>
                    <a:pt x="440" y="99"/>
                  </a:lnTo>
                  <a:lnTo>
                    <a:pt x="440" y="108"/>
                  </a:lnTo>
                  <a:lnTo>
                    <a:pt x="439" y="118"/>
                  </a:lnTo>
                  <a:lnTo>
                    <a:pt x="438" y="128"/>
                  </a:lnTo>
                  <a:lnTo>
                    <a:pt x="433" y="149"/>
                  </a:lnTo>
                  <a:lnTo>
                    <a:pt x="426" y="170"/>
                  </a:lnTo>
                  <a:lnTo>
                    <a:pt x="417" y="191"/>
                  </a:lnTo>
                  <a:lnTo>
                    <a:pt x="407" y="212"/>
                  </a:lnTo>
                  <a:lnTo>
                    <a:pt x="397" y="216"/>
                  </a:lnTo>
                  <a:lnTo>
                    <a:pt x="386" y="221"/>
                  </a:lnTo>
                  <a:lnTo>
                    <a:pt x="375" y="224"/>
                  </a:lnTo>
                  <a:lnTo>
                    <a:pt x="364" y="228"/>
                  </a:lnTo>
                  <a:lnTo>
                    <a:pt x="341" y="231"/>
                  </a:lnTo>
                  <a:lnTo>
                    <a:pt x="317" y="235"/>
                  </a:lnTo>
                  <a:lnTo>
                    <a:pt x="265" y="237"/>
                  </a:lnTo>
                  <a:lnTo>
                    <a:pt x="211" y="240"/>
                  </a:lnTo>
                  <a:lnTo>
                    <a:pt x="184" y="244"/>
                  </a:lnTo>
                  <a:lnTo>
                    <a:pt x="157" y="250"/>
                  </a:lnTo>
                  <a:lnTo>
                    <a:pt x="143" y="253"/>
                  </a:lnTo>
                  <a:lnTo>
                    <a:pt x="129" y="256"/>
                  </a:lnTo>
                  <a:lnTo>
                    <a:pt x="115" y="262"/>
                  </a:lnTo>
                  <a:lnTo>
                    <a:pt x="102" y="268"/>
                  </a:lnTo>
                  <a:lnTo>
                    <a:pt x="89" y="275"/>
                  </a:lnTo>
                  <a:lnTo>
                    <a:pt x="75" y="283"/>
                  </a:lnTo>
                  <a:lnTo>
                    <a:pt x="63" y="291"/>
                  </a:lnTo>
                  <a:lnTo>
                    <a:pt x="49" y="301"/>
                  </a:lnTo>
                  <a:lnTo>
                    <a:pt x="37" y="312"/>
                  </a:lnTo>
                  <a:lnTo>
                    <a:pt x="24" y="325"/>
                  </a:lnTo>
                  <a:lnTo>
                    <a:pt x="13" y="339"/>
                  </a:lnTo>
                  <a:lnTo>
                    <a:pt x="0" y="3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29" name="Freeform 12"/>
            <p:cNvSpPr>
              <a:spLocks/>
            </p:cNvSpPr>
            <p:nvPr/>
          </p:nvSpPr>
          <p:spPr bwMode="auto">
            <a:xfrm>
              <a:off x="6702427" y="1119189"/>
              <a:ext cx="115888" cy="93663"/>
            </a:xfrm>
            <a:custGeom>
              <a:avLst/>
              <a:gdLst/>
              <a:ahLst/>
              <a:cxnLst>
                <a:cxn ang="0">
                  <a:pos x="2" y="326"/>
                </a:cxn>
                <a:cxn ang="0">
                  <a:pos x="9" y="271"/>
                </a:cxn>
                <a:cxn ang="0">
                  <a:pos x="23" y="221"/>
                </a:cxn>
                <a:cxn ang="0">
                  <a:pos x="43" y="173"/>
                </a:cxn>
                <a:cxn ang="0">
                  <a:pos x="64" y="140"/>
                </a:cxn>
                <a:cxn ang="0">
                  <a:pos x="80" y="119"/>
                </a:cxn>
                <a:cxn ang="0">
                  <a:pos x="99" y="99"/>
                </a:cxn>
                <a:cxn ang="0">
                  <a:pos x="121" y="80"/>
                </a:cxn>
                <a:cxn ang="0">
                  <a:pos x="145" y="62"/>
                </a:cxn>
                <a:cxn ang="0">
                  <a:pos x="173" y="45"/>
                </a:cxn>
                <a:cxn ang="0">
                  <a:pos x="202" y="30"/>
                </a:cxn>
                <a:cxn ang="0">
                  <a:pos x="237" y="15"/>
                </a:cxn>
                <a:cxn ang="0">
                  <a:pos x="273" y="5"/>
                </a:cxn>
                <a:cxn ang="0">
                  <a:pos x="308" y="2"/>
                </a:cxn>
                <a:cxn ang="0">
                  <a:pos x="337" y="2"/>
                </a:cxn>
                <a:cxn ang="0">
                  <a:pos x="362" y="5"/>
                </a:cxn>
                <a:cxn ang="0">
                  <a:pos x="384" y="12"/>
                </a:cxn>
                <a:cxn ang="0">
                  <a:pos x="402" y="21"/>
                </a:cxn>
                <a:cxn ang="0">
                  <a:pos x="416" y="32"/>
                </a:cxn>
                <a:cxn ang="0">
                  <a:pos x="426" y="46"/>
                </a:cxn>
                <a:cxn ang="0">
                  <a:pos x="434" y="62"/>
                </a:cxn>
                <a:cxn ang="0">
                  <a:pos x="439" y="79"/>
                </a:cxn>
                <a:cxn ang="0">
                  <a:pos x="440" y="99"/>
                </a:cxn>
                <a:cxn ang="0">
                  <a:pos x="439" y="118"/>
                </a:cxn>
                <a:cxn ang="0">
                  <a:pos x="433" y="149"/>
                </a:cxn>
                <a:cxn ang="0">
                  <a:pos x="417" y="191"/>
                </a:cxn>
                <a:cxn ang="0">
                  <a:pos x="397" y="216"/>
                </a:cxn>
                <a:cxn ang="0">
                  <a:pos x="375" y="224"/>
                </a:cxn>
                <a:cxn ang="0">
                  <a:pos x="341" y="231"/>
                </a:cxn>
                <a:cxn ang="0">
                  <a:pos x="265" y="237"/>
                </a:cxn>
                <a:cxn ang="0">
                  <a:pos x="184" y="244"/>
                </a:cxn>
                <a:cxn ang="0">
                  <a:pos x="143" y="253"/>
                </a:cxn>
                <a:cxn ang="0">
                  <a:pos x="115" y="262"/>
                </a:cxn>
                <a:cxn ang="0">
                  <a:pos x="89" y="275"/>
                </a:cxn>
                <a:cxn ang="0">
                  <a:pos x="63" y="291"/>
                </a:cxn>
                <a:cxn ang="0">
                  <a:pos x="37" y="312"/>
                </a:cxn>
                <a:cxn ang="0">
                  <a:pos x="13" y="339"/>
                </a:cxn>
              </a:cxnLst>
              <a:rect l="0" t="0" r="r" b="b"/>
              <a:pathLst>
                <a:path w="440" h="354">
                  <a:moveTo>
                    <a:pt x="0" y="354"/>
                  </a:moveTo>
                  <a:lnTo>
                    <a:pt x="2" y="326"/>
                  </a:lnTo>
                  <a:lnTo>
                    <a:pt x="5" y="298"/>
                  </a:lnTo>
                  <a:lnTo>
                    <a:pt x="9" y="271"/>
                  </a:lnTo>
                  <a:lnTo>
                    <a:pt x="15" y="245"/>
                  </a:lnTo>
                  <a:lnTo>
                    <a:pt x="23" y="221"/>
                  </a:lnTo>
                  <a:lnTo>
                    <a:pt x="32" y="196"/>
                  </a:lnTo>
                  <a:lnTo>
                    <a:pt x="43" y="173"/>
                  </a:lnTo>
                  <a:lnTo>
                    <a:pt x="56" y="150"/>
                  </a:lnTo>
                  <a:lnTo>
                    <a:pt x="64" y="140"/>
                  </a:lnTo>
                  <a:lnTo>
                    <a:pt x="72" y="130"/>
                  </a:lnTo>
                  <a:lnTo>
                    <a:pt x="80" y="119"/>
                  </a:lnTo>
                  <a:lnTo>
                    <a:pt x="89" y="109"/>
                  </a:lnTo>
                  <a:lnTo>
                    <a:pt x="99" y="99"/>
                  </a:lnTo>
                  <a:lnTo>
                    <a:pt x="110" y="90"/>
                  </a:lnTo>
                  <a:lnTo>
                    <a:pt x="121" y="80"/>
                  </a:lnTo>
                  <a:lnTo>
                    <a:pt x="133" y="71"/>
                  </a:lnTo>
                  <a:lnTo>
                    <a:pt x="145" y="62"/>
                  </a:lnTo>
                  <a:lnTo>
                    <a:pt x="159" y="54"/>
                  </a:lnTo>
                  <a:lnTo>
                    <a:pt x="173" y="45"/>
                  </a:lnTo>
                  <a:lnTo>
                    <a:pt x="187" y="37"/>
                  </a:lnTo>
                  <a:lnTo>
                    <a:pt x="202" y="30"/>
                  </a:lnTo>
                  <a:lnTo>
                    <a:pt x="219" y="22"/>
                  </a:lnTo>
                  <a:lnTo>
                    <a:pt x="237" y="15"/>
                  </a:lnTo>
                  <a:lnTo>
                    <a:pt x="254" y="8"/>
                  </a:lnTo>
                  <a:lnTo>
                    <a:pt x="273" y="5"/>
                  </a:lnTo>
                  <a:lnTo>
                    <a:pt x="290" y="3"/>
                  </a:lnTo>
                  <a:lnTo>
                    <a:pt x="308" y="2"/>
                  </a:lnTo>
                  <a:lnTo>
                    <a:pt x="322" y="0"/>
                  </a:lnTo>
                  <a:lnTo>
                    <a:pt x="337" y="2"/>
                  </a:lnTo>
                  <a:lnTo>
                    <a:pt x="351" y="3"/>
                  </a:lnTo>
                  <a:lnTo>
                    <a:pt x="362" y="5"/>
                  </a:lnTo>
                  <a:lnTo>
                    <a:pt x="374" y="7"/>
                  </a:lnTo>
                  <a:lnTo>
                    <a:pt x="384" y="12"/>
                  </a:lnTo>
                  <a:lnTo>
                    <a:pt x="393" y="15"/>
                  </a:lnTo>
                  <a:lnTo>
                    <a:pt x="402" y="21"/>
                  </a:lnTo>
                  <a:lnTo>
                    <a:pt x="409" y="27"/>
                  </a:lnTo>
                  <a:lnTo>
                    <a:pt x="416" y="32"/>
                  </a:lnTo>
                  <a:lnTo>
                    <a:pt x="422" y="39"/>
                  </a:lnTo>
                  <a:lnTo>
                    <a:pt x="426" y="46"/>
                  </a:lnTo>
                  <a:lnTo>
                    <a:pt x="431" y="54"/>
                  </a:lnTo>
                  <a:lnTo>
                    <a:pt x="434" y="62"/>
                  </a:lnTo>
                  <a:lnTo>
                    <a:pt x="437" y="70"/>
                  </a:lnTo>
                  <a:lnTo>
                    <a:pt x="439" y="79"/>
                  </a:lnTo>
                  <a:lnTo>
                    <a:pt x="440" y="88"/>
                  </a:lnTo>
                  <a:lnTo>
                    <a:pt x="440" y="99"/>
                  </a:lnTo>
                  <a:lnTo>
                    <a:pt x="440" y="108"/>
                  </a:lnTo>
                  <a:lnTo>
                    <a:pt x="439" y="118"/>
                  </a:lnTo>
                  <a:lnTo>
                    <a:pt x="438" y="128"/>
                  </a:lnTo>
                  <a:lnTo>
                    <a:pt x="433" y="149"/>
                  </a:lnTo>
                  <a:lnTo>
                    <a:pt x="426" y="170"/>
                  </a:lnTo>
                  <a:lnTo>
                    <a:pt x="417" y="191"/>
                  </a:lnTo>
                  <a:lnTo>
                    <a:pt x="407" y="212"/>
                  </a:lnTo>
                  <a:lnTo>
                    <a:pt x="397" y="216"/>
                  </a:lnTo>
                  <a:lnTo>
                    <a:pt x="386" y="221"/>
                  </a:lnTo>
                  <a:lnTo>
                    <a:pt x="375" y="224"/>
                  </a:lnTo>
                  <a:lnTo>
                    <a:pt x="364" y="228"/>
                  </a:lnTo>
                  <a:lnTo>
                    <a:pt x="341" y="231"/>
                  </a:lnTo>
                  <a:lnTo>
                    <a:pt x="317" y="235"/>
                  </a:lnTo>
                  <a:lnTo>
                    <a:pt x="265" y="237"/>
                  </a:lnTo>
                  <a:lnTo>
                    <a:pt x="211" y="240"/>
                  </a:lnTo>
                  <a:lnTo>
                    <a:pt x="184" y="244"/>
                  </a:lnTo>
                  <a:lnTo>
                    <a:pt x="157" y="250"/>
                  </a:lnTo>
                  <a:lnTo>
                    <a:pt x="143" y="253"/>
                  </a:lnTo>
                  <a:lnTo>
                    <a:pt x="129" y="256"/>
                  </a:lnTo>
                  <a:lnTo>
                    <a:pt x="115" y="262"/>
                  </a:lnTo>
                  <a:lnTo>
                    <a:pt x="102" y="268"/>
                  </a:lnTo>
                  <a:lnTo>
                    <a:pt x="89" y="275"/>
                  </a:lnTo>
                  <a:lnTo>
                    <a:pt x="75" y="283"/>
                  </a:lnTo>
                  <a:lnTo>
                    <a:pt x="63" y="291"/>
                  </a:lnTo>
                  <a:lnTo>
                    <a:pt x="49" y="301"/>
                  </a:lnTo>
                  <a:lnTo>
                    <a:pt x="37" y="312"/>
                  </a:lnTo>
                  <a:lnTo>
                    <a:pt x="24" y="325"/>
                  </a:lnTo>
                  <a:lnTo>
                    <a:pt x="13" y="339"/>
                  </a:lnTo>
                  <a:lnTo>
                    <a:pt x="0" y="354"/>
                  </a:lnTo>
                  <a:close/>
                </a:path>
              </a:pathLst>
            </a:custGeom>
            <a:grp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0" name="Freeform 13"/>
            <p:cNvSpPr>
              <a:spLocks/>
            </p:cNvSpPr>
            <p:nvPr/>
          </p:nvSpPr>
          <p:spPr bwMode="auto">
            <a:xfrm>
              <a:off x="6416677" y="1146177"/>
              <a:ext cx="68263" cy="55563"/>
            </a:xfrm>
            <a:custGeom>
              <a:avLst/>
              <a:gdLst/>
              <a:ahLst/>
              <a:cxnLst>
                <a:cxn ang="0">
                  <a:pos x="258" y="208"/>
                </a:cxn>
                <a:cxn ang="0">
                  <a:pos x="257" y="191"/>
                </a:cxn>
                <a:cxn ang="0">
                  <a:pos x="256" y="175"/>
                </a:cxn>
                <a:cxn ang="0">
                  <a:pos x="253" y="159"/>
                </a:cxn>
                <a:cxn ang="0">
                  <a:pos x="250" y="144"/>
                </a:cxn>
                <a:cxn ang="0">
                  <a:pos x="245" y="130"/>
                </a:cxn>
                <a:cxn ang="0">
                  <a:pos x="240" y="116"/>
                </a:cxn>
                <a:cxn ang="0">
                  <a:pos x="233" y="102"/>
                </a:cxn>
                <a:cxn ang="0">
                  <a:pos x="226" y="88"/>
                </a:cxn>
                <a:cxn ang="0">
                  <a:pos x="217" y="76"/>
                </a:cxn>
                <a:cxn ang="0">
                  <a:pos x="207" y="64"/>
                </a:cxn>
                <a:cxn ang="0">
                  <a:pos x="194" y="53"/>
                </a:cxn>
                <a:cxn ang="0">
                  <a:pos x="180" y="42"/>
                </a:cxn>
                <a:cxn ang="0">
                  <a:pos x="165" y="31"/>
                </a:cxn>
                <a:cxn ang="0">
                  <a:pos x="148" y="22"/>
                </a:cxn>
                <a:cxn ang="0">
                  <a:pos x="130" y="13"/>
                </a:cxn>
                <a:cxn ang="0">
                  <a:pos x="109" y="5"/>
                </a:cxn>
                <a:cxn ang="0">
                  <a:pos x="88" y="2"/>
                </a:cxn>
                <a:cxn ang="0">
                  <a:pos x="68" y="0"/>
                </a:cxn>
                <a:cxn ang="0">
                  <a:pos x="52" y="2"/>
                </a:cxn>
                <a:cxn ang="0">
                  <a:pos x="38" y="5"/>
                </a:cxn>
                <a:cxn ang="0">
                  <a:pos x="33" y="7"/>
                </a:cxn>
                <a:cxn ang="0">
                  <a:pos x="27" y="10"/>
                </a:cxn>
                <a:cxn ang="0">
                  <a:pos x="22" y="12"/>
                </a:cxn>
                <a:cxn ang="0">
                  <a:pos x="18" y="15"/>
                </a:cxn>
                <a:cxn ang="0">
                  <a:pos x="13" y="19"/>
                </a:cxn>
                <a:cxn ang="0">
                  <a:pos x="10" y="23"/>
                </a:cxn>
                <a:cxn ang="0">
                  <a:pos x="8" y="28"/>
                </a:cxn>
                <a:cxn ang="0">
                  <a:pos x="5" y="32"/>
                </a:cxn>
                <a:cxn ang="0">
                  <a:pos x="2" y="42"/>
                </a:cxn>
                <a:cxn ang="0">
                  <a:pos x="0" y="53"/>
                </a:cxn>
                <a:cxn ang="0">
                  <a:pos x="0" y="63"/>
                </a:cxn>
                <a:cxn ang="0">
                  <a:pos x="1" y="76"/>
                </a:cxn>
                <a:cxn ang="0">
                  <a:pos x="4" y="87"/>
                </a:cxn>
                <a:cxn ang="0">
                  <a:pos x="8" y="100"/>
                </a:cxn>
                <a:cxn ang="0">
                  <a:pos x="13" y="112"/>
                </a:cxn>
                <a:cxn ang="0">
                  <a:pos x="19" y="125"/>
                </a:cxn>
                <a:cxn ang="0">
                  <a:pos x="32" y="130"/>
                </a:cxn>
                <a:cxn ang="0">
                  <a:pos x="44" y="134"/>
                </a:cxn>
                <a:cxn ang="0">
                  <a:pos x="58" y="136"/>
                </a:cxn>
                <a:cxn ang="0">
                  <a:pos x="73" y="138"/>
                </a:cxn>
                <a:cxn ang="0">
                  <a:pos x="102" y="140"/>
                </a:cxn>
                <a:cxn ang="0">
                  <a:pos x="135" y="142"/>
                </a:cxn>
                <a:cxn ang="0">
                  <a:pos x="151" y="143"/>
                </a:cxn>
                <a:cxn ang="0">
                  <a:pos x="167" y="147"/>
                </a:cxn>
                <a:cxn ang="0">
                  <a:pos x="183" y="151"/>
                </a:cxn>
                <a:cxn ang="0">
                  <a:pos x="199" y="158"/>
                </a:cxn>
                <a:cxn ang="0">
                  <a:pos x="207" y="162"/>
                </a:cxn>
                <a:cxn ang="0">
                  <a:pos x="215" y="166"/>
                </a:cxn>
                <a:cxn ang="0">
                  <a:pos x="221" y="172"/>
                </a:cxn>
                <a:cxn ang="0">
                  <a:pos x="229" y="178"/>
                </a:cxn>
                <a:cxn ang="0">
                  <a:pos x="237" y="184"/>
                </a:cxn>
                <a:cxn ang="0">
                  <a:pos x="244" y="191"/>
                </a:cxn>
                <a:cxn ang="0">
                  <a:pos x="251" y="199"/>
                </a:cxn>
                <a:cxn ang="0">
                  <a:pos x="258" y="208"/>
                </a:cxn>
              </a:cxnLst>
              <a:rect l="0" t="0" r="r" b="b"/>
              <a:pathLst>
                <a:path w="258" h="208">
                  <a:moveTo>
                    <a:pt x="258" y="208"/>
                  </a:moveTo>
                  <a:lnTo>
                    <a:pt x="257" y="191"/>
                  </a:lnTo>
                  <a:lnTo>
                    <a:pt x="256" y="175"/>
                  </a:lnTo>
                  <a:lnTo>
                    <a:pt x="253" y="159"/>
                  </a:lnTo>
                  <a:lnTo>
                    <a:pt x="250" y="144"/>
                  </a:lnTo>
                  <a:lnTo>
                    <a:pt x="245" y="130"/>
                  </a:lnTo>
                  <a:lnTo>
                    <a:pt x="240" y="116"/>
                  </a:lnTo>
                  <a:lnTo>
                    <a:pt x="233" y="102"/>
                  </a:lnTo>
                  <a:lnTo>
                    <a:pt x="226" y="88"/>
                  </a:lnTo>
                  <a:lnTo>
                    <a:pt x="217" y="76"/>
                  </a:lnTo>
                  <a:lnTo>
                    <a:pt x="207" y="64"/>
                  </a:lnTo>
                  <a:lnTo>
                    <a:pt x="194" y="53"/>
                  </a:lnTo>
                  <a:lnTo>
                    <a:pt x="180" y="42"/>
                  </a:lnTo>
                  <a:lnTo>
                    <a:pt x="165" y="31"/>
                  </a:lnTo>
                  <a:lnTo>
                    <a:pt x="148" y="22"/>
                  </a:lnTo>
                  <a:lnTo>
                    <a:pt x="130" y="13"/>
                  </a:lnTo>
                  <a:lnTo>
                    <a:pt x="109" y="5"/>
                  </a:lnTo>
                  <a:lnTo>
                    <a:pt x="88" y="2"/>
                  </a:lnTo>
                  <a:lnTo>
                    <a:pt x="68" y="0"/>
                  </a:lnTo>
                  <a:lnTo>
                    <a:pt x="52" y="2"/>
                  </a:lnTo>
                  <a:lnTo>
                    <a:pt x="38" y="5"/>
                  </a:lnTo>
                  <a:lnTo>
                    <a:pt x="33" y="7"/>
                  </a:lnTo>
                  <a:lnTo>
                    <a:pt x="27" y="10"/>
                  </a:lnTo>
                  <a:lnTo>
                    <a:pt x="22" y="12"/>
                  </a:lnTo>
                  <a:lnTo>
                    <a:pt x="18" y="15"/>
                  </a:lnTo>
                  <a:lnTo>
                    <a:pt x="13" y="19"/>
                  </a:lnTo>
                  <a:lnTo>
                    <a:pt x="10" y="23"/>
                  </a:lnTo>
                  <a:lnTo>
                    <a:pt x="8" y="28"/>
                  </a:lnTo>
                  <a:lnTo>
                    <a:pt x="5" y="32"/>
                  </a:lnTo>
                  <a:lnTo>
                    <a:pt x="2" y="42"/>
                  </a:lnTo>
                  <a:lnTo>
                    <a:pt x="0" y="53"/>
                  </a:lnTo>
                  <a:lnTo>
                    <a:pt x="0" y="63"/>
                  </a:lnTo>
                  <a:lnTo>
                    <a:pt x="1" y="76"/>
                  </a:lnTo>
                  <a:lnTo>
                    <a:pt x="4" y="87"/>
                  </a:lnTo>
                  <a:lnTo>
                    <a:pt x="8" y="100"/>
                  </a:lnTo>
                  <a:lnTo>
                    <a:pt x="13" y="112"/>
                  </a:lnTo>
                  <a:lnTo>
                    <a:pt x="19" y="125"/>
                  </a:lnTo>
                  <a:lnTo>
                    <a:pt x="32" y="130"/>
                  </a:lnTo>
                  <a:lnTo>
                    <a:pt x="44" y="134"/>
                  </a:lnTo>
                  <a:lnTo>
                    <a:pt x="58" y="136"/>
                  </a:lnTo>
                  <a:lnTo>
                    <a:pt x="73" y="138"/>
                  </a:lnTo>
                  <a:lnTo>
                    <a:pt x="102" y="140"/>
                  </a:lnTo>
                  <a:lnTo>
                    <a:pt x="135" y="142"/>
                  </a:lnTo>
                  <a:lnTo>
                    <a:pt x="151" y="143"/>
                  </a:lnTo>
                  <a:lnTo>
                    <a:pt x="167" y="147"/>
                  </a:lnTo>
                  <a:lnTo>
                    <a:pt x="183" y="151"/>
                  </a:lnTo>
                  <a:lnTo>
                    <a:pt x="199" y="158"/>
                  </a:lnTo>
                  <a:lnTo>
                    <a:pt x="207" y="162"/>
                  </a:lnTo>
                  <a:lnTo>
                    <a:pt x="215" y="166"/>
                  </a:lnTo>
                  <a:lnTo>
                    <a:pt x="221" y="172"/>
                  </a:lnTo>
                  <a:lnTo>
                    <a:pt x="229" y="178"/>
                  </a:lnTo>
                  <a:lnTo>
                    <a:pt x="237" y="184"/>
                  </a:lnTo>
                  <a:lnTo>
                    <a:pt x="244" y="191"/>
                  </a:lnTo>
                  <a:lnTo>
                    <a:pt x="251" y="199"/>
                  </a:lnTo>
                  <a:lnTo>
                    <a:pt x="258" y="20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1" name="Freeform 14"/>
            <p:cNvSpPr>
              <a:spLocks/>
            </p:cNvSpPr>
            <p:nvPr/>
          </p:nvSpPr>
          <p:spPr bwMode="auto">
            <a:xfrm>
              <a:off x="6416677" y="1146177"/>
              <a:ext cx="68263" cy="55563"/>
            </a:xfrm>
            <a:custGeom>
              <a:avLst/>
              <a:gdLst/>
              <a:ahLst/>
              <a:cxnLst>
                <a:cxn ang="0">
                  <a:pos x="258" y="208"/>
                </a:cxn>
                <a:cxn ang="0">
                  <a:pos x="257" y="191"/>
                </a:cxn>
                <a:cxn ang="0">
                  <a:pos x="256" y="175"/>
                </a:cxn>
                <a:cxn ang="0">
                  <a:pos x="253" y="159"/>
                </a:cxn>
                <a:cxn ang="0">
                  <a:pos x="250" y="144"/>
                </a:cxn>
                <a:cxn ang="0">
                  <a:pos x="245" y="130"/>
                </a:cxn>
                <a:cxn ang="0">
                  <a:pos x="240" y="116"/>
                </a:cxn>
                <a:cxn ang="0">
                  <a:pos x="233" y="102"/>
                </a:cxn>
                <a:cxn ang="0">
                  <a:pos x="226" y="88"/>
                </a:cxn>
                <a:cxn ang="0">
                  <a:pos x="217" y="76"/>
                </a:cxn>
                <a:cxn ang="0">
                  <a:pos x="207" y="64"/>
                </a:cxn>
                <a:cxn ang="0">
                  <a:pos x="194" y="53"/>
                </a:cxn>
                <a:cxn ang="0">
                  <a:pos x="180" y="42"/>
                </a:cxn>
                <a:cxn ang="0">
                  <a:pos x="165" y="31"/>
                </a:cxn>
                <a:cxn ang="0">
                  <a:pos x="148" y="22"/>
                </a:cxn>
                <a:cxn ang="0">
                  <a:pos x="130" y="13"/>
                </a:cxn>
                <a:cxn ang="0">
                  <a:pos x="109" y="5"/>
                </a:cxn>
                <a:cxn ang="0">
                  <a:pos x="88" y="2"/>
                </a:cxn>
                <a:cxn ang="0">
                  <a:pos x="68" y="0"/>
                </a:cxn>
                <a:cxn ang="0">
                  <a:pos x="52" y="2"/>
                </a:cxn>
                <a:cxn ang="0">
                  <a:pos x="38" y="5"/>
                </a:cxn>
                <a:cxn ang="0">
                  <a:pos x="33" y="7"/>
                </a:cxn>
                <a:cxn ang="0">
                  <a:pos x="27" y="10"/>
                </a:cxn>
                <a:cxn ang="0">
                  <a:pos x="22" y="12"/>
                </a:cxn>
                <a:cxn ang="0">
                  <a:pos x="18" y="15"/>
                </a:cxn>
                <a:cxn ang="0">
                  <a:pos x="13" y="19"/>
                </a:cxn>
                <a:cxn ang="0">
                  <a:pos x="10" y="23"/>
                </a:cxn>
                <a:cxn ang="0">
                  <a:pos x="8" y="28"/>
                </a:cxn>
                <a:cxn ang="0">
                  <a:pos x="5" y="32"/>
                </a:cxn>
                <a:cxn ang="0">
                  <a:pos x="2" y="42"/>
                </a:cxn>
                <a:cxn ang="0">
                  <a:pos x="0" y="53"/>
                </a:cxn>
                <a:cxn ang="0">
                  <a:pos x="0" y="63"/>
                </a:cxn>
                <a:cxn ang="0">
                  <a:pos x="1" y="76"/>
                </a:cxn>
                <a:cxn ang="0">
                  <a:pos x="4" y="87"/>
                </a:cxn>
                <a:cxn ang="0">
                  <a:pos x="8" y="100"/>
                </a:cxn>
                <a:cxn ang="0">
                  <a:pos x="13" y="112"/>
                </a:cxn>
                <a:cxn ang="0">
                  <a:pos x="19" y="125"/>
                </a:cxn>
                <a:cxn ang="0">
                  <a:pos x="32" y="130"/>
                </a:cxn>
                <a:cxn ang="0">
                  <a:pos x="44" y="134"/>
                </a:cxn>
                <a:cxn ang="0">
                  <a:pos x="58" y="136"/>
                </a:cxn>
                <a:cxn ang="0">
                  <a:pos x="73" y="138"/>
                </a:cxn>
                <a:cxn ang="0">
                  <a:pos x="102" y="140"/>
                </a:cxn>
                <a:cxn ang="0">
                  <a:pos x="135" y="142"/>
                </a:cxn>
                <a:cxn ang="0">
                  <a:pos x="151" y="143"/>
                </a:cxn>
                <a:cxn ang="0">
                  <a:pos x="167" y="147"/>
                </a:cxn>
                <a:cxn ang="0">
                  <a:pos x="183" y="151"/>
                </a:cxn>
                <a:cxn ang="0">
                  <a:pos x="199" y="158"/>
                </a:cxn>
                <a:cxn ang="0">
                  <a:pos x="207" y="162"/>
                </a:cxn>
                <a:cxn ang="0">
                  <a:pos x="215" y="166"/>
                </a:cxn>
                <a:cxn ang="0">
                  <a:pos x="221" y="172"/>
                </a:cxn>
                <a:cxn ang="0">
                  <a:pos x="229" y="178"/>
                </a:cxn>
                <a:cxn ang="0">
                  <a:pos x="237" y="184"/>
                </a:cxn>
                <a:cxn ang="0">
                  <a:pos x="244" y="191"/>
                </a:cxn>
                <a:cxn ang="0">
                  <a:pos x="251" y="199"/>
                </a:cxn>
                <a:cxn ang="0">
                  <a:pos x="258" y="208"/>
                </a:cxn>
              </a:cxnLst>
              <a:rect l="0" t="0" r="r" b="b"/>
              <a:pathLst>
                <a:path w="258" h="208">
                  <a:moveTo>
                    <a:pt x="258" y="208"/>
                  </a:moveTo>
                  <a:lnTo>
                    <a:pt x="257" y="191"/>
                  </a:lnTo>
                  <a:lnTo>
                    <a:pt x="256" y="175"/>
                  </a:lnTo>
                  <a:lnTo>
                    <a:pt x="253" y="159"/>
                  </a:lnTo>
                  <a:lnTo>
                    <a:pt x="250" y="144"/>
                  </a:lnTo>
                  <a:lnTo>
                    <a:pt x="245" y="130"/>
                  </a:lnTo>
                  <a:lnTo>
                    <a:pt x="240" y="116"/>
                  </a:lnTo>
                  <a:lnTo>
                    <a:pt x="233" y="102"/>
                  </a:lnTo>
                  <a:lnTo>
                    <a:pt x="226" y="88"/>
                  </a:lnTo>
                  <a:lnTo>
                    <a:pt x="217" y="76"/>
                  </a:lnTo>
                  <a:lnTo>
                    <a:pt x="207" y="64"/>
                  </a:lnTo>
                  <a:lnTo>
                    <a:pt x="194" y="53"/>
                  </a:lnTo>
                  <a:lnTo>
                    <a:pt x="180" y="42"/>
                  </a:lnTo>
                  <a:lnTo>
                    <a:pt x="165" y="31"/>
                  </a:lnTo>
                  <a:lnTo>
                    <a:pt x="148" y="22"/>
                  </a:lnTo>
                  <a:lnTo>
                    <a:pt x="130" y="13"/>
                  </a:lnTo>
                  <a:lnTo>
                    <a:pt x="109" y="5"/>
                  </a:lnTo>
                  <a:lnTo>
                    <a:pt x="88" y="2"/>
                  </a:lnTo>
                  <a:lnTo>
                    <a:pt x="68" y="0"/>
                  </a:lnTo>
                  <a:lnTo>
                    <a:pt x="52" y="2"/>
                  </a:lnTo>
                  <a:lnTo>
                    <a:pt x="38" y="5"/>
                  </a:lnTo>
                  <a:lnTo>
                    <a:pt x="33" y="7"/>
                  </a:lnTo>
                  <a:lnTo>
                    <a:pt x="27" y="10"/>
                  </a:lnTo>
                  <a:lnTo>
                    <a:pt x="22" y="12"/>
                  </a:lnTo>
                  <a:lnTo>
                    <a:pt x="18" y="15"/>
                  </a:lnTo>
                  <a:lnTo>
                    <a:pt x="13" y="19"/>
                  </a:lnTo>
                  <a:lnTo>
                    <a:pt x="10" y="23"/>
                  </a:lnTo>
                  <a:lnTo>
                    <a:pt x="8" y="28"/>
                  </a:lnTo>
                  <a:lnTo>
                    <a:pt x="5" y="32"/>
                  </a:lnTo>
                  <a:lnTo>
                    <a:pt x="2" y="42"/>
                  </a:lnTo>
                  <a:lnTo>
                    <a:pt x="0" y="53"/>
                  </a:lnTo>
                  <a:lnTo>
                    <a:pt x="0" y="63"/>
                  </a:lnTo>
                  <a:lnTo>
                    <a:pt x="1" y="76"/>
                  </a:lnTo>
                  <a:lnTo>
                    <a:pt x="4" y="87"/>
                  </a:lnTo>
                  <a:lnTo>
                    <a:pt x="8" y="100"/>
                  </a:lnTo>
                  <a:lnTo>
                    <a:pt x="13" y="112"/>
                  </a:lnTo>
                  <a:lnTo>
                    <a:pt x="19" y="125"/>
                  </a:lnTo>
                  <a:lnTo>
                    <a:pt x="32" y="130"/>
                  </a:lnTo>
                  <a:lnTo>
                    <a:pt x="44" y="134"/>
                  </a:lnTo>
                  <a:lnTo>
                    <a:pt x="58" y="136"/>
                  </a:lnTo>
                  <a:lnTo>
                    <a:pt x="73" y="138"/>
                  </a:lnTo>
                  <a:lnTo>
                    <a:pt x="102" y="140"/>
                  </a:lnTo>
                  <a:lnTo>
                    <a:pt x="135" y="142"/>
                  </a:lnTo>
                  <a:lnTo>
                    <a:pt x="151" y="143"/>
                  </a:lnTo>
                  <a:lnTo>
                    <a:pt x="167" y="147"/>
                  </a:lnTo>
                  <a:lnTo>
                    <a:pt x="183" y="151"/>
                  </a:lnTo>
                  <a:lnTo>
                    <a:pt x="199" y="158"/>
                  </a:lnTo>
                  <a:lnTo>
                    <a:pt x="207" y="162"/>
                  </a:lnTo>
                  <a:lnTo>
                    <a:pt x="215" y="166"/>
                  </a:lnTo>
                  <a:lnTo>
                    <a:pt x="221" y="172"/>
                  </a:lnTo>
                  <a:lnTo>
                    <a:pt x="229" y="178"/>
                  </a:lnTo>
                  <a:lnTo>
                    <a:pt x="237" y="184"/>
                  </a:lnTo>
                  <a:lnTo>
                    <a:pt x="244" y="191"/>
                  </a:lnTo>
                  <a:lnTo>
                    <a:pt x="251" y="199"/>
                  </a:lnTo>
                  <a:lnTo>
                    <a:pt x="258" y="208"/>
                  </a:lnTo>
                  <a:close/>
                </a:path>
              </a:pathLst>
            </a:custGeom>
            <a:grp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grpSp>
      <p:grpSp>
        <p:nvGrpSpPr>
          <p:cNvPr id="32" name="Group 36"/>
          <p:cNvGrpSpPr>
            <a:grpSpLocks noChangeAspect="1"/>
          </p:cNvGrpSpPr>
          <p:nvPr/>
        </p:nvGrpSpPr>
        <p:grpSpPr>
          <a:xfrm>
            <a:off x="3671953" y="1936357"/>
            <a:ext cx="754991" cy="1332042"/>
            <a:chOff x="1285875" y="1247776"/>
            <a:chExt cx="1192213" cy="2103438"/>
          </a:xfrm>
        </p:grpSpPr>
        <p:sp>
          <p:nvSpPr>
            <p:cNvPr id="33"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rgbClr val="FC269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4"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grpSp>
      <p:grpSp>
        <p:nvGrpSpPr>
          <p:cNvPr id="35" name="Group 41"/>
          <p:cNvGrpSpPr>
            <a:grpSpLocks noChangeAspect="1"/>
          </p:cNvGrpSpPr>
          <p:nvPr/>
        </p:nvGrpSpPr>
        <p:grpSpPr>
          <a:xfrm>
            <a:off x="3489755" y="3675342"/>
            <a:ext cx="654460" cy="1315956"/>
            <a:chOff x="6213477" y="3922716"/>
            <a:chExt cx="1033463" cy="2078038"/>
          </a:xfrm>
          <a:solidFill>
            <a:srgbClr val="1F497D"/>
          </a:solidFill>
        </p:grpSpPr>
        <p:sp>
          <p:nvSpPr>
            <p:cNvPr id="36" name="Freeform 35"/>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rgbClr val="FE94C9"/>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7"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grpSp>
      <p:grpSp>
        <p:nvGrpSpPr>
          <p:cNvPr id="38" name="Group 39"/>
          <p:cNvGrpSpPr>
            <a:grpSpLocks noChangeAspect="1"/>
          </p:cNvGrpSpPr>
          <p:nvPr/>
        </p:nvGrpSpPr>
        <p:grpSpPr>
          <a:xfrm>
            <a:off x="7683974" y="3728914"/>
            <a:ext cx="795204" cy="1507939"/>
            <a:chOff x="1443813" y="3644955"/>
            <a:chExt cx="1255713" cy="2381199"/>
          </a:xfrm>
          <a:solidFill>
            <a:schemeClr val="accent4"/>
          </a:solidFill>
        </p:grpSpPr>
        <p:sp>
          <p:nvSpPr>
            <p:cNvPr id="39"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rgbClr val="FC269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40" name="Freeform 39"/>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41"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rgbClr val="FC2692"/>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sz="1600">
                <a:solidFill>
                  <a:schemeClr val="bg2">
                    <a:lumMod val="75000"/>
                  </a:schemeClr>
                </a:solidFill>
                <a:latin typeface="+mn-lt"/>
              </a:endParaRPr>
            </a:p>
          </p:txBody>
        </p:sp>
      </p:grpSp>
      <p:grpSp>
        <p:nvGrpSpPr>
          <p:cNvPr id="45" name="Group 10"/>
          <p:cNvGrpSpPr/>
          <p:nvPr/>
        </p:nvGrpSpPr>
        <p:grpSpPr>
          <a:xfrm>
            <a:off x="8556791" y="2092457"/>
            <a:ext cx="3169272" cy="1069148"/>
            <a:chOff x="5822327" y="1274002"/>
            <a:chExt cx="3169272" cy="1069148"/>
          </a:xfrm>
        </p:grpSpPr>
        <p:sp>
          <p:nvSpPr>
            <p:cNvPr id="47" name="Content Placeholder 2"/>
            <p:cNvSpPr txBox="1">
              <a:spLocks/>
            </p:cNvSpPr>
            <p:nvPr/>
          </p:nvSpPr>
          <p:spPr>
            <a:xfrm>
              <a:off x="5822327" y="1274002"/>
              <a:ext cx="31692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chemeClr val="tx1">
                      <a:lumMod val="65000"/>
                      <a:lumOff val="35000"/>
                    </a:schemeClr>
                  </a:solidFill>
                  <a:latin typeface="Roboto" panose="02000000000000000000" pitchFamily="2" charset="0"/>
                  <a:ea typeface="Roboto" panose="02000000000000000000" pitchFamily="2" charset="0"/>
                </a:rPr>
                <a:t> </a:t>
              </a:r>
              <a:r>
                <a:rPr lang="zh-CN" altLang="en-US" sz="2400" b="1" dirty="0">
                  <a:solidFill>
                    <a:schemeClr val="tx1">
                      <a:lumMod val="65000"/>
                      <a:lumOff val="35000"/>
                    </a:schemeClr>
                  </a:solidFill>
                  <a:latin typeface="Roboto" panose="02000000000000000000" pitchFamily="2" charset="0"/>
                  <a:ea typeface="Roboto" panose="02000000000000000000" pitchFamily="2" charset="0"/>
                </a:rPr>
                <a:t>标题内容</a:t>
              </a:r>
              <a:endParaRPr lang="en-US" sz="1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48" name="Content Placeholder 2"/>
            <p:cNvSpPr txBox="1">
              <a:spLocks/>
            </p:cNvSpPr>
            <p:nvPr/>
          </p:nvSpPr>
          <p:spPr>
            <a:xfrm>
              <a:off x="5846928" y="1885950"/>
              <a:ext cx="2811662"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50" dirty="0">
                <a:solidFill>
                  <a:schemeClr val="tx1">
                    <a:lumMod val="65000"/>
                    <a:lumOff val="35000"/>
                  </a:schemeClr>
                </a:solidFill>
                <a:latin typeface="Roboto" panose="02000000000000000000" pitchFamily="2" charset="0"/>
                <a:ea typeface="Roboto" panose="02000000000000000000" pitchFamily="2" charset="0"/>
              </a:endParaRPr>
            </a:p>
          </p:txBody>
        </p:sp>
      </p:grpSp>
      <p:grpSp>
        <p:nvGrpSpPr>
          <p:cNvPr id="49" name="Group 13"/>
          <p:cNvGrpSpPr/>
          <p:nvPr/>
        </p:nvGrpSpPr>
        <p:grpSpPr>
          <a:xfrm>
            <a:off x="8570859" y="4047809"/>
            <a:ext cx="3169272" cy="1069149"/>
            <a:chOff x="5822327" y="1274001"/>
            <a:chExt cx="3169272" cy="1069149"/>
          </a:xfrm>
        </p:grpSpPr>
        <p:sp>
          <p:nvSpPr>
            <p:cNvPr id="50" name="Content Placeholder 2"/>
            <p:cNvSpPr txBox="1">
              <a:spLocks/>
            </p:cNvSpPr>
            <p:nvPr/>
          </p:nvSpPr>
          <p:spPr>
            <a:xfrm>
              <a:off x="5822327" y="1274001"/>
              <a:ext cx="3169272" cy="786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chemeClr val="tx1">
                      <a:lumMod val="65000"/>
                      <a:lumOff val="35000"/>
                    </a:schemeClr>
                  </a:solidFill>
                  <a:latin typeface="Roboto" panose="02000000000000000000" pitchFamily="2" charset="0"/>
                  <a:ea typeface="Roboto" panose="02000000000000000000" pitchFamily="2" charset="0"/>
                </a:rPr>
                <a:t> </a:t>
              </a:r>
              <a:r>
                <a:rPr lang="zh-CN" altLang="en-US" sz="2400" b="1" dirty="0">
                  <a:solidFill>
                    <a:schemeClr val="tx1">
                      <a:lumMod val="65000"/>
                      <a:lumOff val="35000"/>
                    </a:schemeClr>
                  </a:solidFill>
                  <a:latin typeface="Roboto" panose="02000000000000000000" pitchFamily="2" charset="0"/>
                  <a:ea typeface="Roboto" panose="02000000000000000000" pitchFamily="2" charset="0"/>
                </a:rPr>
                <a:t>标题内容</a:t>
              </a:r>
              <a:endParaRPr lang="en-US" sz="1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51" name="Content Placeholder 2"/>
            <p:cNvSpPr txBox="1">
              <a:spLocks/>
            </p:cNvSpPr>
            <p:nvPr/>
          </p:nvSpPr>
          <p:spPr>
            <a:xfrm>
              <a:off x="5846928" y="1885950"/>
              <a:ext cx="2811662"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50" dirty="0">
                <a:solidFill>
                  <a:schemeClr val="tx1">
                    <a:lumMod val="65000"/>
                    <a:lumOff val="35000"/>
                  </a:schemeClr>
                </a:solidFill>
                <a:latin typeface="Roboto" panose="02000000000000000000" pitchFamily="2" charset="0"/>
                <a:ea typeface="Roboto" panose="02000000000000000000" pitchFamily="2" charset="0"/>
              </a:endParaRPr>
            </a:p>
          </p:txBody>
        </p:sp>
      </p:grpSp>
      <p:grpSp>
        <p:nvGrpSpPr>
          <p:cNvPr id="52" name="Group 16"/>
          <p:cNvGrpSpPr/>
          <p:nvPr/>
        </p:nvGrpSpPr>
        <p:grpSpPr>
          <a:xfrm>
            <a:off x="154624" y="2091685"/>
            <a:ext cx="3169272" cy="1069149"/>
            <a:chOff x="5822327" y="1274001"/>
            <a:chExt cx="3169272" cy="1069149"/>
          </a:xfrm>
        </p:grpSpPr>
        <p:sp>
          <p:nvSpPr>
            <p:cNvPr id="53" name="Content Placeholder 2"/>
            <p:cNvSpPr txBox="1">
              <a:spLocks/>
            </p:cNvSpPr>
            <p:nvPr/>
          </p:nvSpPr>
          <p:spPr>
            <a:xfrm>
              <a:off x="5822327" y="1274001"/>
              <a:ext cx="3169272" cy="6791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3600" b="1" dirty="0">
                  <a:solidFill>
                    <a:schemeClr val="tx1">
                      <a:lumMod val="65000"/>
                      <a:lumOff val="35000"/>
                    </a:schemeClr>
                  </a:solidFill>
                  <a:latin typeface="Roboto" panose="02000000000000000000" pitchFamily="2" charset="0"/>
                  <a:ea typeface="Roboto" panose="02000000000000000000" pitchFamily="2" charset="0"/>
                </a:rPr>
                <a:t>  </a:t>
              </a:r>
              <a:r>
                <a:rPr lang="zh-CN" altLang="en-US" sz="2400" b="1" dirty="0">
                  <a:solidFill>
                    <a:schemeClr val="tx1">
                      <a:lumMod val="65000"/>
                      <a:lumOff val="35000"/>
                    </a:schemeClr>
                  </a:solidFill>
                  <a:latin typeface="Roboto" panose="02000000000000000000" pitchFamily="2" charset="0"/>
                  <a:ea typeface="Roboto" panose="02000000000000000000" pitchFamily="2" charset="0"/>
                </a:rPr>
                <a:t>标题内容</a:t>
              </a:r>
              <a:endParaRPr lang="en-US" sz="1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54" name="Content Placeholder 2"/>
            <p:cNvSpPr txBox="1">
              <a:spLocks/>
            </p:cNvSpPr>
            <p:nvPr/>
          </p:nvSpPr>
          <p:spPr>
            <a:xfrm>
              <a:off x="6238590" y="1885950"/>
              <a:ext cx="2753009"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sz="1050" dirty="0">
                <a:solidFill>
                  <a:schemeClr val="tx1">
                    <a:lumMod val="65000"/>
                    <a:lumOff val="35000"/>
                  </a:schemeClr>
                </a:solidFill>
                <a:latin typeface="Roboto" panose="02000000000000000000" pitchFamily="2" charset="0"/>
                <a:ea typeface="Roboto" panose="02000000000000000000" pitchFamily="2" charset="0"/>
              </a:endParaRPr>
            </a:p>
          </p:txBody>
        </p:sp>
      </p:grpSp>
      <p:grpSp>
        <p:nvGrpSpPr>
          <p:cNvPr id="55" name="Group 19"/>
          <p:cNvGrpSpPr/>
          <p:nvPr/>
        </p:nvGrpSpPr>
        <p:grpSpPr>
          <a:xfrm>
            <a:off x="168692" y="4032978"/>
            <a:ext cx="3169272" cy="1069142"/>
            <a:chOff x="5822327" y="1274008"/>
            <a:chExt cx="3169272" cy="1069142"/>
          </a:xfrm>
        </p:grpSpPr>
        <p:sp>
          <p:nvSpPr>
            <p:cNvPr id="56" name="Content Placeholder 2"/>
            <p:cNvSpPr txBox="1">
              <a:spLocks/>
            </p:cNvSpPr>
            <p:nvPr/>
          </p:nvSpPr>
          <p:spPr>
            <a:xfrm>
              <a:off x="5822327" y="1274008"/>
              <a:ext cx="31692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3600" b="1" dirty="0">
                  <a:solidFill>
                    <a:schemeClr val="tx1">
                      <a:lumMod val="65000"/>
                      <a:lumOff val="35000"/>
                    </a:schemeClr>
                  </a:solidFill>
                  <a:latin typeface="Roboto" panose="02000000000000000000" pitchFamily="2" charset="0"/>
                  <a:ea typeface="Roboto" panose="02000000000000000000" pitchFamily="2" charset="0"/>
                </a:rPr>
                <a:t>  </a:t>
              </a:r>
              <a:r>
                <a:rPr lang="zh-CN" altLang="en-US" sz="2400" b="1" dirty="0">
                  <a:solidFill>
                    <a:schemeClr val="tx1">
                      <a:lumMod val="65000"/>
                      <a:lumOff val="35000"/>
                    </a:schemeClr>
                  </a:solidFill>
                  <a:latin typeface="Roboto" panose="02000000000000000000" pitchFamily="2" charset="0"/>
                  <a:ea typeface="Roboto" panose="02000000000000000000" pitchFamily="2" charset="0"/>
                </a:rPr>
                <a:t>标题内容</a:t>
              </a:r>
              <a:endParaRPr lang="en-US" sz="1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57" name="Content Placeholder 2"/>
            <p:cNvSpPr txBox="1">
              <a:spLocks/>
            </p:cNvSpPr>
            <p:nvPr/>
          </p:nvSpPr>
          <p:spPr>
            <a:xfrm>
              <a:off x="6238590" y="1885950"/>
              <a:ext cx="2753009"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800" dirty="0">
                <a:solidFill>
                  <a:schemeClr val="tx1">
                    <a:lumMod val="65000"/>
                    <a:lumOff val="35000"/>
                  </a:schemeClr>
                </a:solidFill>
                <a:latin typeface="Arial" panose="020B0604020202020204" pitchFamily="34" charset="0"/>
                <a:ea typeface="微软雅黑" panose="020B0503020204020204" pitchFamily="34" charset="-122"/>
                <a:cs typeface="+mn-ea"/>
              </a:endParaRP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13</a:t>
            </a:fld>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8317889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22" presetClass="entr" presetSubtype="4" fill="hold" nodeType="withEffect">
                                  <p:stCondLst>
                                    <p:cond delay="500"/>
                                  </p:stCondLst>
                                  <p:childTnLst>
                                    <p:set>
                                      <p:cBhvr>
                                        <p:cTn id="59" dur="1" fill="hold">
                                          <p:stCondLst>
                                            <p:cond delay="0"/>
                                          </p:stCondLst>
                                        </p:cTn>
                                        <p:tgtEl>
                                          <p:spTgt spid="32"/>
                                        </p:tgtEl>
                                        <p:attrNameLst>
                                          <p:attrName>style.visibility</p:attrName>
                                        </p:attrNameLst>
                                      </p:cBhvr>
                                      <p:to>
                                        <p:strVal val="visible"/>
                                      </p:to>
                                    </p:set>
                                    <p:animEffect transition="in" filter="wipe(down)">
                                      <p:cBhvr>
                                        <p:cTn id="60" dur="1000"/>
                                        <p:tgtEl>
                                          <p:spTgt spid="32"/>
                                        </p:tgtEl>
                                      </p:cBhvr>
                                    </p:animEffect>
                                  </p:childTnLst>
                                </p:cTn>
                              </p:par>
                              <p:par>
                                <p:cTn id="61" presetID="42" presetClass="entr" presetSubtype="0" fill="hold" nodeType="withEffect">
                                  <p:stCondLst>
                                    <p:cond delay="50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000"/>
                                        <p:tgtEl>
                                          <p:spTgt spid="52"/>
                                        </p:tgtEl>
                                      </p:cBhvr>
                                    </p:animEffect>
                                    <p:anim calcmode="lin" valueType="num">
                                      <p:cBhvr>
                                        <p:cTn id="64" dur="1000" fill="hold"/>
                                        <p:tgtEl>
                                          <p:spTgt spid="52"/>
                                        </p:tgtEl>
                                        <p:attrNameLst>
                                          <p:attrName>ppt_x</p:attrName>
                                        </p:attrNameLst>
                                      </p:cBhvr>
                                      <p:tavLst>
                                        <p:tav tm="0">
                                          <p:val>
                                            <p:strVal val="#ppt_x"/>
                                          </p:val>
                                        </p:tav>
                                        <p:tav tm="100000">
                                          <p:val>
                                            <p:strVal val="#ppt_x"/>
                                          </p:val>
                                        </p:tav>
                                      </p:tavLst>
                                    </p:anim>
                                    <p:anim calcmode="lin" valueType="num">
                                      <p:cBhvr>
                                        <p:cTn id="65" dur="1000" fill="hold"/>
                                        <p:tgtEl>
                                          <p:spTgt spid="52"/>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2" presetClass="entr" presetSubtype="4"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down)">
                                      <p:cBhvr>
                                        <p:cTn id="69" dur="1000"/>
                                        <p:tgtEl>
                                          <p:spTgt spid="25"/>
                                        </p:tgtEl>
                                      </p:cBhvr>
                                    </p:animEffect>
                                  </p:childTnLst>
                                </p:cTn>
                              </p:par>
                              <p:par>
                                <p:cTn id="70" presetID="42" presetClass="entr" presetSubtype="0" fill="hold"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1000"/>
                                        <p:tgtEl>
                                          <p:spTgt spid="55"/>
                                        </p:tgtEl>
                                      </p:cBhvr>
                                    </p:animEffect>
                                    <p:anim calcmode="lin" valueType="num">
                                      <p:cBhvr>
                                        <p:cTn id="73" dur="1000" fill="hold"/>
                                        <p:tgtEl>
                                          <p:spTgt spid="55"/>
                                        </p:tgtEl>
                                        <p:attrNameLst>
                                          <p:attrName>ppt_x</p:attrName>
                                        </p:attrNameLst>
                                      </p:cBhvr>
                                      <p:tavLst>
                                        <p:tav tm="0">
                                          <p:val>
                                            <p:strVal val="#ppt_x"/>
                                          </p:val>
                                        </p:tav>
                                        <p:tav tm="100000">
                                          <p:val>
                                            <p:strVal val="#ppt_x"/>
                                          </p:val>
                                        </p:tav>
                                      </p:tavLst>
                                    </p:anim>
                                    <p:anim calcmode="lin" valueType="num">
                                      <p:cBhvr>
                                        <p:cTn id="74" dur="1000" fill="hold"/>
                                        <p:tgtEl>
                                          <p:spTgt spid="55"/>
                                        </p:tgtEl>
                                        <p:attrNameLst>
                                          <p:attrName>ppt_y</p:attrName>
                                        </p:attrNameLst>
                                      </p:cBhvr>
                                      <p:tavLst>
                                        <p:tav tm="0">
                                          <p:val>
                                            <p:strVal val="#ppt_y+.1"/>
                                          </p:val>
                                        </p:tav>
                                        <p:tav tm="100000">
                                          <p:val>
                                            <p:strVal val="#ppt_y"/>
                                          </p:val>
                                        </p:tav>
                                      </p:tavLst>
                                    </p:anim>
                                  </p:childTnLst>
                                </p:cTn>
                              </p:par>
                            </p:childTnLst>
                          </p:cTn>
                        </p:par>
                        <p:par>
                          <p:cTn id="75" fill="hold">
                            <p:stCondLst>
                              <p:cond delay="7000"/>
                            </p:stCondLst>
                            <p:childTnLst>
                              <p:par>
                                <p:cTn id="76" presetID="22" presetClass="entr" presetSubtype="4" fill="hold"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wipe(down)">
                                      <p:cBhvr>
                                        <p:cTn id="78" dur="1000"/>
                                        <p:tgtEl>
                                          <p:spTgt spid="38"/>
                                        </p:tgtEl>
                                      </p:cBhvr>
                                    </p:animEffect>
                                  </p:childTnLst>
                                </p:cTn>
                              </p:par>
                              <p:par>
                                <p:cTn id="79" presetID="42" presetClass="entr" presetSubtype="0" fill="hold"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1000"/>
                                        <p:tgtEl>
                                          <p:spTgt spid="45"/>
                                        </p:tgtEl>
                                      </p:cBhvr>
                                    </p:animEffect>
                                    <p:anim calcmode="lin" valueType="num">
                                      <p:cBhvr>
                                        <p:cTn id="82" dur="1000" fill="hold"/>
                                        <p:tgtEl>
                                          <p:spTgt spid="45"/>
                                        </p:tgtEl>
                                        <p:attrNameLst>
                                          <p:attrName>ppt_x</p:attrName>
                                        </p:attrNameLst>
                                      </p:cBhvr>
                                      <p:tavLst>
                                        <p:tav tm="0">
                                          <p:val>
                                            <p:strVal val="#ppt_x"/>
                                          </p:val>
                                        </p:tav>
                                        <p:tav tm="100000">
                                          <p:val>
                                            <p:strVal val="#ppt_x"/>
                                          </p:val>
                                        </p:tav>
                                      </p:tavLst>
                                    </p:anim>
                                    <p:anim calcmode="lin" valueType="num">
                                      <p:cBhvr>
                                        <p:cTn id="83" dur="1000" fill="hold"/>
                                        <p:tgtEl>
                                          <p:spTgt spid="45"/>
                                        </p:tgtEl>
                                        <p:attrNameLst>
                                          <p:attrName>ppt_y</p:attrName>
                                        </p:attrNameLst>
                                      </p:cBhvr>
                                      <p:tavLst>
                                        <p:tav tm="0">
                                          <p:val>
                                            <p:strVal val="#ppt_y+.1"/>
                                          </p:val>
                                        </p:tav>
                                        <p:tav tm="100000">
                                          <p:val>
                                            <p:strVal val="#ppt_y"/>
                                          </p:val>
                                        </p:tav>
                                      </p:tavLst>
                                    </p:anim>
                                  </p:childTnLst>
                                </p:cTn>
                              </p:par>
                            </p:childTnLst>
                          </p:cTn>
                        </p:par>
                        <p:par>
                          <p:cTn id="84" fill="hold">
                            <p:stCondLst>
                              <p:cond delay="8000"/>
                            </p:stCondLst>
                            <p:childTnLst>
                              <p:par>
                                <p:cTn id="85" presetID="22" presetClass="entr" presetSubtype="4" fill="hold"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wipe(down)">
                                      <p:cBhvr>
                                        <p:cTn id="87" dur="1000"/>
                                        <p:tgtEl>
                                          <p:spTgt spid="35"/>
                                        </p:tgtEl>
                                      </p:cBhvr>
                                    </p:animEffect>
                                  </p:childTnLst>
                                </p:cTn>
                              </p:par>
                              <p:par>
                                <p:cTn id="88" presetID="42" presetClass="entr" presetSubtype="0" fill="hold"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1000"/>
                                        <p:tgtEl>
                                          <p:spTgt spid="49"/>
                                        </p:tgtEl>
                                      </p:cBhvr>
                                    </p:animEffect>
                                    <p:anim calcmode="lin" valueType="num">
                                      <p:cBhvr>
                                        <p:cTn id="91" dur="1000" fill="hold"/>
                                        <p:tgtEl>
                                          <p:spTgt spid="49"/>
                                        </p:tgtEl>
                                        <p:attrNameLst>
                                          <p:attrName>ppt_x</p:attrName>
                                        </p:attrNameLst>
                                      </p:cBhvr>
                                      <p:tavLst>
                                        <p:tav tm="0">
                                          <p:val>
                                            <p:strVal val="#ppt_x"/>
                                          </p:val>
                                        </p:tav>
                                        <p:tav tm="100000">
                                          <p:val>
                                            <p:strVal val="#ppt_x"/>
                                          </p:val>
                                        </p:tav>
                                      </p:tavLst>
                                    </p:anim>
                                    <p:anim calcmode="lin" valueType="num">
                                      <p:cBhvr>
                                        <p:cTn id="9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P spid="17" grpId="0" animBg="1"/>
      <p:bldP spid="18" grpId="0" animBg="1"/>
      <p:bldP spid="19" grpId="0" animBg="1"/>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5166"/>
          <p:cNvSpPr/>
          <p:nvPr/>
        </p:nvSpPr>
        <p:spPr>
          <a:xfrm>
            <a:off x="3231002" y="1792213"/>
            <a:ext cx="1410246" cy="1249379"/>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rgbClr val="FC2692">
              <a:alpha val="4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Shape 5167"/>
          <p:cNvSpPr/>
          <p:nvPr/>
        </p:nvSpPr>
        <p:spPr>
          <a:xfrm>
            <a:off x="2803326" y="2532925"/>
            <a:ext cx="2270916" cy="1300673"/>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rgbClr val="FC2692">
              <a:alpha val="4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3" name="Shape 5168"/>
          <p:cNvSpPr/>
          <p:nvPr/>
        </p:nvSpPr>
        <p:spPr>
          <a:xfrm>
            <a:off x="2375655" y="3336080"/>
            <a:ext cx="3131586" cy="1300668"/>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rgbClr val="FC2692">
              <a:alpha val="3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4" name="Shape 5169"/>
          <p:cNvSpPr/>
          <p:nvPr/>
        </p:nvSpPr>
        <p:spPr>
          <a:xfrm>
            <a:off x="1938034" y="4139238"/>
            <a:ext cx="3992247" cy="1300661"/>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rgbClr val="FC2692">
              <a:alpha val="4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3658676" y="1446095"/>
            <a:ext cx="1131800" cy="851512"/>
            <a:chOff x="2313735" y="1108481"/>
            <a:chExt cx="977557" cy="735467"/>
          </a:xfrm>
          <a:solidFill>
            <a:srgbClr val="C0504D">
              <a:alpha val="50000"/>
            </a:srgbClr>
          </a:solidFill>
        </p:grpSpPr>
        <p:sp>
          <p:nvSpPr>
            <p:cNvPr id="16"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C2692">
                <a:alpha val="40000"/>
              </a:srgbClr>
            </a:solidFill>
            <a:ln w="12700" cap="flat">
              <a:noFill/>
              <a:miter lim="400000"/>
            </a:ln>
            <a:effectLst/>
          </p:spPr>
          <p:txBody>
            <a:bodyPr wrap="square" lIns="0" tIns="0" rIns="0" bIns="0" numCol="1" anchor="t">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Shape 5176"/>
            <p:cNvSpPr/>
            <p:nvPr/>
          </p:nvSpPr>
          <p:spPr>
            <a:xfrm>
              <a:off x="2329102" y="1491630"/>
              <a:ext cx="962190"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文本</a:t>
              </a:r>
            </a:p>
          </p:txBody>
        </p:sp>
      </p:grpSp>
      <p:grpSp>
        <p:nvGrpSpPr>
          <p:cNvPr id="18" name="组合 17"/>
          <p:cNvGrpSpPr/>
          <p:nvPr/>
        </p:nvGrpSpPr>
        <p:grpSpPr>
          <a:xfrm>
            <a:off x="3231002" y="2532927"/>
            <a:ext cx="1840580" cy="500639"/>
            <a:chOff x="1944344" y="2047198"/>
            <a:chExt cx="1589745" cy="432411"/>
          </a:xfrm>
          <a:solidFill>
            <a:srgbClr val="FC2692">
              <a:alpha val="50000"/>
            </a:srgbClr>
          </a:solidFill>
        </p:grpSpPr>
        <p:sp>
          <p:nvSpPr>
            <p:cNvPr id="19"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grp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p>
          </p:txBody>
        </p:sp>
      </p:grpSp>
      <p:grpSp>
        <p:nvGrpSpPr>
          <p:cNvPr id="21" name="组合 20"/>
          <p:cNvGrpSpPr/>
          <p:nvPr/>
        </p:nvGrpSpPr>
        <p:grpSpPr>
          <a:xfrm>
            <a:off x="2803326" y="3298645"/>
            <a:ext cx="2701249" cy="500640"/>
            <a:chOff x="1574952" y="2708565"/>
            <a:chExt cx="2333121" cy="432412"/>
          </a:xfrm>
          <a:solidFill>
            <a:srgbClr val="FC2692">
              <a:alpha val="50000"/>
            </a:srgbClr>
          </a:solidFill>
        </p:grpSpPr>
        <p:sp>
          <p:nvSpPr>
            <p:cNvPr id="22" name="Shape 5172"/>
            <p:cNvSpPr/>
            <p:nvPr/>
          </p:nvSpPr>
          <p:spPr>
            <a:xfrm>
              <a:off x="1574952" y="2708565"/>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rgbClr val="FC2692">
                <a:alpha val="6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grpSp>
      <p:grpSp>
        <p:nvGrpSpPr>
          <p:cNvPr id="24" name="组合 23"/>
          <p:cNvGrpSpPr/>
          <p:nvPr/>
        </p:nvGrpSpPr>
        <p:grpSpPr>
          <a:xfrm>
            <a:off x="2375653" y="4139234"/>
            <a:ext cx="3561910" cy="500634"/>
            <a:chOff x="1205565" y="3434598"/>
            <a:chExt cx="3076490" cy="432407"/>
          </a:xfrm>
          <a:solidFill>
            <a:srgbClr val="4BACC6">
              <a:alpha val="50000"/>
            </a:srgbClr>
          </a:solidFill>
        </p:grpSpPr>
        <p:sp>
          <p:nvSpPr>
            <p:cNvPr id="25"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rgbClr val="FC2692">
                <a:alpha val="8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组合 26"/>
          <p:cNvGrpSpPr/>
          <p:nvPr/>
        </p:nvGrpSpPr>
        <p:grpSpPr>
          <a:xfrm>
            <a:off x="1938035" y="4931238"/>
            <a:ext cx="4422582" cy="500634"/>
            <a:chOff x="827585" y="4118665"/>
            <a:chExt cx="3819870" cy="432407"/>
          </a:xfrm>
          <a:solidFill>
            <a:srgbClr val="F79646">
              <a:alpha val="50000"/>
            </a:srgbClr>
          </a:solidFill>
        </p:grpSpPr>
        <p:sp>
          <p:nvSpPr>
            <p:cNvPr id="2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rgbClr val="FC2692"/>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Round Same Side Corner Rectangle 67"/>
          <p:cNvSpPr/>
          <p:nvPr/>
        </p:nvSpPr>
        <p:spPr>
          <a:xfrm rot="10800000" flipH="1">
            <a:off x="6874393" y="1461652"/>
            <a:ext cx="57776" cy="595153"/>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ound Same Side Corner Rectangle 68"/>
          <p:cNvSpPr/>
          <p:nvPr/>
        </p:nvSpPr>
        <p:spPr>
          <a:xfrm rot="10800000" flipH="1">
            <a:off x="6872495" y="2366217"/>
            <a:ext cx="57776" cy="595153"/>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ound Same Side Corner Rectangle 69"/>
          <p:cNvSpPr/>
          <p:nvPr/>
        </p:nvSpPr>
        <p:spPr>
          <a:xfrm rot="10800000" flipH="1">
            <a:off x="6874393" y="3188396"/>
            <a:ext cx="57776" cy="595153"/>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7033355" y="1447012"/>
            <a:ext cx="3852412" cy="639762"/>
            <a:chOff x="5228513" y="1109269"/>
            <a:chExt cx="4321353" cy="552572"/>
          </a:xfrm>
        </p:grpSpPr>
        <p:sp>
          <p:nvSpPr>
            <p:cNvPr id="34" name="TextBox 20"/>
            <p:cNvSpPr txBox="1"/>
            <p:nvPr/>
          </p:nvSpPr>
          <p:spPr>
            <a:xfrm>
              <a:off x="5228513" y="1428629"/>
              <a:ext cx="4321353" cy="233212"/>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71"/>
            <p:cNvSpPr/>
            <p:nvPr/>
          </p:nvSpPr>
          <p:spPr>
            <a:xfrm>
              <a:off x="5228513" y="1109269"/>
              <a:ext cx="2013906" cy="318999"/>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grpSp>
      <p:grpSp>
        <p:nvGrpSpPr>
          <p:cNvPr id="36" name="组合 35"/>
          <p:cNvGrpSpPr/>
          <p:nvPr/>
        </p:nvGrpSpPr>
        <p:grpSpPr>
          <a:xfrm>
            <a:off x="7033355" y="2326818"/>
            <a:ext cx="3021139" cy="635119"/>
            <a:chOff x="5228512" y="1869180"/>
            <a:chExt cx="3388892" cy="548565"/>
          </a:xfrm>
        </p:grpSpPr>
        <p:sp>
          <p:nvSpPr>
            <p:cNvPr id="37" name="TextBox 22"/>
            <p:cNvSpPr txBox="1"/>
            <p:nvPr/>
          </p:nvSpPr>
          <p:spPr>
            <a:xfrm>
              <a:off x="5228512" y="2184532"/>
              <a:ext cx="3388892" cy="233213"/>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73"/>
            <p:cNvSpPr/>
            <p:nvPr/>
          </p:nvSpPr>
          <p:spPr>
            <a:xfrm>
              <a:off x="5228513" y="1869180"/>
              <a:ext cx="2013906" cy="291530"/>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组合 38"/>
          <p:cNvGrpSpPr/>
          <p:nvPr/>
        </p:nvGrpSpPr>
        <p:grpSpPr>
          <a:xfrm>
            <a:off x="7033355" y="3206632"/>
            <a:ext cx="3321479" cy="635114"/>
            <a:chOff x="5228512" y="2629091"/>
            <a:chExt cx="3725791" cy="548560"/>
          </a:xfrm>
        </p:grpSpPr>
        <p:sp>
          <p:nvSpPr>
            <p:cNvPr id="40" name="TextBox 24"/>
            <p:cNvSpPr txBox="1"/>
            <p:nvPr/>
          </p:nvSpPr>
          <p:spPr>
            <a:xfrm>
              <a:off x="5228512" y="2944438"/>
              <a:ext cx="3725791" cy="233213"/>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75"/>
            <p:cNvSpPr/>
            <p:nvPr/>
          </p:nvSpPr>
          <p:spPr>
            <a:xfrm>
              <a:off x="5228513" y="2629091"/>
              <a:ext cx="2013906" cy="318999"/>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grpSp>
      <p:sp>
        <p:nvSpPr>
          <p:cNvPr id="42" name="Round Same Side Corner Rectangle 76"/>
          <p:cNvSpPr/>
          <p:nvPr/>
        </p:nvSpPr>
        <p:spPr>
          <a:xfrm rot="10800000" flipH="1">
            <a:off x="6872495" y="4022566"/>
            <a:ext cx="57776" cy="595153"/>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Round Same Side Corner Rectangle 77"/>
          <p:cNvSpPr/>
          <p:nvPr/>
        </p:nvSpPr>
        <p:spPr>
          <a:xfrm rot="10800000" flipH="1">
            <a:off x="6874393" y="4844745"/>
            <a:ext cx="57776" cy="595153"/>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组合 43"/>
          <p:cNvGrpSpPr/>
          <p:nvPr/>
        </p:nvGrpSpPr>
        <p:grpSpPr>
          <a:xfrm>
            <a:off x="7033355" y="3983170"/>
            <a:ext cx="3413025" cy="616404"/>
            <a:chOff x="5228511" y="3299800"/>
            <a:chExt cx="3828480" cy="532400"/>
          </a:xfrm>
        </p:grpSpPr>
        <p:sp>
          <p:nvSpPr>
            <p:cNvPr id="45" name="TextBox 28"/>
            <p:cNvSpPr txBox="1"/>
            <p:nvPr/>
          </p:nvSpPr>
          <p:spPr>
            <a:xfrm>
              <a:off x="5228511" y="3598987"/>
              <a:ext cx="3828480" cy="233213"/>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79"/>
            <p:cNvSpPr/>
            <p:nvPr/>
          </p:nvSpPr>
          <p:spPr>
            <a:xfrm>
              <a:off x="5228513" y="3299800"/>
              <a:ext cx="2013906" cy="291529"/>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组合 46"/>
          <p:cNvGrpSpPr/>
          <p:nvPr/>
        </p:nvGrpSpPr>
        <p:grpSpPr>
          <a:xfrm>
            <a:off x="7033355" y="4862974"/>
            <a:ext cx="3413025" cy="635084"/>
            <a:chOff x="5228511" y="4059711"/>
            <a:chExt cx="3828480" cy="548535"/>
          </a:xfrm>
        </p:grpSpPr>
        <p:sp>
          <p:nvSpPr>
            <p:cNvPr id="48" name="TextBox 30"/>
            <p:cNvSpPr txBox="1"/>
            <p:nvPr/>
          </p:nvSpPr>
          <p:spPr>
            <a:xfrm>
              <a:off x="5228511" y="4375033"/>
              <a:ext cx="3828480" cy="233213"/>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81"/>
            <p:cNvSpPr/>
            <p:nvPr/>
          </p:nvSpPr>
          <p:spPr>
            <a:xfrm>
              <a:off x="5228513" y="4059711"/>
              <a:ext cx="2013906" cy="291530"/>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14</a:t>
            </a:fld>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118206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right)">
                                      <p:cBhvr>
                                        <p:cTn id="23" dur="500"/>
                                        <p:tgtEl>
                                          <p:spTgt spid="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up)">
                                      <p:cBhvr>
                                        <p:cTn id="51" dur="500"/>
                                        <p:tgtEl>
                                          <p:spTgt spid="31"/>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left)">
                                      <p:cBhvr>
                                        <p:cTn id="55" dur="500"/>
                                        <p:tgtEl>
                                          <p:spTgt spid="36"/>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up)">
                                      <p:cBhvr>
                                        <p:cTn id="59" dur="500"/>
                                        <p:tgtEl>
                                          <p:spTgt spid="32"/>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left)">
                                      <p:cBhvr>
                                        <p:cTn id="63" dur="500"/>
                                        <p:tgtEl>
                                          <p:spTgt spid="39"/>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wipe(up)">
                                      <p:cBhvr>
                                        <p:cTn id="75" dur="500"/>
                                        <p:tgtEl>
                                          <p:spTgt spid="43"/>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wipe(left)">
                                      <p:cBhvr>
                                        <p:cTn id="7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30" grpId="0" animBg="1"/>
      <p:bldP spid="31" grpId="0" animBg="1"/>
      <p:bldP spid="32" grpId="0" animBg="1"/>
      <p:bldP spid="42" grpId="0" animBg="1"/>
      <p:bldP spid="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6386319" y="1296630"/>
            <a:ext cx="3990926" cy="4196806"/>
            <a:chOff x="6232318" y="1631840"/>
            <a:chExt cx="4969784" cy="5226160"/>
          </a:xfrm>
        </p:grpSpPr>
        <p:sp>
          <p:nvSpPr>
            <p:cNvPr id="4" name="Freeform 5"/>
            <p:cNvSpPr>
              <a:spLocks noEditPoints="1"/>
            </p:cNvSpPr>
            <p:nvPr/>
          </p:nvSpPr>
          <p:spPr bwMode="auto">
            <a:xfrm>
              <a:off x="7783740" y="4766317"/>
              <a:ext cx="1781183" cy="2091683"/>
            </a:xfrm>
            <a:custGeom>
              <a:avLst/>
              <a:gdLst>
                <a:gd name="T0" fmla="*/ 27 w 764"/>
                <a:gd name="T1" fmla="*/ 536 h 897"/>
                <a:gd name="T2" fmla="*/ 37 w 764"/>
                <a:gd name="T3" fmla="*/ 614 h 897"/>
                <a:gd name="T4" fmla="*/ 23 w 764"/>
                <a:gd name="T5" fmla="*/ 649 h 897"/>
                <a:gd name="T6" fmla="*/ 171 w 764"/>
                <a:gd name="T7" fmla="*/ 735 h 897"/>
                <a:gd name="T8" fmla="*/ 170 w 764"/>
                <a:gd name="T9" fmla="*/ 764 h 897"/>
                <a:gd name="T10" fmla="*/ 197 w 764"/>
                <a:gd name="T11" fmla="*/ 887 h 897"/>
                <a:gd name="T12" fmla="*/ 589 w 764"/>
                <a:gd name="T13" fmla="*/ 897 h 897"/>
                <a:gd name="T14" fmla="*/ 522 w 764"/>
                <a:gd name="T15" fmla="*/ 818 h 897"/>
                <a:gd name="T16" fmla="*/ 524 w 764"/>
                <a:gd name="T17" fmla="*/ 670 h 897"/>
                <a:gd name="T18" fmla="*/ 585 w 764"/>
                <a:gd name="T19" fmla="*/ 615 h 897"/>
                <a:gd name="T20" fmla="*/ 640 w 764"/>
                <a:gd name="T21" fmla="*/ 537 h 897"/>
                <a:gd name="T22" fmla="*/ 640 w 764"/>
                <a:gd name="T23" fmla="*/ 558 h 897"/>
                <a:gd name="T24" fmla="*/ 686 w 764"/>
                <a:gd name="T25" fmla="*/ 508 h 897"/>
                <a:gd name="T26" fmla="*/ 695 w 764"/>
                <a:gd name="T27" fmla="*/ 493 h 897"/>
                <a:gd name="T28" fmla="*/ 764 w 764"/>
                <a:gd name="T29" fmla="*/ 446 h 897"/>
                <a:gd name="T30" fmla="*/ 751 w 764"/>
                <a:gd name="T31" fmla="*/ 442 h 897"/>
                <a:gd name="T32" fmla="*/ 700 w 764"/>
                <a:gd name="T33" fmla="*/ 349 h 897"/>
                <a:gd name="T34" fmla="*/ 702 w 764"/>
                <a:gd name="T35" fmla="*/ 332 h 897"/>
                <a:gd name="T36" fmla="*/ 715 w 764"/>
                <a:gd name="T37" fmla="*/ 345 h 897"/>
                <a:gd name="T38" fmla="*/ 694 w 764"/>
                <a:gd name="T39" fmla="*/ 268 h 897"/>
                <a:gd name="T40" fmla="*/ 694 w 764"/>
                <a:gd name="T41" fmla="*/ 264 h 897"/>
                <a:gd name="T42" fmla="*/ 639 w 764"/>
                <a:gd name="T43" fmla="*/ 208 h 897"/>
                <a:gd name="T44" fmla="*/ 654 w 764"/>
                <a:gd name="T45" fmla="*/ 216 h 897"/>
                <a:gd name="T46" fmla="*/ 692 w 764"/>
                <a:gd name="T47" fmla="*/ 255 h 897"/>
                <a:gd name="T48" fmla="*/ 651 w 764"/>
                <a:gd name="T49" fmla="*/ 178 h 897"/>
                <a:gd name="T50" fmla="*/ 646 w 764"/>
                <a:gd name="T51" fmla="*/ 173 h 897"/>
                <a:gd name="T52" fmla="*/ 620 w 764"/>
                <a:gd name="T53" fmla="*/ 109 h 897"/>
                <a:gd name="T54" fmla="*/ 516 w 764"/>
                <a:gd name="T55" fmla="*/ 139 h 897"/>
                <a:gd name="T56" fmla="*/ 408 w 764"/>
                <a:gd name="T57" fmla="*/ 62 h 897"/>
                <a:gd name="T58" fmla="*/ 381 w 764"/>
                <a:gd name="T59" fmla="*/ 92 h 897"/>
                <a:gd name="T60" fmla="*/ 383 w 764"/>
                <a:gd name="T61" fmla="*/ 73 h 897"/>
                <a:gd name="T62" fmla="*/ 367 w 764"/>
                <a:gd name="T63" fmla="*/ 96 h 897"/>
                <a:gd name="T64" fmla="*/ 348 w 764"/>
                <a:gd name="T65" fmla="*/ 68 h 897"/>
                <a:gd name="T66" fmla="*/ 290 w 764"/>
                <a:gd name="T67" fmla="*/ 59 h 897"/>
                <a:gd name="T68" fmla="*/ 281 w 764"/>
                <a:gd name="T69" fmla="*/ 59 h 897"/>
                <a:gd name="T70" fmla="*/ 291 w 764"/>
                <a:gd name="T71" fmla="*/ 41 h 897"/>
                <a:gd name="T72" fmla="*/ 269 w 764"/>
                <a:gd name="T73" fmla="*/ 62 h 897"/>
                <a:gd name="T74" fmla="*/ 201 w 764"/>
                <a:gd name="T75" fmla="*/ 86 h 897"/>
                <a:gd name="T76" fmla="*/ 161 w 764"/>
                <a:gd name="T77" fmla="*/ 93 h 897"/>
                <a:gd name="T78" fmla="*/ 156 w 764"/>
                <a:gd name="T79" fmla="*/ 96 h 897"/>
                <a:gd name="T80" fmla="*/ 133 w 764"/>
                <a:gd name="T81" fmla="*/ 81 h 897"/>
                <a:gd name="T82" fmla="*/ 73 w 764"/>
                <a:gd name="T83" fmla="*/ 164 h 897"/>
                <a:gd name="T84" fmla="*/ 71 w 764"/>
                <a:gd name="T85" fmla="*/ 166 h 897"/>
                <a:gd name="T86" fmla="*/ 54 w 764"/>
                <a:gd name="T87" fmla="*/ 180 h 897"/>
                <a:gd name="T88" fmla="*/ 91 w 764"/>
                <a:gd name="T89" fmla="*/ 189 h 897"/>
                <a:gd name="T90" fmla="*/ 131 w 764"/>
                <a:gd name="T91" fmla="*/ 251 h 897"/>
                <a:gd name="T92" fmla="*/ 125 w 764"/>
                <a:gd name="T93" fmla="*/ 285 h 897"/>
                <a:gd name="T94" fmla="*/ 93 w 764"/>
                <a:gd name="T95" fmla="*/ 339 h 897"/>
                <a:gd name="T96" fmla="*/ 81 w 764"/>
                <a:gd name="T97" fmla="*/ 389 h 897"/>
                <a:gd name="T98" fmla="*/ 17 w 764"/>
                <a:gd name="T99" fmla="*/ 446 h 897"/>
                <a:gd name="T100" fmla="*/ 35 w 764"/>
                <a:gd name="T101" fmla="*/ 506 h 897"/>
                <a:gd name="T102" fmla="*/ 637 w 764"/>
                <a:gd name="T103" fmla="*/ 203 h 897"/>
                <a:gd name="T104" fmla="*/ 629 w 764"/>
                <a:gd name="T105" fmla="*/ 187 h 897"/>
                <a:gd name="T106" fmla="*/ 656 w 764"/>
                <a:gd name="T107" fmla="*/ 204 h 897"/>
                <a:gd name="T108" fmla="*/ 616 w 764"/>
                <a:gd name="T109" fmla="*/ 178 h 897"/>
                <a:gd name="T110" fmla="*/ 642 w 764"/>
                <a:gd name="T111" fmla="*/ 175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97">
                  <a:moveTo>
                    <a:pt x="35" y="506"/>
                  </a:moveTo>
                  <a:cubicBezTo>
                    <a:pt x="52" y="520"/>
                    <a:pt x="27" y="536"/>
                    <a:pt x="27" y="536"/>
                  </a:cubicBezTo>
                  <a:cubicBezTo>
                    <a:pt x="17" y="554"/>
                    <a:pt x="43" y="573"/>
                    <a:pt x="43" y="573"/>
                  </a:cubicBezTo>
                  <a:cubicBezTo>
                    <a:pt x="17" y="597"/>
                    <a:pt x="37" y="614"/>
                    <a:pt x="37" y="614"/>
                  </a:cubicBezTo>
                  <a:cubicBezTo>
                    <a:pt x="44" y="619"/>
                    <a:pt x="36" y="627"/>
                    <a:pt x="36" y="627"/>
                  </a:cubicBezTo>
                  <a:cubicBezTo>
                    <a:pt x="29" y="632"/>
                    <a:pt x="23" y="649"/>
                    <a:pt x="23" y="649"/>
                  </a:cubicBezTo>
                  <a:cubicBezTo>
                    <a:pt x="4" y="715"/>
                    <a:pt x="60" y="730"/>
                    <a:pt x="60" y="730"/>
                  </a:cubicBezTo>
                  <a:cubicBezTo>
                    <a:pt x="83" y="739"/>
                    <a:pt x="171" y="735"/>
                    <a:pt x="171" y="735"/>
                  </a:cubicBezTo>
                  <a:cubicBezTo>
                    <a:pt x="171" y="736"/>
                    <a:pt x="171" y="736"/>
                    <a:pt x="171" y="736"/>
                  </a:cubicBezTo>
                  <a:cubicBezTo>
                    <a:pt x="171" y="736"/>
                    <a:pt x="174" y="748"/>
                    <a:pt x="170" y="764"/>
                  </a:cubicBezTo>
                  <a:cubicBezTo>
                    <a:pt x="166" y="781"/>
                    <a:pt x="176" y="813"/>
                    <a:pt x="179" y="823"/>
                  </a:cubicBezTo>
                  <a:cubicBezTo>
                    <a:pt x="182" y="834"/>
                    <a:pt x="189" y="881"/>
                    <a:pt x="197" y="887"/>
                  </a:cubicBezTo>
                  <a:cubicBezTo>
                    <a:pt x="200" y="889"/>
                    <a:pt x="202" y="893"/>
                    <a:pt x="203" y="897"/>
                  </a:cubicBezTo>
                  <a:cubicBezTo>
                    <a:pt x="589" y="897"/>
                    <a:pt x="589" y="897"/>
                    <a:pt x="589" y="897"/>
                  </a:cubicBezTo>
                  <a:cubicBezTo>
                    <a:pt x="580" y="887"/>
                    <a:pt x="572" y="878"/>
                    <a:pt x="565" y="871"/>
                  </a:cubicBezTo>
                  <a:cubicBezTo>
                    <a:pt x="539" y="845"/>
                    <a:pt x="538" y="838"/>
                    <a:pt x="522" y="818"/>
                  </a:cubicBezTo>
                  <a:cubicBezTo>
                    <a:pt x="506" y="797"/>
                    <a:pt x="504" y="766"/>
                    <a:pt x="503" y="738"/>
                  </a:cubicBezTo>
                  <a:cubicBezTo>
                    <a:pt x="502" y="711"/>
                    <a:pt x="518" y="680"/>
                    <a:pt x="524" y="670"/>
                  </a:cubicBezTo>
                  <a:cubicBezTo>
                    <a:pt x="530" y="659"/>
                    <a:pt x="535" y="658"/>
                    <a:pt x="547" y="646"/>
                  </a:cubicBezTo>
                  <a:cubicBezTo>
                    <a:pt x="559" y="634"/>
                    <a:pt x="567" y="632"/>
                    <a:pt x="585" y="615"/>
                  </a:cubicBezTo>
                  <a:cubicBezTo>
                    <a:pt x="604" y="599"/>
                    <a:pt x="613" y="577"/>
                    <a:pt x="621" y="564"/>
                  </a:cubicBezTo>
                  <a:cubicBezTo>
                    <a:pt x="629" y="550"/>
                    <a:pt x="640" y="537"/>
                    <a:pt x="640" y="537"/>
                  </a:cubicBezTo>
                  <a:cubicBezTo>
                    <a:pt x="635" y="545"/>
                    <a:pt x="643" y="577"/>
                    <a:pt x="640" y="559"/>
                  </a:cubicBezTo>
                  <a:cubicBezTo>
                    <a:pt x="640" y="559"/>
                    <a:pt x="640" y="558"/>
                    <a:pt x="640" y="558"/>
                  </a:cubicBezTo>
                  <a:cubicBezTo>
                    <a:pt x="640" y="539"/>
                    <a:pt x="674" y="496"/>
                    <a:pt x="674" y="496"/>
                  </a:cubicBezTo>
                  <a:cubicBezTo>
                    <a:pt x="673" y="500"/>
                    <a:pt x="686" y="508"/>
                    <a:pt x="686" y="508"/>
                  </a:cubicBezTo>
                  <a:cubicBezTo>
                    <a:pt x="676" y="501"/>
                    <a:pt x="683" y="478"/>
                    <a:pt x="683" y="478"/>
                  </a:cubicBezTo>
                  <a:cubicBezTo>
                    <a:pt x="692" y="470"/>
                    <a:pt x="695" y="493"/>
                    <a:pt x="695" y="493"/>
                  </a:cubicBezTo>
                  <a:cubicBezTo>
                    <a:pt x="712" y="482"/>
                    <a:pt x="701" y="457"/>
                    <a:pt x="701" y="457"/>
                  </a:cubicBezTo>
                  <a:cubicBezTo>
                    <a:pt x="753" y="468"/>
                    <a:pt x="764" y="446"/>
                    <a:pt x="764" y="446"/>
                  </a:cubicBezTo>
                  <a:cubicBezTo>
                    <a:pt x="755" y="456"/>
                    <a:pt x="736" y="450"/>
                    <a:pt x="736" y="450"/>
                  </a:cubicBezTo>
                  <a:cubicBezTo>
                    <a:pt x="749" y="444"/>
                    <a:pt x="751" y="442"/>
                    <a:pt x="751" y="442"/>
                  </a:cubicBezTo>
                  <a:cubicBezTo>
                    <a:pt x="670" y="475"/>
                    <a:pt x="689" y="396"/>
                    <a:pt x="689" y="396"/>
                  </a:cubicBezTo>
                  <a:cubicBezTo>
                    <a:pt x="711" y="374"/>
                    <a:pt x="700" y="349"/>
                    <a:pt x="700" y="349"/>
                  </a:cubicBezTo>
                  <a:cubicBezTo>
                    <a:pt x="715" y="365"/>
                    <a:pt x="701" y="394"/>
                    <a:pt x="701" y="394"/>
                  </a:cubicBezTo>
                  <a:cubicBezTo>
                    <a:pt x="718" y="373"/>
                    <a:pt x="705" y="338"/>
                    <a:pt x="702" y="332"/>
                  </a:cubicBezTo>
                  <a:cubicBezTo>
                    <a:pt x="700" y="326"/>
                    <a:pt x="700" y="318"/>
                    <a:pt x="700" y="318"/>
                  </a:cubicBezTo>
                  <a:cubicBezTo>
                    <a:pt x="714" y="329"/>
                    <a:pt x="715" y="345"/>
                    <a:pt x="715" y="345"/>
                  </a:cubicBezTo>
                  <a:cubicBezTo>
                    <a:pt x="719" y="334"/>
                    <a:pt x="698" y="303"/>
                    <a:pt x="698" y="303"/>
                  </a:cubicBezTo>
                  <a:cubicBezTo>
                    <a:pt x="702" y="294"/>
                    <a:pt x="694" y="268"/>
                    <a:pt x="694" y="268"/>
                  </a:cubicBezTo>
                  <a:cubicBezTo>
                    <a:pt x="702" y="263"/>
                    <a:pt x="715" y="275"/>
                    <a:pt x="715" y="275"/>
                  </a:cubicBezTo>
                  <a:cubicBezTo>
                    <a:pt x="712" y="265"/>
                    <a:pt x="694" y="264"/>
                    <a:pt x="694" y="264"/>
                  </a:cubicBezTo>
                  <a:cubicBezTo>
                    <a:pt x="694" y="259"/>
                    <a:pt x="678" y="249"/>
                    <a:pt x="678" y="249"/>
                  </a:cubicBezTo>
                  <a:cubicBezTo>
                    <a:pt x="671" y="224"/>
                    <a:pt x="639" y="208"/>
                    <a:pt x="639" y="208"/>
                  </a:cubicBezTo>
                  <a:cubicBezTo>
                    <a:pt x="645" y="207"/>
                    <a:pt x="651" y="207"/>
                    <a:pt x="655" y="208"/>
                  </a:cubicBezTo>
                  <a:cubicBezTo>
                    <a:pt x="655" y="213"/>
                    <a:pt x="654" y="216"/>
                    <a:pt x="654" y="216"/>
                  </a:cubicBezTo>
                  <a:cubicBezTo>
                    <a:pt x="655" y="213"/>
                    <a:pt x="656" y="211"/>
                    <a:pt x="656" y="208"/>
                  </a:cubicBezTo>
                  <a:cubicBezTo>
                    <a:pt x="687" y="215"/>
                    <a:pt x="692" y="255"/>
                    <a:pt x="692" y="255"/>
                  </a:cubicBezTo>
                  <a:cubicBezTo>
                    <a:pt x="689" y="221"/>
                    <a:pt x="672" y="209"/>
                    <a:pt x="657" y="205"/>
                  </a:cubicBezTo>
                  <a:cubicBezTo>
                    <a:pt x="660" y="193"/>
                    <a:pt x="657" y="184"/>
                    <a:pt x="651" y="178"/>
                  </a:cubicBezTo>
                  <a:cubicBezTo>
                    <a:pt x="662" y="168"/>
                    <a:pt x="658" y="154"/>
                    <a:pt x="658" y="154"/>
                  </a:cubicBezTo>
                  <a:cubicBezTo>
                    <a:pt x="656" y="164"/>
                    <a:pt x="652" y="169"/>
                    <a:pt x="646" y="173"/>
                  </a:cubicBezTo>
                  <a:cubicBezTo>
                    <a:pt x="626" y="156"/>
                    <a:pt x="588" y="154"/>
                    <a:pt x="588" y="154"/>
                  </a:cubicBezTo>
                  <a:cubicBezTo>
                    <a:pt x="622" y="139"/>
                    <a:pt x="620" y="109"/>
                    <a:pt x="620" y="109"/>
                  </a:cubicBezTo>
                  <a:cubicBezTo>
                    <a:pt x="613" y="149"/>
                    <a:pt x="576" y="150"/>
                    <a:pt x="566" y="145"/>
                  </a:cubicBezTo>
                  <a:cubicBezTo>
                    <a:pt x="556" y="140"/>
                    <a:pt x="531" y="143"/>
                    <a:pt x="516" y="139"/>
                  </a:cubicBezTo>
                  <a:cubicBezTo>
                    <a:pt x="501" y="136"/>
                    <a:pt x="482" y="114"/>
                    <a:pt x="482" y="114"/>
                  </a:cubicBezTo>
                  <a:cubicBezTo>
                    <a:pt x="483" y="50"/>
                    <a:pt x="408" y="62"/>
                    <a:pt x="408" y="62"/>
                  </a:cubicBezTo>
                  <a:cubicBezTo>
                    <a:pt x="398" y="36"/>
                    <a:pt x="368" y="45"/>
                    <a:pt x="368" y="45"/>
                  </a:cubicBezTo>
                  <a:cubicBezTo>
                    <a:pt x="439" y="56"/>
                    <a:pt x="381" y="92"/>
                    <a:pt x="381" y="92"/>
                  </a:cubicBezTo>
                  <a:cubicBezTo>
                    <a:pt x="381" y="92"/>
                    <a:pt x="387" y="95"/>
                    <a:pt x="379" y="92"/>
                  </a:cubicBezTo>
                  <a:cubicBezTo>
                    <a:pt x="371" y="88"/>
                    <a:pt x="383" y="73"/>
                    <a:pt x="383" y="73"/>
                  </a:cubicBezTo>
                  <a:cubicBezTo>
                    <a:pt x="368" y="84"/>
                    <a:pt x="379" y="97"/>
                    <a:pt x="379" y="97"/>
                  </a:cubicBezTo>
                  <a:cubicBezTo>
                    <a:pt x="388" y="105"/>
                    <a:pt x="377" y="99"/>
                    <a:pt x="367" y="96"/>
                  </a:cubicBezTo>
                  <a:cubicBezTo>
                    <a:pt x="358" y="93"/>
                    <a:pt x="348" y="90"/>
                    <a:pt x="348" y="90"/>
                  </a:cubicBezTo>
                  <a:cubicBezTo>
                    <a:pt x="334" y="81"/>
                    <a:pt x="348" y="68"/>
                    <a:pt x="348" y="68"/>
                  </a:cubicBezTo>
                  <a:cubicBezTo>
                    <a:pt x="359" y="59"/>
                    <a:pt x="366" y="87"/>
                    <a:pt x="366" y="87"/>
                  </a:cubicBezTo>
                  <a:cubicBezTo>
                    <a:pt x="360" y="36"/>
                    <a:pt x="290" y="59"/>
                    <a:pt x="290" y="59"/>
                  </a:cubicBezTo>
                  <a:cubicBezTo>
                    <a:pt x="326" y="20"/>
                    <a:pt x="354" y="36"/>
                    <a:pt x="354" y="36"/>
                  </a:cubicBezTo>
                  <a:cubicBezTo>
                    <a:pt x="328" y="16"/>
                    <a:pt x="281" y="59"/>
                    <a:pt x="281" y="59"/>
                  </a:cubicBezTo>
                  <a:cubicBezTo>
                    <a:pt x="285" y="47"/>
                    <a:pt x="308" y="35"/>
                    <a:pt x="308" y="35"/>
                  </a:cubicBezTo>
                  <a:cubicBezTo>
                    <a:pt x="301" y="34"/>
                    <a:pt x="291" y="41"/>
                    <a:pt x="291" y="41"/>
                  </a:cubicBezTo>
                  <a:cubicBezTo>
                    <a:pt x="307" y="18"/>
                    <a:pt x="317" y="32"/>
                    <a:pt x="317" y="32"/>
                  </a:cubicBezTo>
                  <a:cubicBezTo>
                    <a:pt x="307" y="0"/>
                    <a:pt x="269" y="62"/>
                    <a:pt x="269" y="62"/>
                  </a:cubicBezTo>
                  <a:cubicBezTo>
                    <a:pt x="253" y="51"/>
                    <a:pt x="240" y="69"/>
                    <a:pt x="240" y="69"/>
                  </a:cubicBezTo>
                  <a:cubicBezTo>
                    <a:pt x="218" y="50"/>
                    <a:pt x="201" y="86"/>
                    <a:pt x="201" y="86"/>
                  </a:cubicBezTo>
                  <a:cubicBezTo>
                    <a:pt x="196" y="87"/>
                    <a:pt x="191" y="93"/>
                    <a:pt x="191" y="93"/>
                  </a:cubicBezTo>
                  <a:cubicBezTo>
                    <a:pt x="180" y="85"/>
                    <a:pt x="161" y="93"/>
                    <a:pt x="161" y="93"/>
                  </a:cubicBezTo>
                  <a:cubicBezTo>
                    <a:pt x="164" y="68"/>
                    <a:pt x="185" y="65"/>
                    <a:pt x="192" y="65"/>
                  </a:cubicBezTo>
                  <a:cubicBezTo>
                    <a:pt x="158" y="65"/>
                    <a:pt x="156" y="96"/>
                    <a:pt x="156" y="96"/>
                  </a:cubicBezTo>
                  <a:cubicBezTo>
                    <a:pt x="141" y="85"/>
                    <a:pt x="99" y="105"/>
                    <a:pt x="99" y="105"/>
                  </a:cubicBezTo>
                  <a:cubicBezTo>
                    <a:pt x="105" y="71"/>
                    <a:pt x="133" y="81"/>
                    <a:pt x="133" y="81"/>
                  </a:cubicBezTo>
                  <a:cubicBezTo>
                    <a:pt x="101" y="65"/>
                    <a:pt x="91" y="115"/>
                    <a:pt x="91" y="115"/>
                  </a:cubicBezTo>
                  <a:cubicBezTo>
                    <a:pt x="71" y="123"/>
                    <a:pt x="73" y="164"/>
                    <a:pt x="73" y="164"/>
                  </a:cubicBezTo>
                  <a:cubicBezTo>
                    <a:pt x="63" y="160"/>
                    <a:pt x="65" y="147"/>
                    <a:pt x="65" y="147"/>
                  </a:cubicBezTo>
                  <a:cubicBezTo>
                    <a:pt x="60" y="158"/>
                    <a:pt x="71" y="166"/>
                    <a:pt x="71" y="166"/>
                  </a:cubicBezTo>
                  <a:cubicBezTo>
                    <a:pt x="68" y="174"/>
                    <a:pt x="74" y="185"/>
                    <a:pt x="74" y="185"/>
                  </a:cubicBezTo>
                  <a:cubicBezTo>
                    <a:pt x="64" y="187"/>
                    <a:pt x="54" y="180"/>
                    <a:pt x="54" y="180"/>
                  </a:cubicBezTo>
                  <a:cubicBezTo>
                    <a:pt x="61" y="191"/>
                    <a:pt x="91" y="188"/>
                    <a:pt x="91" y="188"/>
                  </a:cubicBezTo>
                  <a:cubicBezTo>
                    <a:pt x="91" y="188"/>
                    <a:pt x="102" y="171"/>
                    <a:pt x="91" y="189"/>
                  </a:cubicBezTo>
                  <a:cubicBezTo>
                    <a:pt x="81" y="207"/>
                    <a:pt x="129" y="230"/>
                    <a:pt x="129" y="230"/>
                  </a:cubicBezTo>
                  <a:cubicBezTo>
                    <a:pt x="115" y="237"/>
                    <a:pt x="131" y="251"/>
                    <a:pt x="131" y="251"/>
                  </a:cubicBezTo>
                  <a:cubicBezTo>
                    <a:pt x="118" y="231"/>
                    <a:pt x="146" y="232"/>
                    <a:pt x="146" y="232"/>
                  </a:cubicBezTo>
                  <a:cubicBezTo>
                    <a:pt x="144" y="235"/>
                    <a:pt x="129" y="277"/>
                    <a:pt x="125" y="285"/>
                  </a:cubicBezTo>
                  <a:cubicBezTo>
                    <a:pt x="122" y="293"/>
                    <a:pt x="119" y="297"/>
                    <a:pt x="109" y="310"/>
                  </a:cubicBezTo>
                  <a:cubicBezTo>
                    <a:pt x="99" y="324"/>
                    <a:pt x="93" y="339"/>
                    <a:pt x="93" y="339"/>
                  </a:cubicBezTo>
                  <a:cubicBezTo>
                    <a:pt x="81" y="351"/>
                    <a:pt x="98" y="365"/>
                    <a:pt x="98" y="365"/>
                  </a:cubicBezTo>
                  <a:cubicBezTo>
                    <a:pt x="103" y="370"/>
                    <a:pt x="98" y="382"/>
                    <a:pt x="81" y="389"/>
                  </a:cubicBezTo>
                  <a:cubicBezTo>
                    <a:pt x="65" y="396"/>
                    <a:pt x="57" y="408"/>
                    <a:pt x="51" y="414"/>
                  </a:cubicBezTo>
                  <a:cubicBezTo>
                    <a:pt x="45" y="419"/>
                    <a:pt x="35" y="428"/>
                    <a:pt x="17" y="446"/>
                  </a:cubicBezTo>
                  <a:cubicBezTo>
                    <a:pt x="0" y="463"/>
                    <a:pt x="6" y="475"/>
                    <a:pt x="6" y="475"/>
                  </a:cubicBezTo>
                  <a:cubicBezTo>
                    <a:pt x="9" y="496"/>
                    <a:pt x="35" y="506"/>
                    <a:pt x="35" y="506"/>
                  </a:cubicBezTo>
                  <a:close/>
                  <a:moveTo>
                    <a:pt x="656" y="204"/>
                  </a:moveTo>
                  <a:cubicBezTo>
                    <a:pt x="645" y="202"/>
                    <a:pt x="637" y="203"/>
                    <a:pt x="637" y="203"/>
                  </a:cubicBezTo>
                  <a:cubicBezTo>
                    <a:pt x="638" y="198"/>
                    <a:pt x="628" y="193"/>
                    <a:pt x="628" y="193"/>
                  </a:cubicBezTo>
                  <a:cubicBezTo>
                    <a:pt x="629" y="190"/>
                    <a:pt x="629" y="187"/>
                    <a:pt x="629" y="187"/>
                  </a:cubicBezTo>
                  <a:cubicBezTo>
                    <a:pt x="637" y="185"/>
                    <a:pt x="643" y="183"/>
                    <a:pt x="648" y="180"/>
                  </a:cubicBezTo>
                  <a:cubicBezTo>
                    <a:pt x="655" y="188"/>
                    <a:pt x="657" y="197"/>
                    <a:pt x="656" y="204"/>
                  </a:cubicBezTo>
                  <a:close/>
                  <a:moveTo>
                    <a:pt x="642" y="175"/>
                  </a:moveTo>
                  <a:cubicBezTo>
                    <a:pt x="630" y="181"/>
                    <a:pt x="616" y="178"/>
                    <a:pt x="616" y="178"/>
                  </a:cubicBezTo>
                  <a:cubicBezTo>
                    <a:pt x="618" y="173"/>
                    <a:pt x="605" y="168"/>
                    <a:pt x="605" y="168"/>
                  </a:cubicBezTo>
                  <a:cubicBezTo>
                    <a:pt x="623" y="168"/>
                    <a:pt x="634" y="171"/>
                    <a:pt x="642" y="175"/>
                  </a:cubicBezTo>
                  <a:close/>
                </a:path>
              </a:pathLst>
            </a:custGeom>
            <a:solidFill>
              <a:srgbClr val="FC2692"/>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6911115" y="4116699"/>
              <a:ext cx="934635" cy="960622"/>
              <a:chOff x="6746504" y="3812399"/>
              <a:chExt cx="1130908" cy="1162352"/>
            </a:xfrm>
          </p:grpSpPr>
          <p:sp>
            <p:nvSpPr>
              <p:cNvPr id="6" name="Freeform 6"/>
              <p:cNvSpPr>
                <a:spLocks/>
              </p:cNvSpPr>
              <p:nvPr/>
            </p:nvSpPr>
            <p:spPr bwMode="auto">
              <a:xfrm>
                <a:off x="6746504" y="3812399"/>
                <a:ext cx="1130908" cy="1162352"/>
              </a:xfrm>
              <a:custGeom>
                <a:avLst/>
                <a:gdLst>
                  <a:gd name="T0" fmla="*/ 419 w 441"/>
                  <a:gd name="T1" fmla="*/ 163 h 453"/>
                  <a:gd name="T2" fmla="*/ 166 w 441"/>
                  <a:gd name="T3" fmla="*/ 34 h 453"/>
                  <a:gd name="T4" fmla="*/ 33 w 441"/>
                  <a:gd name="T5" fmla="*/ 285 h 453"/>
                  <a:gd name="T6" fmla="*/ 286 w 441"/>
                  <a:gd name="T7" fmla="*/ 415 h 453"/>
                  <a:gd name="T8" fmla="*/ 299 w 441"/>
                  <a:gd name="T9" fmla="*/ 410 h 453"/>
                  <a:gd name="T10" fmla="*/ 391 w 441"/>
                  <a:gd name="T11" fmla="*/ 453 h 453"/>
                  <a:gd name="T12" fmla="*/ 373 w 441"/>
                  <a:gd name="T13" fmla="*/ 361 h 453"/>
                  <a:gd name="T14" fmla="*/ 419 w 441"/>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453">
                    <a:moveTo>
                      <a:pt x="419" y="163"/>
                    </a:moveTo>
                    <a:cubicBezTo>
                      <a:pt x="386" y="58"/>
                      <a:pt x="272" y="0"/>
                      <a:pt x="166" y="34"/>
                    </a:cubicBezTo>
                    <a:cubicBezTo>
                      <a:pt x="59" y="67"/>
                      <a:pt x="0" y="180"/>
                      <a:pt x="33" y="285"/>
                    </a:cubicBezTo>
                    <a:cubicBezTo>
                      <a:pt x="66" y="390"/>
                      <a:pt x="180" y="448"/>
                      <a:pt x="286" y="415"/>
                    </a:cubicBezTo>
                    <a:cubicBezTo>
                      <a:pt x="290" y="413"/>
                      <a:pt x="295" y="412"/>
                      <a:pt x="299" y="410"/>
                    </a:cubicBezTo>
                    <a:cubicBezTo>
                      <a:pt x="391" y="453"/>
                      <a:pt x="391" y="453"/>
                      <a:pt x="391" y="453"/>
                    </a:cubicBezTo>
                    <a:cubicBezTo>
                      <a:pt x="373" y="361"/>
                      <a:pt x="373" y="361"/>
                      <a:pt x="373" y="361"/>
                    </a:cubicBezTo>
                    <a:cubicBezTo>
                      <a:pt x="421" y="310"/>
                      <a:pt x="441" y="235"/>
                      <a:pt x="419" y="163"/>
                    </a:cubicBezTo>
                    <a:close/>
                  </a:path>
                </a:pathLst>
              </a:custGeom>
              <a:solidFill>
                <a:srgbClr val="FECEE6"/>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22"/>
              <p:cNvSpPr>
                <a:spLocks noEditPoints="1"/>
              </p:cNvSpPr>
              <p:nvPr/>
            </p:nvSpPr>
            <p:spPr bwMode="auto">
              <a:xfrm>
                <a:off x="6928664" y="4178887"/>
                <a:ext cx="548648" cy="549732"/>
              </a:xfrm>
              <a:custGeom>
                <a:avLst/>
                <a:gdLst>
                  <a:gd name="T0" fmla="*/ 206 w 214"/>
                  <a:gd name="T1" fmla="*/ 84 h 214"/>
                  <a:gd name="T2" fmla="*/ 194 w 214"/>
                  <a:gd name="T3" fmla="*/ 84 h 214"/>
                  <a:gd name="T4" fmla="*/ 185 w 214"/>
                  <a:gd name="T5" fmla="*/ 60 h 214"/>
                  <a:gd name="T6" fmla="*/ 193 w 214"/>
                  <a:gd name="T7" fmla="*/ 52 h 214"/>
                  <a:gd name="T8" fmla="*/ 193 w 214"/>
                  <a:gd name="T9" fmla="*/ 41 h 214"/>
                  <a:gd name="T10" fmla="*/ 170 w 214"/>
                  <a:gd name="T11" fmla="*/ 19 h 214"/>
                  <a:gd name="T12" fmla="*/ 159 w 214"/>
                  <a:gd name="T13" fmla="*/ 19 h 214"/>
                  <a:gd name="T14" fmla="*/ 152 w 214"/>
                  <a:gd name="T15" fmla="*/ 26 h 214"/>
                  <a:gd name="T16" fmla="*/ 130 w 214"/>
                  <a:gd name="T17" fmla="*/ 16 h 214"/>
                  <a:gd name="T18" fmla="*/ 130 w 214"/>
                  <a:gd name="T19" fmla="*/ 8 h 214"/>
                  <a:gd name="T20" fmla="*/ 123 w 214"/>
                  <a:gd name="T21" fmla="*/ 0 h 214"/>
                  <a:gd name="T22" fmla="*/ 91 w 214"/>
                  <a:gd name="T23" fmla="*/ 0 h 214"/>
                  <a:gd name="T24" fmla="*/ 84 w 214"/>
                  <a:gd name="T25" fmla="*/ 8 h 214"/>
                  <a:gd name="T26" fmla="*/ 84 w 214"/>
                  <a:gd name="T27" fmla="*/ 14 h 214"/>
                  <a:gd name="T28" fmla="*/ 56 w 214"/>
                  <a:gd name="T29" fmla="*/ 25 h 214"/>
                  <a:gd name="T30" fmla="*/ 52 w 214"/>
                  <a:gd name="T31" fmla="*/ 21 h 214"/>
                  <a:gd name="T32" fmla="*/ 41 w 214"/>
                  <a:gd name="T33" fmla="*/ 22 h 214"/>
                  <a:gd name="T34" fmla="*/ 19 w 214"/>
                  <a:gd name="T35" fmla="*/ 44 h 214"/>
                  <a:gd name="T36" fmla="*/ 19 w 214"/>
                  <a:gd name="T37" fmla="*/ 55 h 214"/>
                  <a:gd name="T38" fmla="*/ 23 w 214"/>
                  <a:gd name="T39" fmla="*/ 58 h 214"/>
                  <a:gd name="T40" fmla="*/ 13 w 214"/>
                  <a:gd name="T41" fmla="*/ 84 h 214"/>
                  <a:gd name="T42" fmla="*/ 8 w 214"/>
                  <a:gd name="T43" fmla="*/ 84 h 214"/>
                  <a:gd name="T44" fmla="*/ 0 w 214"/>
                  <a:gd name="T45" fmla="*/ 91 h 214"/>
                  <a:gd name="T46" fmla="*/ 0 w 214"/>
                  <a:gd name="T47" fmla="*/ 123 h 214"/>
                  <a:gd name="T48" fmla="*/ 8 w 214"/>
                  <a:gd name="T49" fmla="*/ 131 h 214"/>
                  <a:gd name="T50" fmla="*/ 13 w 214"/>
                  <a:gd name="T51" fmla="*/ 131 h 214"/>
                  <a:gd name="T52" fmla="*/ 26 w 214"/>
                  <a:gd name="T53" fmla="*/ 157 h 214"/>
                  <a:gd name="T54" fmla="*/ 21 w 214"/>
                  <a:gd name="T55" fmla="*/ 162 h 214"/>
                  <a:gd name="T56" fmla="*/ 21 w 214"/>
                  <a:gd name="T57" fmla="*/ 173 h 214"/>
                  <a:gd name="T58" fmla="*/ 44 w 214"/>
                  <a:gd name="T59" fmla="*/ 195 h 214"/>
                  <a:gd name="T60" fmla="*/ 55 w 214"/>
                  <a:gd name="T61" fmla="*/ 195 h 214"/>
                  <a:gd name="T62" fmla="*/ 61 w 214"/>
                  <a:gd name="T63" fmla="*/ 189 h 214"/>
                  <a:gd name="T64" fmla="*/ 84 w 214"/>
                  <a:gd name="T65" fmla="*/ 197 h 214"/>
                  <a:gd name="T66" fmla="*/ 84 w 214"/>
                  <a:gd name="T67" fmla="*/ 206 h 214"/>
                  <a:gd name="T68" fmla="*/ 91 w 214"/>
                  <a:gd name="T69" fmla="*/ 214 h 214"/>
                  <a:gd name="T70" fmla="*/ 123 w 214"/>
                  <a:gd name="T71" fmla="*/ 214 h 214"/>
                  <a:gd name="T72" fmla="*/ 130 w 214"/>
                  <a:gd name="T73" fmla="*/ 206 h 214"/>
                  <a:gd name="T74" fmla="*/ 130 w 214"/>
                  <a:gd name="T75" fmla="*/ 195 h 214"/>
                  <a:gd name="T76" fmla="*/ 153 w 214"/>
                  <a:gd name="T77" fmla="*/ 184 h 214"/>
                  <a:gd name="T78" fmla="*/ 162 w 214"/>
                  <a:gd name="T79" fmla="*/ 193 h 214"/>
                  <a:gd name="T80" fmla="*/ 173 w 214"/>
                  <a:gd name="T81" fmla="*/ 193 h 214"/>
                  <a:gd name="T82" fmla="*/ 195 w 214"/>
                  <a:gd name="T83" fmla="*/ 170 h 214"/>
                  <a:gd name="T84" fmla="*/ 195 w 214"/>
                  <a:gd name="T85" fmla="*/ 159 h 214"/>
                  <a:gd name="T86" fmla="*/ 185 w 214"/>
                  <a:gd name="T87" fmla="*/ 150 h 214"/>
                  <a:gd name="T88" fmla="*/ 193 w 214"/>
                  <a:gd name="T89" fmla="*/ 131 h 214"/>
                  <a:gd name="T90" fmla="*/ 206 w 214"/>
                  <a:gd name="T91" fmla="*/ 131 h 214"/>
                  <a:gd name="T92" fmla="*/ 214 w 214"/>
                  <a:gd name="T93" fmla="*/ 123 h 214"/>
                  <a:gd name="T94" fmla="*/ 214 w 214"/>
                  <a:gd name="T95" fmla="*/ 91 h 214"/>
                  <a:gd name="T96" fmla="*/ 206 w 214"/>
                  <a:gd name="T97" fmla="*/ 84 h 214"/>
                  <a:gd name="T98" fmla="*/ 103 w 214"/>
                  <a:gd name="T99" fmla="*/ 156 h 214"/>
                  <a:gd name="T100" fmla="*/ 53 w 214"/>
                  <a:gd name="T101" fmla="*/ 106 h 214"/>
                  <a:gd name="T102" fmla="*/ 103 w 214"/>
                  <a:gd name="T103" fmla="*/ 55 h 214"/>
                  <a:gd name="T104" fmla="*/ 153 w 214"/>
                  <a:gd name="T105" fmla="*/ 106 h 214"/>
                  <a:gd name="T106" fmla="*/ 103 w 214"/>
                  <a:gd name="T107" fmla="*/ 15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214">
                    <a:moveTo>
                      <a:pt x="206" y="84"/>
                    </a:moveTo>
                    <a:cubicBezTo>
                      <a:pt x="194" y="84"/>
                      <a:pt x="194" y="84"/>
                      <a:pt x="194" y="84"/>
                    </a:cubicBezTo>
                    <a:cubicBezTo>
                      <a:pt x="192" y="75"/>
                      <a:pt x="189" y="68"/>
                      <a:pt x="185" y="60"/>
                    </a:cubicBezTo>
                    <a:cubicBezTo>
                      <a:pt x="193" y="52"/>
                      <a:pt x="193" y="52"/>
                      <a:pt x="193" y="52"/>
                    </a:cubicBezTo>
                    <a:cubicBezTo>
                      <a:pt x="196" y="49"/>
                      <a:pt x="196" y="44"/>
                      <a:pt x="193" y="41"/>
                    </a:cubicBezTo>
                    <a:cubicBezTo>
                      <a:pt x="170" y="19"/>
                      <a:pt x="170" y="19"/>
                      <a:pt x="170" y="19"/>
                    </a:cubicBezTo>
                    <a:cubicBezTo>
                      <a:pt x="167" y="16"/>
                      <a:pt x="162" y="16"/>
                      <a:pt x="159" y="19"/>
                    </a:cubicBezTo>
                    <a:cubicBezTo>
                      <a:pt x="152" y="26"/>
                      <a:pt x="152" y="26"/>
                      <a:pt x="152" y="26"/>
                    </a:cubicBezTo>
                    <a:cubicBezTo>
                      <a:pt x="146" y="22"/>
                      <a:pt x="138" y="19"/>
                      <a:pt x="130" y="16"/>
                    </a:cubicBezTo>
                    <a:cubicBezTo>
                      <a:pt x="130" y="8"/>
                      <a:pt x="130" y="8"/>
                      <a:pt x="130" y="8"/>
                    </a:cubicBezTo>
                    <a:cubicBezTo>
                      <a:pt x="130" y="4"/>
                      <a:pt x="127" y="0"/>
                      <a:pt x="123" y="0"/>
                    </a:cubicBezTo>
                    <a:cubicBezTo>
                      <a:pt x="91" y="0"/>
                      <a:pt x="91" y="0"/>
                      <a:pt x="91" y="0"/>
                    </a:cubicBezTo>
                    <a:cubicBezTo>
                      <a:pt x="87" y="0"/>
                      <a:pt x="84" y="4"/>
                      <a:pt x="84" y="8"/>
                    </a:cubicBezTo>
                    <a:cubicBezTo>
                      <a:pt x="84" y="14"/>
                      <a:pt x="84" y="14"/>
                      <a:pt x="84" y="14"/>
                    </a:cubicBezTo>
                    <a:cubicBezTo>
                      <a:pt x="74" y="17"/>
                      <a:pt x="64" y="20"/>
                      <a:pt x="56" y="25"/>
                    </a:cubicBezTo>
                    <a:cubicBezTo>
                      <a:pt x="52" y="21"/>
                      <a:pt x="52" y="21"/>
                      <a:pt x="52" y="21"/>
                    </a:cubicBezTo>
                    <a:cubicBezTo>
                      <a:pt x="49" y="18"/>
                      <a:pt x="44" y="19"/>
                      <a:pt x="41" y="22"/>
                    </a:cubicBezTo>
                    <a:cubicBezTo>
                      <a:pt x="19" y="44"/>
                      <a:pt x="19" y="44"/>
                      <a:pt x="19" y="44"/>
                    </a:cubicBezTo>
                    <a:cubicBezTo>
                      <a:pt x="16" y="47"/>
                      <a:pt x="16" y="52"/>
                      <a:pt x="19" y="55"/>
                    </a:cubicBezTo>
                    <a:cubicBezTo>
                      <a:pt x="23" y="58"/>
                      <a:pt x="23" y="58"/>
                      <a:pt x="23" y="58"/>
                    </a:cubicBezTo>
                    <a:cubicBezTo>
                      <a:pt x="18" y="66"/>
                      <a:pt x="15" y="75"/>
                      <a:pt x="13" y="84"/>
                    </a:cubicBezTo>
                    <a:cubicBezTo>
                      <a:pt x="8" y="84"/>
                      <a:pt x="8" y="84"/>
                      <a:pt x="8" y="84"/>
                    </a:cubicBezTo>
                    <a:cubicBezTo>
                      <a:pt x="4" y="84"/>
                      <a:pt x="0" y="87"/>
                      <a:pt x="0" y="91"/>
                    </a:cubicBezTo>
                    <a:cubicBezTo>
                      <a:pt x="0" y="123"/>
                      <a:pt x="0" y="123"/>
                      <a:pt x="0" y="123"/>
                    </a:cubicBezTo>
                    <a:cubicBezTo>
                      <a:pt x="0" y="127"/>
                      <a:pt x="4" y="131"/>
                      <a:pt x="8" y="131"/>
                    </a:cubicBezTo>
                    <a:cubicBezTo>
                      <a:pt x="13" y="131"/>
                      <a:pt x="13" y="131"/>
                      <a:pt x="13" y="131"/>
                    </a:cubicBezTo>
                    <a:cubicBezTo>
                      <a:pt x="16" y="140"/>
                      <a:pt x="20" y="149"/>
                      <a:pt x="26" y="157"/>
                    </a:cubicBezTo>
                    <a:cubicBezTo>
                      <a:pt x="21" y="162"/>
                      <a:pt x="21" y="162"/>
                      <a:pt x="21" y="162"/>
                    </a:cubicBezTo>
                    <a:cubicBezTo>
                      <a:pt x="18" y="165"/>
                      <a:pt x="18" y="170"/>
                      <a:pt x="21" y="173"/>
                    </a:cubicBezTo>
                    <a:cubicBezTo>
                      <a:pt x="44" y="195"/>
                      <a:pt x="44" y="195"/>
                      <a:pt x="44" y="195"/>
                    </a:cubicBezTo>
                    <a:cubicBezTo>
                      <a:pt x="47" y="198"/>
                      <a:pt x="52" y="198"/>
                      <a:pt x="55" y="195"/>
                    </a:cubicBezTo>
                    <a:cubicBezTo>
                      <a:pt x="61" y="189"/>
                      <a:pt x="61" y="189"/>
                      <a:pt x="61" y="189"/>
                    </a:cubicBezTo>
                    <a:cubicBezTo>
                      <a:pt x="68" y="192"/>
                      <a:pt x="76" y="195"/>
                      <a:pt x="84" y="197"/>
                    </a:cubicBezTo>
                    <a:cubicBezTo>
                      <a:pt x="84" y="206"/>
                      <a:pt x="84" y="206"/>
                      <a:pt x="84" y="206"/>
                    </a:cubicBezTo>
                    <a:cubicBezTo>
                      <a:pt x="84" y="211"/>
                      <a:pt x="87" y="214"/>
                      <a:pt x="91" y="214"/>
                    </a:cubicBezTo>
                    <a:cubicBezTo>
                      <a:pt x="123" y="214"/>
                      <a:pt x="123" y="214"/>
                      <a:pt x="123" y="214"/>
                    </a:cubicBezTo>
                    <a:cubicBezTo>
                      <a:pt x="127" y="214"/>
                      <a:pt x="130" y="211"/>
                      <a:pt x="130" y="206"/>
                    </a:cubicBezTo>
                    <a:cubicBezTo>
                      <a:pt x="130" y="195"/>
                      <a:pt x="130" y="195"/>
                      <a:pt x="130" y="195"/>
                    </a:cubicBezTo>
                    <a:cubicBezTo>
                      <a:pt x="139" y="192"/>
                      <a:pt x="146" y="189"/>
                      <a:pt x="153" y="184"/>
                    </a:cubicBezTo>
                    <a:cubicBezTo>
                      <a:pt x="162" y="193"/>
                      <a:pt x="162" y="193"/>
                      <a:pt x="162" y="193"/>
                    </a:cubicBezTo>
                    <a:cubicBezTo>
                      <a:pt x="165" y="196"/>
                      <a:pt x="170" y="196"/>
                      <a:pt x="173" y="193"/>
                    </a:cubicBezTo>
                    <a:cubicBezTo>
                      <a:pt x="195" y="170"/>
                      <a:pt x="195" y="170"/>
                      <a:pt x="195" y="170"/>
                    </a:cubicBezTo>
                    <a:cubicBezTo>
                      <a:pt x="198" y="167"/>
                      <a:pt x="198" y="162"/>
                      <a:pt x="195" y="159"/>
                    </a:cubicBezTo>
                    <a:cubicBezTo>
                      <a:pt x="185" y="150"/>
                      <a:pt x="185" y="150"/>
                      <a:pt x="185" y="150"/>
                    </a:cubicBezTo>
                    <a:cubicBezTo>
                      <a:pt x="188" y="144"/>
                      <a:pt x="191" y="137"/>
                      <a:pt x="193" y="131"/>
                    </a:cubicBezTo>
                    <a:cubicBezTo>
                      <a:pt x="206" y="131"/>
                      <a:pt x="206" y="131"/>
                      <a:pt x="206" y="131"/>
                    </a:cubicBezTo>
                    <a:cubicBezTo>
                      <a:pt x="210" y="131"/>
                      <a:pt x="214" y="127"/>
                      <a:pt x="214" y="123"/>
                    </a:cubicBezTo>
                    <a:cubicBezTo>
                      <a:pt x="214" y="91"/>
                      <a:pt x="214" y="91"/>
                      <a:pt x="214" y="91"/>
                    </a:cubicBezTo>
                    <a:cubicBezTo>
                      <a:pt x="214" y="87"/>
                      <a:pt x="210" y="84"/>
                      <a:pt x="206" y="84"/>
                    </a:cubicBezTo>
                    <a:close/>
                    <a:moveTo>
                      <a:pt x="103" y="156"/>
                    </a:moveTo>
                    <a:cubicBezTo>
                      <a:pt x="76" y="156"/>
                      <a:pt x="53" y="133"/>
                      <a:pt x="53" y="106"/>
                    </a:cubicBezTo>
                    <a:cubicBezTo>
                      <a:pt x="53" y="78"/>
                      <a:pt x="76" y="55"/>
                      <a:pt x="103" y="55"/>
                    </a:cubicBezTo>
                    <a:cubicBezTo>
                      <a:pt x="131" y="55"/>
                      <a:pt x="153" y="78"/>
                      <a:pt x="153" y="106"/>
                    </a:cubicBezTo>
                    <a:cubicBezTo>
                      <a:pt x="153" y="133"/>
                      <a:pt x="131" y="156"/>
                      <a:pt x="103" y="1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23"/>
              <p:cNvSpPr>
                <a:spLocks noEditPoints="1"/>
              </p:cNvSpPr>
              <p:nvPr/>
            </p:nvSpPr>
            <p:spPr bwMode="auto">
              <a:xfrm>
                <a:off x="7433940" y="4159370"/>
                <a:ext cx="292757" cy="291672"/>
              </a:xfrm>
              <a:custGeom>
                <a:avLst/>
                <a:gdLst>
                  <a:gd name="T0" fmla="*/ 103 w 114"/>
                  <a:gd name="T1" fmla="*/ 30 h 114"/>
                  <a:gd name="T2" fmla="*/ 97 w 114"/>
                  <a:gd name="T3" fmla="*/ 31 h 114"/>
                  <a:gd name="T4" fmla="*/ 89 w 114"/>
                  <a:gd name="T5" fmla="*/ 21 h 114"/>
                  <a:gd name="T6" fmla="*/ 92 w 114"/>
                  <a:gd name="T7" fmla="*/ 16 h 114"/>
                  <a:gd name="T8" fmla="*/ 90 w 114"/>
                  <a:gd name="T9" fmla="*/ 10 h 114"/>
                  <a:gd name="T10" fmla="*/ 75 w 114"/>
                  <a:gd name="T11" fmla="*/ 3 h 114"/>
                  <a:gd name="T12" fmla="*/ 69 w 114"/>
                  <a:gd name="T13" fmla="*/ 5 h 114"/>
                  <a:gd name="T14" fmla="*/ 67 w 114"/>
                  <a:gd name="T15" fmla="*/ 9 h 114"/>
                  <a:gd name="T16" fmla="*/ 54 w 114"/>
                  <a:gd name="T17" fmla="*/ 8 h 114"/>
                  <a:gd name="T18" fmla="*/ 53 w 114"/>
                  <a:gd name="T19" fmla="*/ 3 h 114"/>
                  <a:gd name="T20" fmla="*/ 48 w 114"/>
                  <a:gd name="T21" fmla="*/ 1 h 114"/>
                  <a:gd name="T22" fmla="*/ 32 w 114"/>
                  <a:gd name="T23" fmla="*/ 6 h 114"/>
                  <a:gd name="T24" fmla="*/ 29 w 114"/>
                  <a:gd name="T25" fmla="*/ 11 h 114"/>
                  <a:gd name="T26" fmla="*/ 31 w 114"/>
                  <a:gd name="T27" fmla="*/ 14 h 114"/>
                  <a:gd name="T28" fmla="*/ 18 w 114"/>
                  <a:gd name="T29" fmla="*/ 24 h 114"/>
                  <a:gd name="T30" fmla="*/ 16 w 114"/>
                  <a:gd name="T31" fmla="*/ 23 h 114"/>
                  <a:gd name="T32" fmla="*/ 10 w 114"/>
                  <a:gd name="T33" fmla="*/ 24 h 114"/>
                  <a:gd name="T34" fmla="*/ 3 w 114"/>
                  <a:gd name="T35" fmla="*/ 39 h 114"/>
                  <a:gd name="T36" fmla="*/ 5 w 114"/>
                  <a:gd name="T37" fmla="*/ 45 h 114"/>
                  <a:gd name="T38" fmla="*/ 7 w 114"/>
                  <a:gd name="T39" fmla="*/ 46 h 114"/>
                  <a:gd name="T40" fmla="*/ 6 w 114"/>
                  <a:gd name="T41" fmla="*/ 60 h 114"/>
                  <a:gd name="T42" fmla="*/ 3 w 114"/>
                  <a:gd name="T43" fmla="*/ 61 h 114"/>
                  <a:gd name="T44" fmla="*/ 1 w 114"/>
                  <a:gd name="T45" fmla="*/ 66 h 114"/>
                  <a:gd name="T46" fmla="*/ 6 w 114"/>
                  <a:gd name="T47" fmla="*/ 82 h 114"/>
                  <a:gd name="T48" fmla="*/ 11 w 114"/>
                  <a:gd name="T49" fmla="*/ 85 h 114"/>
                  <a:gd name="T50" fmla="*/ 14 w 114"/>
                  <a:gd name="T51" fmla="*/ 84 h 114"/>
                  <a:gd name="T52" fmla="*/ 24 w 114"/>
                  <a:gd name="T53" fmla="*/ 95 h 114"/>
                  <a:gd name="T54" fmla="*/ 23 w 114"/>
                  <a:gd name="T55" fmla="*/ 98 h 114"/>
                  <a:gd name="T56" fmla="*/ 24 w 114"/>
                  <a:gd name="T57" fmla="*/ 104 h 114"/>
                  <a:gd name="T58" fmla="*/ 39 w 114"/>
                  <a:gd name="T59" fmla="*/ 111 h 114"/>
                  <a:gd name="T60" fmla="*/ 45 w 114"/>
                  <a:gd name="T61" fmla="*/ 109 h 114"/>
                  <a:gd name="T62" fmla="*/ 47 w 114"/>
                  <a:gd name="T63" fmla="*/ 105 h 114"/>
                  <a:gd name="T64" fmla="*/ 59 w 114"/>
                  <a:gd name="T65" fmla="*/ 106 h 114"/>
                  <a:gd name="T66" fmla="*/ 61 w 114"/>
                  <a:gd name="T67" fmla="*/ 111 h 114"/>
                  <a:gd name="T68" fmla="*/ 66 w 114"/>
                  <a:gd name="T69" fmla="*/ 113 h 114"/>
                  <a:gd name="T70" fmla="*/ 82 w 114"/>
                  <a:gd name="T71" fmla="*/ 108 h 114"/>
                  <a:gd name="T72" fmla="*/ 85 w 114"/>
                  <a:gd name="T73" fmla="*/ 103 h 114"/>
                  <a:gd name="T74" fmla="*/ 83 w 114"/>
                  <a:gd name="T75" fmla="*/ 97 h 114"/>
                  <a:gd name="T76" fmla="*/ 93 w 114"/>
                  <a:gd name="T77" fmla="*/ 89 h 114"/>
                  <a:gd name="T78" fmla="*/ 98 w 114"/>
                  <a:gd name="T79" fmla="*/ 92 h 114"/>
                  <a:gd name="T80" fmla="*/ 104 w 114"/>
                  <a:gd name="T81" fmla="*/ 90 h 114"/>
                  <a:gd name="T82" fmla="*/ 111 w 114"/>
                  <a:gd name="T83" fmla="*/ 75 h 114"/>
                  <a:gd name="T84" fmla="*/ 109 w 114"/>
                  <a:gd name="T85" fmla="*/ 69 h 114"/>
                  <a:gd name="T86" fmla="*/ 103 w 114"/>
                  <a:gd name="T87" fmla="*/ 66 h 114"/>
                  <a:gd name="T88" fmla="*/ 104 w 114"/>
                  <a:gd name="T89" fmla="*/ 55 h 114"/>
                  <a:gd name="T90" fmla="*/ 111 w 114"/>
                  <a:gd name="T91" fmla="*/ 53 h 114"/>
                  <a:gd name="T92" fmla="*/ 113 w 114"/>
                  <a:gd name="T93" fmla="*/ 48 h 114"/>
                  <a:gd name="T94" fmla="*/ 108 w 114"/>
                  <a:gd name="T95" fmla="*/ 32 h 114"/>
                  <a:gd name="T96" fmla="*/ 103 w 114"/>
                  <a:gd name="T97" fmla="*/ 30 h 114"/>
                  <a:gd name="T98" fmla="*/ 63 w 114"/>
                  <a:gd name="T99" fmla="*/ 82 h 114"/>
                  <a:gd name="T100" fmla="*/ 30 w 114"/>
                  <a:gd name="T101" fmla="*/ 65 h 114"/>
                  <a:gd name="T102" fmla="*/ 47 w 114"/>
                  <a:gd name="T103" fmla="*/ 32 h 114"/>
                  <a:gd name="T104" fmla="*/ 80 w 114"/>
                  <a:gd name="T105" fmla="*/ 49 h 114"/>
                  <a:gd name="T106" fmla="*/ 63 w 114"/>
                  <a:gd name="T107" fmla="*/ 8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114">
                    <a:moveTo>
                      <a:pt x="103" y="30"/>
                    </a:moveTo>
                    <a:cubicBezTo>
                      <a:pt x="97" y="31"/>
                      <a:pt x="97" y="31"/>
                      <a:pt x="97" y="31"/>
                    </a:cubicBezTo>
                    <a:cubicBezTo>
                      <a:pt x="95" y="28"/>
                      <a:pt x="92" y="24"/>
                      <a:pt x="89" y="21"/>
                    </a:cubicBezTo>
                    <a:cubicBezTo>
                      <a:pt x="92" y="16"/>
                      <a:pt x="92" y="16"/>
                      <a:pt x="92" y="16"/>
                    </a:cubicBezTo>
                    <a:cubicBezTo>
                      <a:pt x="92" y="14"/>
                      <a:pt x="92" y="11"/>
                      <a:pt x="90" y="10"/>
                    </a:cubicBezTo>
                    <a:cubicBezTo>
                      <a:pt x="75" y="3"/>
                      <a:pt x="75" y="3"/>
                      <a:pt x="75" y="3"/>
                    </a:cubicBezTo>
                    <a:cubicBezTo>
                      <a:pt x="73" y="2"/>
                      <a:pt x="70" y="3"/>
                      <a:pt x="69" y="5"/>
                    </a:cubicBezTo>
                    <a:cubicBezTo>
                      <a:pt x="67" y="9"/>
                      <a:pt x="67" y="9"/>
                      <a:pt x="67" y="9"/>
                    </a:cubicBezTo>
                    <a:cubicBezTo>
                      <a:pt x="63" y="8"/>
                      <a:pt x="59" y="8"/>
                      <a:pt x="54" y="8"/>
                    </a:cubicBezTo>
                    <a:cubicBezTo>
                      <a:pt x="53" y="3"/>
                      <a:pt x="53" y="3"/>
                      <a:pt x="53" y="3"/>
                    </a:cubicBezTo>
                    <a:cubicBezTo>
                      <a:pt x="52" y="1"/>
                      <a:pt x="50" y="0"/>
                      <a:pt x="48" y="1"/>
                    </a:cubicBezTo>
                    <a:cubicBezTo>
                      <a:pt x="32" y="6"/>
                      <a:pt x="32" y="6"/>
                      <a:pt x="32" y="6"/>
                    </a:cubicBezTo>
                    <a:cubicBezTo>
                      <a:pt x="30" y="7"/>
                      <a:pt x="29" y="9"/>
                      <a:pt x="29" y="11"/>
                    </a:cubicBezTo>
                    <a:cubicBezTo>
                      <a:pt x="31" y="14"/>
                      <a:pt x="31" y="14"/>
                      <a:pt x="31" y="14"/>
                    </a:cubicBezTo>
                    <a:cubicBezTo>
                      <a:pt x="26" y="17"/>
                      <a:pt x="22" y="20"/>
                      <a:pt x="18" y="24"/>
                    </a:cubicBezTo>
                    <a:cubicBezTo>
                      <a:pt x="16" y="23"/>
                      <a:pt x="16" y="23"/>
                      <a:pt x="16" y="23"/>
                    </a:cubicBezTo>
                    <a:cubicBezTo>
                      <a:pt x="14" y="22"/>
                      <a:pt x="11" y="22"/>
                      <a:pt x="10" y="24"/>
                    </a:cubicBezTo>
                    <a:cubicBezTo>
                      <a:pt x="3" y="39"/>
                      <a:pt x="3" y="39"/>
                      <a:pt x="3" y="39"/>
                    </a:cubicBezTo>
                    <a:cubicBezTo>
                      <a:pt x="2" y="41"/>
                      <a:pt x="3" y="44"/>
                      <a:pt x="5" y="45"/>
                    </a:cubicBezTo>
                    <a:cubicBezTo>
                      <a:pt x="7" y="46"/>
                      <a:pt x="7" y="46"/>
                      <a:pt x="7" y="46"/>
                    </a:cubicBezTo>
                    <a:cubicBezTo>
                      <a:pt x="6" y="51"/>
                      <a:pt x="5" y="55"/>
                      <a:pt x="6" y="60"/>
                    </a:cubicBezTo>
                    <a:cubicBezTo>
                      <a:pt x="3" y="61"/>
                      <a:pt x="3" y="61"/>
                      <a:pt x="3" y="61"/>
                    </a:cubicBezTo>
                    <a:cubicBezTo>
                      <a:pt x="1" y="62"/>
                      <a:pt x="0" y="64"/>
                      <a:pt x="1" y="66"/>
                    </a:cubicBezTo>
                    <a:cubicBezTo>
                      <a:pt x="6" y="82"/>
                      <a:pt x="6" y="82"/>
                      <a:pt x="6" y="82"/>
                    </a:cubicBezTo>
                    <a:cubicBezTo>
                      <a:pt x="7" y="84"/>
                      <a:pt x="9" y="85"/>
                      <a:pt x="11" y="85"/>
                    </a:cubicBezTo>
                    <a:cubicBezTo>
                      <a:pt x="14" y="84"/>
                      <a:pt x="14" y="84"/>
                      <a:pt x="14" y="84"/>
                    </a:cubicBezTo>
                    <a:cubicBezTo>
                      <a:pt x="17" y="88"/>
                      <a:pt x="20" y="92"/>
                      <a:pt x="24" y="95"/>
                    </a:cubicBezTo>
                    <a:cubicBezTo>
                      <a:pt x="23" y="98"/>
                      <a:pt x="23" y="98"/>
                      <a:pt x="23" y="98"/>
                    </a:cubicBezTo>
                    <a:cubicBezTo>
                      <a:pt x="22" y="100"/>
                      <a:pt x="22" y="103"/>
                      <a:pt x="24" y="104"/>
                    </a:cubicBezTo>
                    <a:cubicBezTo>
                      <a:pt x="39" y="111"/>
                      <a:pt x="39" y="111"/>
                      <a:pt x="39" y="111"/>
                    </a:cubicBezTo>
                    <a:cubicBezTo>
                      <a:pt x="41" y="112"/>
                      <a:pt x="44" y="111"/>
                      <a:pt x="45" y="109"/>
                    </a:cubicBezTo>
                    <a:cubicBezTo>
                      <a:pt x="47" y="105"/>
                      <a:pt x="47" y="105"/>
                      <a:pt x="47" y="105"/>
                    </a:cubicBezTo>
                    <a:cubicBezTo>
                      <a:pt x="51" y="106"/>
                      <a:pt x="55" y="106"/>
                      <a:pt x="59" y="106"/>
                    </a:cubicBezTo>
                    <a:cubicBezTo>
                      <a:pt x="61" y="111"/>
                      <a:pt x="61" y="111"/>
                      <a:pt x="61" y="111"/>
                    </a:cubicBezTo>
                    <a:cubicBezTo>
                      <a:pt x="62" y="113"/>
                      <a:pt x="64" y="114"/>
                      <a:pt x="66" y="113"/>
                    </a:cubicBezTo>
                    <a:cubicBezTo>
                      <a:pt x="82" y="108"/>
                      <a:pt x="82" y="108"/>
                      <a:pt x="82" y="108"/>
                    </a:cubicBezTo>
                    <a:cubicBezTo>
                      <a:pt x="84" y="108"/>
                      <a:pt x="85" y="105"/>
                      <a:pt x="85" y="103"/>
                    </a:cubicBezTo>
                    <a:cubicBezTo>
                      <a:pt x="83" y="97"/>
                      <a:pt x="83" y="97"/>
                      <a:pt x="83" y="97"/>
                    </a:cubicBezTo>
                    <a:cubicBezTo>
                      <a:pt x="86" y="95"/>
                      <a:pt x="90" y="92"/>
                      <a:pt x="93" y="89"/>
                    </a:cubicBezTo>
                    <a:cubicBezTo>
                      <a:pt x="98" y="92"/>
                      <a:pt x="98" y="92"/>
                      <a:pt x="98" y="92"/>
                    </a:cubicBezTo>
                    <a:cubicBezTo>
                      <a:pt x="100" y="92"/>
                      <a:pt x="103" y="92"/>
                      <a:pt x="104" y="90"/>
                    </a:cubicBezTo>
                    <a:cubicBezTo>
                      <a:pt x="111" y="75"/>
                      <a:pt x="111" y="75"/>
                      <a:pt x="111" y="75"/>
                    </a:cubicBezTo>
                    <a:cubicBezTo>
                      <a:pt x="112" y="73"/>
                      <a:pt x="111" y="70"/>
                      <a:pt x="109" y="69"/>
                    </a:cubicBezTo>
                    <a:cubicBezTo>
                      <a:pt x="103" y="66"/>
                      <a:pt x="103" y="66"/>
                      <a:pt x="103" y="66"/>
                    </a:cubicBezTo>
                    <a:cubicBezTo>
                      <a:pt x="104" y="63"/>
                      <a:pt x="104" y="59"/>
                      <a:pt x="104" y="55"/>
                    </a:cubicBezTo>
                    <a:cubicBezTo>
                      <a:pt x="111" y="53"/>
                      <a:pt x="111" y="53"/>
                      <a:pt x="111" y="53"/>
                    </a:cubicBezTo>
                    <a:cubicBezTo>
                      <a:pt x="113" y="52"/>
                      <a:pt x="114" y="50"/>
                      <a:pt x="113" y="48"/>
                    </a:cubicBezTo>
                    <a:cubicBezTo>
                      <a:pt x="108" y="32"/>
                      <a:pt x="108" y="32"/>
                      <a:pt x="108" y="32"/>
                    </a:cubicBezTo>
                    <a:cubicBezTo>
                      <a:pt x="108" y="30"/>
                      <a:pt x="105" y="29"/>
                      <a:pt x="103" y="30"/>
                    </a:cubicBezTo>
                    <a:close/>
                    <a:moveTo>
                      <a:pt x="63" y="82"/>
                    </a:moveTo>
                    <a:cubicBezTo>
                      <a:pt x="49" y="86"/>
                      <a:pt x="34" y="79"/>
                      <a:pt x="30" y="65"/>
                    </a:cubicBezTo>
                    <a:cubicBezTo>
                      <a:pt x="25" y="51"/>
                      <a:pt x="33" y="36"/>
                      <a:pt x="47" y="32"/>
                    </a:cubicBezTo>
                    <a:cubicBezTo>
                      <a:pt x="61" y="27"/>
                      <a:pt x="76" y="35"/>
                      <a:pt x="80" y="49"/>
                    </a:cubicBezTo>
                    <a:cubicBezTo>
                      <a:pt x="85" y="63"/>
                      <a:pt x="77" y="78"/>
                      <a:pt x="63"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820262" y="4009693"/>
              <a:ext cx="724050" cy="741973"/>
              <a:chOff x="8990972" y="3802641"/>
              <a:chExt cx="876101" cy="897787"/>
            </a:xfrm>
          </p:grpSpPr>
          <p:sp>
            <p:nvSpPr>
              <p:cNvPr id="10" name="Freeform 8"/>
              <p:cNvSpPr>
                <a:spLocks/>
              </p:cNvSpPr>
              <p:nvPr/>
            </p:nvSpPr>
            <p:spPr bwMode="auto">
              <a:xfrm>
                <a:off x="8990972" y="3802641"/>
                <a:ext cx="876101" cy="897787"/>
              </a:xfrm>
              <a:custGeom>
                <a:avLst/>
                <a:gdLst>
                  <a:gd name="T0" fmla="*/ 266 w 342"/>
                  <a:gd name="T1" fmla="*/ 292 h 350"/>
                  <a:gd name="T2" fmla="*/ 290 w 342"/>
                  <a:gd name="T3" fmla="*/ 78 h 350"/>
                  <a:gd name="T4" fmla="*/ 76 w 342"/>
                  <a:gd name="T5" fmla="*/ 52 h 350"/>
                  <a:gd name="T6" fmla="*/ 53 w 342"/>
                  <a:gd name="T7" fmla="*/ 265 h 350"/>
                  <a:gd name="T8" fmla="*/ 59 w 342"/>
                  <a:gd name="T9" fmla="*/ 273 h 350"/>
                  <a:gd name="T10" fmla="*/ 54 w 342"/>
                  <a:gd name="T11" fmla="*/ 350 h 350"/>
                  <a:gd name="T12" fmla="*/ 114 w 342"/>
                  <a:gd name="T13" fmla="*/ 312 h 350"/>
                  <a:gd name="T14" fmla="*/ 266 w 342"/>
                  <a:gd name="T15" fmla="*/ 292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2" h="350">
                    <a:moveTo>
                      <a:pt x="266" y="292"/>
                    </a:moveTo>
                    <a:cubicBezTo>
                      <a:pt x="331" y="240"/>
                      <a:pt x="342" y="144"/>
                      <a:pt x="290" y="78"/>
                    </a:cubicBezTo>
                    <a:cubicBezTo>
                      <a:pt x="237" y="12"/>
                      <a:pt x="142" y="0"/>
                      <a:pt x="76" y="52"/>
                    </a:cubicBezTo>
                    <a:cubicBezTo>
                      <a:pt x="11" y="104"/>
                      <a:pt x="0" y="199"/>
                      <a:pt x="53" y="265"/>
                    </a:cubicBezTo>
                    <a:cubicBezTo>
                      <a:pt x="55" y="268"/>
                      <a:pt x="57" y="271"/>
                      <a:pt x="59" y="273"/>
                    </a:cubicBezTo>
                    <a:cubicBezTo>
                      <a:pt x="54" y="350"/>
                      <a:pt x="54" y="350"/>
                      <a:pt x="54" y="350"/>
                    </a:cubicBezTo>
                    <a:cubicBezTo>
                      <a:pt x="114" y="312"/>
                      <a:pt x="114" y="312"/>
                      <a:pt x="114" y="312"/>
                    </a:cubicBezTo>
                    <a:cubicBezTo>
                      <a:pt x="163" y="333"/>
                      <a:pt x="221" y="327"/>
                      <a:pt x="266" y="292"/>
                    </a:cubicBezTo>
                    <a:close/>
                  </a:path>
                </a:pathLst>
              </a:custGeom>
              <a:solidFill>
                <a:srgbClr val="FECEE6"/>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24"/>
              <p:cNvSpPr>
                <a:spLocks/>
              </p:cNvSpPr>
              <p:nvPr/>
            </p:nvSpPr>
            <p:spPr bwMode="auto">
              <a:xfrm>
                <a:off x="9139518" y="4086723"/>
                <a:ext cx="535636" cy="285167"/>
              </a:xfrm>
              <a:custGeom>
                <a:avLst/>
                <a:gdLst>
                  <a:gd name="T0" fmla="*/ 190 w 209"/>
                  <a:gd name="T1" fmla="*/ 21 h 111"/>
                  <a:gd name="T2" fmla="*/ 48 w 209"/>
                  <a:gd name="T3" fmla="*/ 21 h 111"/>
                  <a:gd name="T4" fmla="*/ 46 w 209"/>
                  <a:gd name="T5" fmla="*/ 21 h 111"/>
                  <a:gd name="T6" fmla="*/ 30 w 209"/>
                  <a:gd name="T7" fmla="*/ 3 h 111"/>
                  <a:gd name="T8" fmla="*/ 23 w 209"/>
                  <a:gd name="T9" fmla="*/ 0 h 111"/>
                  <a:gd name="T10" fmla="*/ 14 w 209"/>
                  <a:gd name="T11" fmla="*/ 0 h 111"/>
                  <a:gd name="T12" fmla="*/ 10 w 209"/>
                  <a:gd name="T13" fmla="*/ 0 h 111"/>
                  <a:gd name="T14" fmla="*/ 0 w 209"/>
                  <a:gd name="T15" fmla="*/ 10 h 111"/>
                  <a:gd name="T16" fmla="*/ 10 w 209"/>
                  <a:gd name="T17" fmla="*/ 20 h 111"/>
                  <a:gd name="T18" fmla="*/ 18 w 209"/>
                  <a:gd name="T19" fmla="*/ 15 h 111"/>
                  <a:gd name="T20" fmla="*/ 23 w 209"/>
                  <a:gd name="T21" fmla="*/ 15 h 111"/>
                  <a:gd name="T22" fmla="*/ 31 w 209"/>
                  <a:gd name="T23" fmla="*/ 19 h 111"/>
                  <a:gd name="T24" fmla="*/ 36 w 209"/>
                  <a:gd name="T25" fmla="*/ 26 h 111"/>
                  <a:gd name="T26" fmla="*/ 36 w 209"/>
                  <a:gd name="T27" fmla="*/ 32 h 111"/>
                  <a:gd name="T28" fmla="*/ 75 w 209"/>
                  <a:gd name="T29" fmla="*/ 107 h 111"/>
                  <a:gd name="T30" fmla="*/ 76 w 209"/>
                  <a:gd name="T31" fmla="*/ 108 h 111"/>
                  <a:gd name="T32" fmla="*/ 78 w 209"/>
                  <a:gd name="T33" fmla="*/ 110 h 111"/>
                  <a:gd name="T34" fmla="*/ 80 w 209"/>
                  <a:gd name="T35" fmla="*/ 111 h 111"/>
                  <a:gd name="T36" fmla="*/ 83 w 209"/>
                  <a:gd name="T37" fmla="*/ 111 h 111"/>
                  <a:gd name="T38" fmla="*/ 145 w 209"/>
                  <a:gd name="T39" fmla="*/ 111 h 111"/>
                  <a:gd name="T40" fmla="*/ 160 w 209"/>
                  <a:gd name="T41" fmla="*/ 104 h 111"/>
                  <a:gd name="T42" fmla="*/ 160 w 209"/>
                  <a:gd name="T43" fmla="*/ 103 h 111"/>
                  <a:gd name="T44" fmla="*/ 160 w 209"/>
                  <a:gd name="T45" fmla="*/ 102 h 111"/>
                  <a:gd name="T46" fmla="*/ 160 w 209"/>
                  <a:gd name="T47" fmla="*/ 101 h 111"/>
                  <a:gd name="T48" fmla="*/ 159 w 209"/>
                  <a:gd name="T49" fmla="*/ 100 h 111"/>
                  <a:gd name="T50" fmla="*/ 159 w 209"/>
                  <a:gd name="T51" fmla="*/ 99 h 111"/>
                  <a:gd name="T52" fmla="*/ 157 w 209"/>
                  <a:gd name="T53" fmla="*/ 99 h 111"/>
                  <a:gd name="T54" fmla="*/ 155 w 209"/>
                  <a:gd name="T55" fmla="*/ 98 h 111"/>
                  <a:gd name="T56" fmla="*/ 88 w 209"/>
                  <a:gd name="T57" fmla="*/ 98 h 111"/>
                  <a:gd name="T58" fmla="*/ 83 w 209"/>
                  <a:gd name="T59" fmla="*/ 95 h 111"/>
                  <a:gd name="T60" fmla="*/ 79 w 209"/>
                  <a:gd name="T61" fmla="*/ 85 h 111"/>
                  <a:gd name="T62" fmla="*/ 88 w 209"/>
                  <a:gd name="T63" fmla="*/ 83 h 111"/>
                  <a:gd name="T64" fmla="*/ 167 w 209"/>
                  <a:gd name="T65" fmla="*/ 83 h 111"/>
                  <a:gd name="T66" fmla="*/ 169 w 209"/>
                  <a:gd name="T67" fmla="*/ 83 h 111"/>
                  <a:gd name="T68" fmla="*/ 170 w 209"/>
                  <a:gd name="T69" fmla="*/ 83 h 111"/>
                  <a:gd name="T70" fmla="*/ 171 w 209"/>
                  <a:gd name="T71" fmla="*/ 83 h 111"/>
                  <a:gd name="T72" fmla="*/ 172 w 209"/>
                  <a:gd name="T73" fmla="*/ 82 h 111"/>
                  <a:gd name="T74" fmla="*/ 173 w 209"/>
                  <a:gd name="T75" fmla="*/ 81 h 111"/>
                  <a:gd name="T76" fmla="*/ 174 w 209"/>
                  <a:gd name="T77" fmla="*/ 81 h 111"/>
                  <a:gd name="T78" fmla="*/ 174 w 209"/>
                  <a:gd name="T79" fmla="*/ 80 h 111"/>
                  <a:gd name="T80" fmla="*/ 175 w 209"/>
                  <a:gd name="T81" fmla="*/ 79 h 111"/>
                  <a:gd name="T82" fmla="*/ 202 w 209"/>
                  <a:gd name="T83" fmla="*/ 32 h 111"/>
                  <a:gd name="T84" fmla="*/ 190 w 209"/>
                  <a:gd name="T85"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11">
                    <a:moveTo>
                      <a:pt x="190" y="21"/>
                    </a:moveTo>
                    <a:cubicBezTo>
                      <a:pt x="48" y="21"/>
                      <a:pt x="48" y="21"/>
                      <a:pt x="48" y="21"/>
                    </a:cubicBezTo>
                    <a:cubicBezTo>
                      <a:pt x="48" y="21"/>
                      <a:pt x="47" y="21"/>
                      <a:pt x="46" y="21"/>
                    </a:cubicBezTo>
                    <a:cubicBezTo>
                      <a:pt x="30" y="3"/>
                      <a:pt x="30" y="3"/>
                      <a:pt x="30" y="3"/>
                    </a:cubicBezTo>
                    <a:cubicBezTo>
                      <a:pt x="30" y="3"/>
                      <a:pt x="28" y="0"/>
                      <a:pt x="23" y="0"/>
                    </a:cubicBezTo>
                    <a:cubicBezTo>
                      <a:pt x="19" y="1"/>
                      <a:pt x="16" y="0"/>
                      <a:pt x="14" y="0"/>
                    </a:cubicBezTo>
                    <a:cubicBezTo>
                      <a:pt x="12" y="0"/>
                      <a:pt x="11" y="0"/>
                      <a:pt x="10" y="0"/>
                    </a:cubicBezTo>
                    <a:cubicBezTo>
                      <a:pt x="4" y="0"/>
                      <a:pt x="0" y="4"/>
                      <a:pt x="0" y="10"/>
                    </a:cubicBezTo>
                    <a:cubicBezTo>
                      <a:pt x="0" y="15"/>
                      <a:pt x="4" y="20"/>
                      <a:pt x="10" y="20"/>
                    </a:cubicBezTo>
                    <a:cubicBezTo>
                      <a:pt x="13" y="20"/>
                      <a:pt x="16" y="18"/>
                      <a:pt x="18" y="15"/>
                    </a:cubicBezTo>
                    <a:cubicBezTo>
                      <a:pt x="23" y="15"/>
                      <a:pt x="23" y="15"/>
                      <a:pt x="23" y="15"/>
                    </a:cubicBezTo>
                    <a:cubicBezTo>
                      <a:pt x="23" y="15"/>
                      <a:pt x="27" y="14"/>
                      <a:pt x="31" y="19"/>
                    </a:cubicBezTo>
                    <a:cubicBezTo>
                      <a:pt x="32" y="20"/>
                      <a:pt x="33" y="23"/>
                      <a:pt x="36" y="26"/>
                    </a:cubicBezTo>
                    <a:cubicBezTo>
                      <a:pt x="35" y="27"/>
                      <a:pt x="36" y="29"/>
                      <a:pt x="36" y="32"/>
                    </a:cubicBezTo>
                    <a:cubicBezTo>
                      <a:pt x="75" y="107"/>
                      <a:pt x="75" y="107"/>
                      <a:pt x="75" y="107"/>
                    </a:cubicBezTo>
                    <a:cubicBezTo>
                      <a:pt x="76" y="108"/>
                      <a:pt x="76" y="108"/>
                      <a:pt x="76" y="108"/>
                    </a:cubicBezTo>
                    <a:cubicBezTo>
                      <a:pt x="78" y="110"/>
                      <a:pt x="78" y="110"/>
                      <a:pt x="78" y="110"/>
                    </a:cubicBezTo>
                    <a:cubicBezTo>
                      <a:pt x="80" y="111"/>
                      <a:pt x="80" y="111"/>
                      <a:pt x="80" y="111"/>
                    </a:cubicBezTo>
                    <a:cubicBezTo>
                      <a:pt x="83" y="111"/>
                      <a:pt x="83" y="111"/>
                      <a:pt x="83" y="111"/>
                    </a:cubicBezTo>
                    <a:cubicBezTo>
                      <a:pt x="145" y="111"/>
                      <a:pt x="145" y="111"/>
                      <a:pt x="145" y="111"/>
                    </a:cubicBezTo>
                    <a:cubicBezTo>
                      <a:pt x="156" y="111"/>
                      <a:pt x="160" y="107"/>
                      <a:pt x="160" y="104"/>
                    </a:cubicBezTo>
                    <a:cubicBezTo>
                      <a:pt x="160" y="103"/>
                      <a:pt x="160" y="103"/>
                      <a:pt x="160" y="103"/>
                    </a:cubicBezTo>
                    <a:cubicBezTo>
                      <a:pt x="160" y="102"/>
                      <a:pt x="160" y="102"/>
                      <a:pt x="160" y="102"/>
                    </a:cubicBezTo>
                    <a:cubicBezTo>
                      <a:pt x="160" y="101"/>
                      <a:pt x="160" y="101"/>
                      <a:pt x="160" y="101"/>
                    </a:cubicBezTo>
                    <a:cubicBezTo>
                      <a:pt x="159" y="100"/>
                      <a:pt x="159" y="100"/>
                      <a:pt x="159" y="100"/>
                    </a:cubicBezTo>
                    <a:cubicBezTo>
                      <a:pt x="159" y="99"/>
                      <a:pt x="159" y="99"/>
                      <a:pt x="159" y="99"/>
                    </a:cubicBezTo>
                    <a:cubicBezTo>
                      <a:pt x="157" y="99"/>
                      <a:pt x="157" y="99"/>
                      <a:pt x="157" y="99"/>
                    </a:cubicBezTo>
                    <a:cubicBezTo>
                      <a:pt x="155" y="98"/>
                      <a:pt x="155" y="98"/>
                      <a:pt x="155" y="98"/>
                    </a:cubicBezTo>
                    <a:cubicBezTo>
                      <a:pt x="88" y="98"/>
                      <a:pt x="88" y="98"/>
                      <a:pt x="88" y="98"/>
                    </a:cubicBezTo>
                    <a:cubicBezTo>
                      <a:pt x="88" y="98"/>
                      <a:pt x="85" y="99"/>
                      <a:pt x="83" y="95"/>
                    </a:cubicBezTo>
                    <a:cubicBezTo>
                      <a:pt x="79" y="85"/>
                      <a:pt x="79" y="85"/>
                      <a:pt x="79" y="85"/>
                    </a:cubicBezTo>
                    <a:cubicBezTo>
                      <a:pt x="79" y="83"/>
                      <a:pt x="86" y="83"/>
                      <a:pt x="88" y="83"/>
                    </a:cubicBezTo>
                    <a:cubicBezTo>
                      <a:pt x="167" y="83"/>
                      <a:pt x="167" y="83"/>
                      <a:pt x="167" y="83"/>
                    </a:cubicBezTo>
                    <a:cubicBezTo>
                      <a:pt x="169" y="83"/>
                      <a:pt x="169" y="83"/>
                      <a:pt x="169" y="83"/>
                    </a:cubicBezTo>
                    <a:cubicBezTo>
                      <a:pt x="170" y="83"/>
                      <a:pt x="170" y="83"/>
                      <a:pt x="170" y="83"/>
                    </a:cubicBezTo>
                    <a:cubicBezTo>
                      <a:pt x="171" y="83"/>
                      <a:pt x="171" y="83"/>
                      <a:pt x="171" y="83"/>
                    </a:cubicBezTo>
                    <a:cubicBezTo>
                      <a:pt x="172" y="82"/>
                      <a:pt x="172" y="82"/>
                      <a:pt x="172" y="82"/>
                    </a:cubicBezTo>
                    <a:cubicBezTo>
                      <a:pt x="173" y="81"/>
                      <a:pt x="173" y="81"/>
                      <a:pt x="173" y="81"/>
                    </a:cubicBezTo>
                    <a:cubicBezTo>
                      <a:pt x="174" y="81"/>
                      <a:pt x="174" y="81"/>
                      <a:pt x="174" y="81"/>
                    </a:cubicBezTo>
                    <a:cubicBezTo>
                      <a:pt x="174" y="80"/>
                      <a:pt x="174" y="80"/>
                      <a:pt x="174" y="80"/>
                    </a:cubicBezTo>
                    <a:cubicBezTo>
                      <a:pt x="175" y="79"/>
                      <a:pt x="175" y="79"/>
                      <a:pt x="175" y="79"/>
                    </a:cubicBezTo>
                    <a:cubicBezTo>
                      <a:pt x="202" y="32"/>
                      <a:pt x="202" y="32"/>
                      <a:pt x="202" y="32"/>
                    </a:cubicBezTo>
                    <a:cubicBezTo>
                      <a:pt x="209" y="21"/>
                      <a:pt x="203" y="21"/>
                      <a:pt x="19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25"/>
              <p:cNvSpPr>
                <a:spLocks noChangeArrowheads="1"/>
              </p:cNvSpPr>
              <p:nvPr/>
            </p:nvSpPr>
            <p:spPr bwMode="auto">
              <a:xfrm>
                <a:off x="9344448"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26"/>
              <p:cNvSpPr>
                <a:spLocks noChangeArrowheads="1"/>
              </p:cNvSpPr>
              <p:nvPr/>
            </p:nvSpPr>
            <p:spPr bwMode="auto">
              <a:xfrm>
                <a:off x="9477815"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9750416" y="2212111"/>
              <a:ext cx="1059194" cy="1174790"/>
              <a:chOff x="10116458" y="1627567"/>
              <a:chExt cx="1281624" cy="1421496"/>
            </a:xfrm>
          </p:grpSpPr>
          <p:sp>
            <p:nvSpPr>
              <p:cNvPr id="15" name="Freeform 11"/>
              <p:cNvSpPr>
                <a:spLocks/>
              </p:cNvSpPr>
              <p:nvPr/>
            </p:nvSpPr>
            <p:spPr bwMode="auto">
              <a:xfrm>
                <a:off x="10116458" y="1627567"/>
                <a:ext cx="1281624" cy="1421496"/>
              </a:xfrm>
              <a:custGeom>
                <a:avLst/>
                <a:gdLst>
                  <a:gd name="T0" fmla="*/ 448 w 500"/>
                  <a:gd name="T1" fmla="*/ 345 h 554"/>
                  <a:gd name="T2" fmla="*/ 345 w 500"/>
                  <a:gd name="T3" fmla="*/ 53 h 554"/>
                  <a:gd name="T4" fmla="*/ 52 w 500"/>
                  <a:gd name="T5" fmla="*/ 153 h 554"/>
                  <a:gd name="T6" fmla="*/ 155 w 500"/>
                  <a:gd name="T7" fmla="*/ 445 h 554"/>
                  <a:gd name="T8" fmla="*/ 169 w 500"/>
                  <a:gd name="T9" fmla="*/ 451 h 554"/>
                  <a:gd name="T10" fmla="*/ 210 w 500"/>
                  <a:gd name="T11" fmla="*/ 554 h 554"/>
                  <a:gd name="T12" fmla="*/ 264 w 500"/>
                  <a:gd name="T13" fmla="*/ 467 h 554"/>
                  <a:gd name="T14" fmla="*/ 448 w 500"/>
                  <a:gd name="T15" fmla="*/ 345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54">
                    <a:moveTo>
                      <a:pt x="448" y="345"/>
                    </a:moveTo>
                    <a:cubicBezTo>
                      <a:pt x="500" y="237"/>
                      <a:pt x="454" y="106"/>
                      <a:pt x="345" y="53"/>
                    </a:cubicBezTo>
                    <a:cubicBezTo>
                      <a:pt x="235" y="0"/>
                      <a:pt x="104" y="45"/>
                      <a:pt x="52" y="153"/>
                    </a:cubicBezTo>
                    <a:cubicBezTo>
                      <a:pt x="0" y="261"/>
                      <a:pt x="46" y="392"/>
                      <a:pt x="155" y="445"/>
                    </a:cubicBezTo>
                    <a:cubicBezTo>
                      <a:pt x="160" y="447"/>
                      <a:pt x="164" y="449"/>
                      <a:pt x="169" y="451"/>
                    </a:cubicBezTo>
                    <a:cubicBezTo>
                      <a:pt x="210" y="554"/>
                      <a:pt x="210" y="554"/>
                      <a:pt x="210" y="554"/>
                    </a:cubicBezTo>
                    <a:cubicBezTo>
                      <a:pt x="264" y="467"/>
                      <a:pt x="264" y="467"/>
                      <a:pt x="264" y="467"/>
                    </a:cubicBezTo>
                    <a:cubicBezTo>
                      <a:pt x="341" y="463"/>
                      <a:pt x="413" y="418"/>
                      <a:pt x="448" y="345"/>
                    </a:cubicBezTo>
                    <a:close/>
                  </a:path>
                </a:pathLst>
              </a:custGeom>
              <a:solidFill>
                <a:srgbClr val="FC2692">
                  <a:alpha val="4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7"/>
              <p:cNvSpPr>
                <a:spLocks/>
              </p:cNvSpPr>
              <p:nvPr/>
            </p:nvSpPr>
            <p:spPr bwMode="auto">
              <a:xfrm>
                <a:off x="10379939" y="2194647"/>
                <a:ext cx="251554" cy="330707"/>
              </a:xfrm>
              <a:custGeom>
                <a:avLst/>
                <a:gdLst>
                  <a:gd name="T0" fmla="*/ 78 w 98"/>
                  <a:gd name="T1" fmla="*/ 44 h 129"/>
                  <a:gd name="T2" fmla="*/ 98 w 98"/>
                  <a:gd name="T3" fmla="*/ 55 h 129"/>
                  <a:gd name="T4" fmla="*/ 67 w 98"/>
                  <a:gd name="T5" fmla="*/ 0 h 129"/>
                  <a:gd name="T6" fmla="*/ 3 w 98"/>
                  <a:gd name="T7" fmla="*/ 0 h 129"/>
                  <a:gd name="T8" fmla="*/ 21 w 98"/>
                  <a:gd name="T9" fmla="*/ 11 h 129"/>
                  <a:gd name="T10" fmla="*/ 7 w 98"/>
                  <a:gd name="T11" fmla="*/ 38 h 129"/>
                  <a:gd name="T12" fmla="*/ 7 w 98"/>
                  <a:gd name="T13" fmla="*/ 64 h 129"/>
                  <a:gd name="T14" fmla="*/ 44 w 98"/>
                  <a:gd name="T15" fmla="*/ 129 h 129"/>
                  <a:gd name="T16" fmla="*/ 47 w 98"/>
                  <a:gd name="T17" fmla="*/ 97 h 129"/>
                  <a:gd name="T18" fmla="*/ 78 w 98"/>
                  <a:gd name="T19" fmla="*/ 4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9">
                    <a:moveTo>
                      <a:pt x="78" y="44"/>
                    </a:moveTo>
                    <a:cubicBezTo>
                      <a:pt x="98" y="55"/>
                      <a:pt x="98" y="55"/>
                      <a:pt x="98" y="55"/>
                    </a:cubicBezTo>
                    <a:cubicBezTo>
                      <a:pt x="67" y="0"/>
                      <a:pt x="67" y="0"/>
                      <a:pt x="67" y="0"/>
                    </a:cubicBezTo>
                    <a:cubicBezTo>
                      <a:pt x="3" y="0"/>
                      <a:pt x="3" y="0"/>
                      <a:pt x="3" y="0"/>
                    </a:cubicBezTo>
                    <a:cubicBezTo>
                      <a:pt x="21" y="11"/>
                      <a:pt x="21" y="11"/>
                      <a:pt x="21" y="11"/>
                    </a:cubicBezTo>
                    <a:cubicBezTo>
                      <a:pt x="7" y="38"/>
                      <a:pt x="7" y="38"/>
                      <a:pt x="7" y="38"/>
                    </a:cubicBezTo>
                    <a:cubicBezTo>
                      <a:pt x="0" y="50"/>
                      <a:pt x="7" y="64"/>
                      <a:pt x="7" y="64"/>
                    </a:cubicBezTo>
                    <a:cubicBezTo>
                      <a:pt x="44" y="129"/>
                      <a:pt x="44" y="129"/>
                      <a:pt x="44" y="129"/>
                    </a:cubicBezTo>
                    <a:cubicBezTo>
                      <a:pt x="38" y="117"/>
                      <a:pt x="47" y="97"/>
                      <a:pt x="47" y="97"/>
                    </a:cubicBezTo>
                    <a:lnTo>
                      <a:pt x="78"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8"/>
              <p:cNvSpPr>
                <a:spLocks/>
              </p:cNvSpPr>
              <p:nvPr/>
            </p:nvSpPr>
            <p:spPr bwMode="auto">
              <a:xfrm>
                <a:off x="10460176" y="2435358"/>
                <a:ext cx="274324" cy="166980"/>
              </a:xfrm>
              <a:custGeom>
                <a:avLst/>
                <a:gdLst>
                  <a:gd name="T0" fmla="*/ 62 w 107"/>
                  <a:gd name="T1" fmla="*/ 65 h 65"/>
                  <a:gd name="T2" fmla="*/ 107 w 107"/>
                  <a:gd name="T3" fmla="*/ 64 h 65"/>
                  <a:gd name="T4" fmla="*/ 107 w 107"/>
                  <a:gd name="T5" fmla="*/ 0 h 65"/>
                  <a:gd name="T6" fmla="*/ 30 w 107"/>
                  <a:gd name="T7" fmla="*/ 0 h 65"/>
                  <a:gd name="T8" fmla="*/ 62 w 107"/>
                  <a:gd name="T9" fmla="*/ 65 h 65"/>
                </a:gdLst>
                <a:ahLst/>
                <a:cxnLst>
                  <a:cxn ang="0">
                    <a:pos x="T0" y="T1"/>
                  </a:cxn>
                  <a:cxn ang="0">
                    <a:pos x="T2" y="T3"/>
                  </a:cxn>
                  <a:cxn ang="0">
                    <a:pos x="T4" y="T5"/>
                  </a:cxn>
                  <a:cxn ang="0">
                    <a:pos x="T6" y="T7"/>
                  </a:cxn>
                  <a:cxn ang="0">
                    <a:pos x="T8" y="T9"/>
                  </a:cxn>
                </a:cxnLst>
                <a:rect l="0" t="0" r="r" b="b"/>
                <a:pathLst>
                  <a:path w="107" h="65">
                    <a:moveTo>
                      <a:pt x="62" y="65"/>
                    </a:moveTo>
                    <a:cubicBezTo>
                      <a:pt x="107" y="64"/>
                      <a:pt x="107" y="64"/>
                      <a:pt x="107" y="64"/>
                    </a:cubicBezTo>
                    <a:cubicBezTo>
                      <a:pt x="107" y="0"/>
                      <a:pt x="107" y="0"/>
                      <a:pt x="107" y="0"/>
                    </a:cubicBezTo>
                    <a:cubicBezTo>
                      <a:pt x="30" y="0"/>
                      <a:pt x="30" y="0"/>
                      <a:pt x="30" y="0"/>
                    </a:cubicBezTo>
                    <a:cubicBezTo>
                      <a:pt x="30" y="0"/>
                      <a:pt x="0" y="58"/>
                      <a:pt x="6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9"/>
              <p:cNvSpPr>
                <a:spLocks/>
              </p:cNvSpPr>
              <p:nvPr/>
            </p:nvSpPr>
            <p:spPr bwMode="auto">
              <a:xfrm>
                <a:off x="10678117" y="1925745"/>
                <a:ext cx="338297" cy="214688"/>
              </a:xfrm>
              <a:custGeom>
                <a:avLst/>
                <a:gdLst>
                  <a:gd name="T0" fmla="*/ 101 w 132"/>
                  <a:gd name="T1" fmla="*/ 83 h 84"/>
                  <a:gd name="T2" fmla="*/ 132 w 132"/>
                  <a:gd name="T3" fmla="*/ 28 h 84"/>
                  <a:gd name="T4" fmla="*/ 113 w 132"/>
                  <a:gd name="T5" fmla="*/ 38 h 84"/>
                  <a:gd name="T6" fmla="*/ 97 w 132"/>
                  <a:gd name="T7" fmla="*/ 12 h 84"/>
                  <a:gd name="T8" fmla="*/ 74 w 132"/>
                  <a:gd name="T9" fmla="*/ 0 h 84"/>
                  <a:gd name="T10" fmla="*/ 0 w 132"/>
                  <a:gd name="T11" fmla="*/ 0 h 84"/>
                  <a:gd name="T12" fmla="*/ 26 w 132"/>
                  <a:gd name="T13" fmla="*/ 19 h 84"/>
                  <a:gd name="T14" fmla="*/ 57 w 132"/>
                  <a:gd name="T15" fmla="*/ 71 h 84"/>
                  <a:gd name="T16" fmla="*/ 38 w 132"/>
                  <a:gd name="T17" fmla="*/ 84 h 84"/>
                  <a:gd name="T18" fmla="*/ 101 w 132"/>
                  <a:gd name="T19" fmla="*/ 8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4">
                    <a:moveTo>
                      <a:pt x="101" y="83"/>
                    </a:moveTo>
                    <a:cubicBezTo>
                      <a:pt x="132" y="28"/>
                      <a:pt x="132" y="28"/>
                      <a:pt x="132" y="28"/>
                    </a:cubicBezTo>
                    <a:cubicBezTo>
                      <a:pt x="113" y="38"/>
                      <a:pt x="113" y="38"/>
                      <a:pt x="113" y="38"/>
                    </a:cubicBezTo>
                    <a:cubicBezTo>
                      <a:pt x="97" y="12"/>
                      <a:pt x="97" y="12"/>
                      <a:pt x="97" y="12"/>
                    </a:cubicBezTo>
                    <a:cubicBezTo>
                      <a:pt x="90" y="1"/>
                      <a:pt x="74" y="0"/>
                      <a:pt x="74" y="0"/>
                    </a:cubicBezTo>
                    <a:cubicBezTo>
                      <a:pt x="0" y="0"/>
                      <a:pt x="0" y="0"/>
                      <a:pt x="0" y="0"/>
                    </a:cubicBezTo>
                    <a:cubicBezTo>
                      <a:pt x="13" y="1"/>
                      <a:pt x="26" y="19"/>
                      <a:pt x="26" y="19"/>
                    </a:cubicBezTo>
                    <a:cubicBezTo>
                      <a:pt x="57" y="71"/>
                      <a:pt x="57" y="71"/>
                      <a:pt x="57" y="71"/>
                    </a:cubicBezTo>
                    <a:cubicBezTo>
                      <a:pt x="38" y="84"/>
                      <a:pt x="38" y="84"/>
                      <a:pt x="38" y="84"/>
                    </a:cubicBezTo>
                    <a:lnTo>
                      <a:pt x="101"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0"/>
              <p:cNvSpPr>
                <a:spLocks/>
              </p:cNvSpPr>
              <p:nvPr/>
            </p:nvSpPr>
            <p:spPr bwMode="auto">
              <a:xfrm>
                <a:off x="10492705" y="1869362"/>
                <a:ext cx="238542" cy="312274"/>
              </a:xfrm>
              <a:custGeom>
                <a:avLst/>
                <a:gdLst>
                  <a:gd name="T0" fmla="*/ 93 w 93"/>
                  <a:gd name="T1" fmla="*/ 55 h 122"/>
                  <a:gd name="T2" fmla="*/ 21 w 93"/>
                  <a:gd name="T3" fmla="*/ 51 h 122"/>
                  <a:gd name="T4" fmla="*/ 0 w 93"/>
                  <a:gd name="T5" fmla="*/ 91 h 122"/>
                  <a:gd name="T6" fmla="*/ 56 w 93"/>
                  <a:gd name="T7" fmla="*/ 122 h 122"/>
                  <a:gd name="T8" fmla="*/ 93 w 93"/>
                  <a:gd name="T9" fmla="*/ 55 h 122"/>
                </a:gdLst>
                <a:ahLst/>
                <a:cxnLst>
                  <a:cxn ang="0">
                    <a:pos x="T0" y="T1"/>
                  </a:cxn>
                  <a:cxn ang="0">
                    <a:pos x="T2" y="T3"/>
                  </a:cxn>
                  <a:cxn ang="0">
                    <a:pos x="T4" y="T5"/>
                  </a:cxn>
                  <a:cxn ang="0">
                    <a:pos x="T6" y="T7"/>
                  </a:cxn>
                  <a:cxn ang="0">
                    <a:pos x="T8" y="T9"/>
                  </a:cxn>
                </a:cxnLst>
                <a:rect l="0" t="0" r="r" b="b"/>
                <a:pathLst>
                  <a:path w="93" h="122">
                    <a:moveTo>
                      <a:pt x="93" y="55"/>
                    </a:moveTo>
                    <a:cubicBezTo>
                      <a:pt x="93" y="55"/>
                      <a:pt x="57" y="0"/>
                      <a:pt x="21" y="51"/>
                    </a:cubicBezTo>
                    <a:cubicBezTo>
                      <a:pt x="0" y="91"/>
                      <a:pt x="0" y="91"/>
                      <a:pt x="0" y="91"/>
                    </a:cubicBezTo>
                    <a:cubicBezTo>
                      <a:pt x="56" y="122"/>
                      <a:pt x="56" y="122"/>
                      <a:pt x="56" y="122"/>
                    </a:cubicBezTo>
                    <a:lnTo>
                      <a:pt x="93"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31"/>
              <p:cNvSpPr>
                <a:spLocks/>
              </p:cNvSpPr>
              <p:nvPr/>
            </p:nvSpPr>
            <p:spPr bwMode="auto">
              <a:xfrm>
                <a:off x="10787630" y="2374639"/>
                <a:ext cx="313358" cy="278661"/>
              </a:xfrm>
              <a:custGeom>
                <a:avLst/>
                <a:gdLst>
                  <a:gd name="T0" fmla="*/ 93 w 122"/>
                  <a:gd name="T1" fmla="*/ 19 h 109"/>
                  <a:gd name="T2" fmla="*/ 32 w 122"/>
                  <a:gd name="T3" fmla="*/ 22 h 109"/>
                  <a:gd name="T4" fmla="*/ 30 w 122"/>
                  <a:gd name="T5" fmla="*/ 0 h 109"/>
                  <a:gd name="T6" fmla="*/ 0 w 122"/>
                  <a:gd name="T7" fmla="*/ 55 h 109"/>
                  <a:gd name="T8" fmla="*/ 35 w 122"/>
                  <a:gd name="T9" fmla="*/ 109 h 109"/>
                  <a:gd name="T10" fmla="*/ 35 w 122"/>
                  <a:gd name="T11" fmla="*/ 87 h 109"/>
                  <a:gd name="T12" fmla="*/ 65 w 122"/>
                  <a:gd name="T13" fmla="*/ 85 h 109"/>
                  <a:gd name="T14" fmla="*/ 87 w 122"/>
                  <a:gd name="T15" fmla="*/ 71 h 109"/>
                  <a:gd name="T16" fmla="*/ 122 w 122"/>
                  <a:gd name="T17" fmla="*/ 5 h 109"/>
                  <a:gd name="T18" fmla="*/ 93 w 122"/>
                  <a:gd name="T19"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09">
                    <a:moveTo>
                      <a:pt x="93" y="19"/>
                    </a:moveTo>
                    <a:cubicBezTo>
                      <a:pt x="32" y="22"/>
                      <a:pt x="32" y="22"/>
                      <a:pt x="32" y="22"/>
                    </a:cubicBezTo>
                    <a:cubicBezTo>
                      <a:pt x="30" y="0"/>
                      <a:pt x="30" y="0"/>
                      <a:pt x="30" y="0"/>
                    </a:cubicBezTo>
                    <a:cubicBezTo>
                      <a:pt x="0" y="55"/>
                      <a:pt x="0" y="55"/>
                      <a:pt x="0" y="55"/>
                    </a:cubicBezTo>
                    <a:cubicBezTo>
                      <a:pt x="35" y="109"/>
                      <a:pt x="35" y="109"/>
                      <a:pt x="35" y="109"/>
                    </a:cubicBezTo>
                    <a:cubicBezTo>
                      <a:pt x="35" y="87"/>
                      <a:pt x="35" y="87"/>
                      <a:pt x="35" y="87"/>
                    </a:cubicBezTo>
                    <a:cubicBezTo>
                      <a:pt x="65" y="85"/>
                      <a:pt x="65" y="85"/>
                      <a:pt x="65" y="85"/>
                    </a:cubicBezTo>
                    <a:cubicBezTo>
                      <a:pt x="78" y="84"/>
                      <a:pt x="87" y="71"/>
                      <a:pt x="87" y="71"/>
                    </a:cubicBezTo>
                    <a:cubicBezTo>
                      <a:pt x="122" y="5"/>
                      <a:pt x="122" y="5"/>
                      <a:pt x="122" y="5"/>
                    </a:cubicBezTo>
                    <a:cubicBezTo>
                      <a:pt x="115" y="17"/>
                      <a:pt x="93" y="19"/>
                      <a:pt x="93"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2"/>
              <p:cNvSpPr>
                <a:spLocks/>
              </p:cNvSpPr>
              <p:nvPr/>
            </p:nvSpPr>
            <p:spPr bwMode="auto">
              <a:xfrm>
                <a:off x="10896058" y="2143686"/>
                <a:ext cx="271071" cy="253722"/>
              </a:xfrm>
              <a:custGeom>
                <a:avLst/>
                <a:gdLst>
                  <a:gd name="T0" fmla="*/ 41 w 106"/>
                  <a:gd name="T1" fmla="*/ 99 h 99"/>
                  <a:gd name="T2" fmla="*/ 79 w 106"/>
                  <a:gd name="T3" fmla="*/ 38 h 99"/>
                  <a:gd name="T4" fmla="*/ 53 w 106"/>
                  <a:gd name="T5" fmla="*/ 0 h 99"/>
                  <a:gd name="T6" fmla="*/ 0 w 106"/>
                  <a:gd name="T7" fmla="*/ 34 h 99"/>
                  <a:gd name="T8" fmla="*/ 41 w 106"/>
                  <a:gd name="T9" fmla="*/ 99 h 99"/>
                </a:gdLst>
                <a:ahLst/>
                <a:cxnLst>
                  <a:cxn ang="0">
                    <a:pos x="T0" y="T1"/>
                  </a:cxn>
                  <a:cxn ang="0">
                    <a:pos x="T2" y="T3"/>
                  </a:cxn>
                  <a:cxn ang="0">
                    <a:pos x="T4" y="T5"/>
                  </a:cxn>
                  <a:cxn ang="0">
                    <a:pos x="T6" y="T7"/>
                  </a:cxn>
                  <a:cxn ang="0">
                    <a:pos x="T8" y="T9"/>
                  </a:cxn>
                </a:cxnLst>
                <a:rect l="0" t="0" r="r" b="b"/>
                <a:pathLst>
                  <a:path w="106" h="99">
                    <a:moveTo>
                      <a:pt x="41" y="99"/>
                    </a:moveTo>
                    <a:cubicBezTo>
                      <a:pt x="41" y="99"/>
                      <a:pt x="106" y="93"/>
                      <a:pt x="79" y="38"/>
                    </a:cubicBezTo>
                    <a:cubicBezTo>
                      <a:pt x="53" y="0"/>
                      <a:pt x="53" y="0"/>
                      <a:pt x="53" y="0"/>
                    </a:cubicBezTo>
                    <a:cubicBezTo>
                      <a:pt x="0" y="34"/>
                      <a:pt x="0" y="34"/>
                      <a:pt x="0" y="34"/>
                    </a:cubicBezTo>
                    <a:lnTo>
                      <a:pt x="41"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7224304" y="2008696"/>
              <a:ext cx="802907" cy="909544"/>
              <a:chOff x="7059862" y="1381434"/>
              <a:chExt cx="971518" cy="1100548"/>
            </a:xfrm>
          </p:grpSpPr>
          <p:sp>
            <p:nvSpPr>
              <p:cNvPr id="23" name="Freeform 17"/>
              <p:cNvSpPr>
                <a:spLocks/>
              </p:cNvSpPr>
              <p:nvPr/>
            </p:nvSpPr>
            <p:spPr bwMode="auto">
              <a:xfrm>
                <a:off x="7059862" y="1381434"/>
                <a:ext cx="971518" cy="1100548"/>
              </a:xfrm>
              <a:custGeom>
                <a:avLst/>
                <a:gdLst>
                  <a:gd name="T0" fmla="*/ 359 w 379"/>
                  <a:gd name="T1" fmla="*/ 224 h 429"/>
                  <a:gd name="T2" fmla="*/ 226 w 379"/>
                  <a:gd name="T3" fmla="*/ 20 h 429"/>
                  <a:gd name="T4" fmla="*/ 20 w 379"/>
                  <a:gd name="T5" fmla="*/ 151 h 429"/>
                  <a:gd name="T6" fmla="*/ 153 w 379"/>
                  <a:gd name="T7" fmla="*/ 355 h 429"/>
                  <a:gd name="T8" fmla="*/ 165 w 379"/>
                  <a:gd name="T9" fmla="*/ 357 h 429"/>
                  <a:gd name="T10" fmla="*/ 215 w 379"/>
                  <a:gd name="T11" fmla="*/ 429 h 429"/>
                  <a:gd name="T12" fmla="*/ 241 w 379"/>
                  <a:gd name="T13" fmla="*/ 352 h 429"/>
                  <a:gd name="T14" fmla="*/ 359 w 379"/>
                  <a:gd name="T15" fmla="*/ 224 h 4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9" h="429">
                    <a:moveTo>
                      <a:pt x="359" y="224"/>
                    </a:moveTo>
                    <a:cubicBezTo>
                      <a:pt x="379" y="132"/>
                      <a:pt x="319" y="40"/>
                      <a:pt x="226" y="20"/>
                    </a:cubicBezTo>
                    <a:cubicBezTo>
                      <a:pt x="132" y="0"/>
                      <a:pt x="40" y="58"/>
                      <a:pt x="20" y="151"/>
                    </a:cubicBezTo>
                    <a:cubicBezTo>
                      <a:pt x="0" y="244"/>
                      <a:pt x="60" y="335"/>
                      <a:pt x="153" y="355"/>
                    </a:cubicBezTo>
                    <a:cubicBezTo>
                      <a:pt x="157" y="356"/>
                      <a:pt x="161" y="357"/>
                      <a:pt x="165" y="357"/>
                    </a:cubicBezTo>
                    <a:cubicBezTo>
                      <a:pt x="215" y="429"/>
                      <a:pt x="215" y="429"/>
                      <a:pt x="215" y="429"/>
                    </a:cubicBezTo>
                    <a:cubicBezTo>
                      <a:pt x="241" y="352"/>
                      <a:pt x="241" y="352"/>
                      <a:pt x="241" y="352"/>
                    </a:cubicBezTo>
                    <a:cubicBezTo>
                      <a:pt x="299" y="334"/>
                      <a:pt x="346" y="287"/>
                      <a:pt x="359" y="224"/>
                    </a:cubicBezTo>
                    <a:close/>
                  </a:path>
                </a:pathLst>
              </a:custGeom>
              <a:solidFill>
                <a:srgbClr val="FC2692">
                  <a:alpha val="6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33"/>
              <p:cNvSpPr>
                <a:spLocks noEditPoints="1"/>
              </p:cNvSpPr>
              <p:nvPr/>
            </p:nvSpPr>
            <p:spPr bwMode="auto">
              <a:xfrm>
                <a:off x="7400327" y="1646000"/>
                <a:ext cx="272155" cy="451062"/>
              </a:xfrm>
              <a:custGeom>
                <a:avLst/>
                <a:gdLst>
                  <a:gd name="T0" fmla="*/ 65 w 106"/>
                  <a:gd name="T1" fmla="*/ 81 h 176"/>
                  <a:gd name="T2" fmla="*/ 106 w 106"/>
                  <a:gd name="T3" fmla="*/ 28 h 176"/>
                  <a:gd name="T4" fmla="*/ 106 w 106"/>
                  <a:gd name="T5" fmla="*/ 0 h 176"/>
                  <a:gd name="T6" fmla="*/ 98 w 106"/>
                  <a:gd name="T7" fmla="*/ 0 h 176"/>
                  <a:gd name="T8" fmla="*/ 8 w 106"/>
                  <a:gd name="T9" fmla="*/ 0 h 176"/>
                  <a:gd name="T10" fmla="*/ 0 w 106"/>
                  <a:gd name="T11" fmla="*/ 0 h 176"/>
                  <a:gd name="T12" fmla="*/ 0 w 106"/>
                  <a:gd name="T13" fmla="*/ 28 h 176"/>
                  <a:gd name="T14" fmla="*/ 0 w 106"/>
                  <a:gd name="T15" fmla="*/ 28 h 176"/>
                  <a:gd name="T16" fmla="*/ 42 w 106"/>
                  <a:gd name="T17" fmla="*/ 81 h 176"/>
                  <a:gd name="T18" fmla="*/ 48 w 106"/>
                  <a:gd name="T19" fmla="*/ 89 h 176"/>
                  <a:gd name="T20" fmla="*/ 45 w 106"/>
                  <a:gd name="T21" fmla="*/ 94 h 176"/>
                  <a:gd name="T22" fmla="*/ 0 w 106"/>
                  <a:gd name="T23" fmla="*/ 147 h 176"/>
                  <a:gd name="T24" fmla="*/ 0 w 106"/>
                  <a:gd name="T25" fmla="*/ 147 h 176"/>
                  <a:gd name="T26" fmla="*/ 0 w 106"/>
                  <a:gd name="T27" fmla="*/ 176 h 176"/>
                  <a:gd name="T28" fmla="*/ 8 w 106"/>
                  <a:gd name="T29" fmla="*/ 176 h 176"/>
                  <a:gd name="T30" fmla="*/ 98 w 106"/>
                  <a:gd name="T31" fmla="*/ 176 h 176"/>
                  <a:gd name="T32" fmla="*/ 106 w 106"/>
                  <a:gd name="T33" fmla="*/ 176 h 176"/>
                  <a:gd name="T34" fmla="*/ 106 w 106"/>
                  <a:gd name="T35" fmla="*/ 147 h 176"/>
                  <a:gd name="T36" fmla="*/ 62 w 106"/>
                  <a:gd name="T37" fmla="*/ 94 h 176"/>
                  <a:gd name="T38" fmla="*/ 59 w 106"/>
                  <a:gd name="T39" fmla="*/ 89 h 176"/>
                  <a:gd name="T40" fmla="*/ 65 w 106"/>
                  <a:gd name="T41" fmla="*/ 81 h 176"/>
                  <a:gd name="T42" fmla="*/ 16 w 106"/>
                  <a:gd name="T43" fmla="*/ 147 h 176"/>
                  <a:gd name="T44" fmla="*/ 16 w 106"/>
                  <a:gd name="T45" fmla="*/ 143 h 176"/>
                  <a:gd name="T46" fmla="*/ 16 w 106"/>
                  <a:gd name="T47" fmla="*/ 143 h 176"/>
                  <a:gd name="T48" fmla="*/ 47 w 106"/>
                  <a:gd name="T49" fmla="*/ 106 h 176"/>
                  <a:gd name="T50" fmla="*/ 16 w 106"/>
                  <a:gd name="T51" fmla="*/ 147 h 176"/>
                  <a:gd name="T52" fmla="*/ 90 w 106"/>
                  <a:gd name="T53" fmla="*/ 143 h 176"/>
                  <a:gd name="T54" fmla="*/ 90 w 106"/>
                  <a:gd name="T55" fmla="*/ 145 h 176"/>
                  <a:gd name="T56" fmla="*/ 58 w 106"/>
                  <a:gd name="T57" fmla="*/ 106 h 176"/>
                  <a:gd name="T58" fmla="*/ 90 w 106"/>
                  <a:gd name="T59" fmla="*/ 143 h 176"/>
                  <a:gd name="T60" fmla="*/ 47 w 106"/>
                  <a:gd name="T61" fmla="*/ 47 h 176"/>
                  <a:gd name="T62" fmla="*/ 21 w 106"/>
                  <a:gd name="T63" fmla="*/ 51 h 176"/>
                  <a:gd name="T64" fmla="*/ 16 w 106"/>
                  <a:gd name="T65" fmla="*/ 32 h 176"/>
                  <a:gd name="T66" fmla="*/ 16 w 106"/>
                  <a:gd name="T67" fmla="*/ 32 h 176"/>
                  <a:gd name="T68" fmla="*/ 16 w 106"/>
                  <a:gd name="T69" fmla="*/ 12 h 176"/>
                  <a:gd name="T70" fmla="*/ 22 w 106"/>
                  <a:gd name="T71" fmla="*/ 12 h 176"/>
                  <a:gd name="T72" fmla="*/ 85 w 106"/>
                  <a:gd name="T73" fmla="*/ 12 h 176"/>
                  <a:gd name="T74" fmla="*/ 90 w 106"/>
                  <a:gd name="T75" fmla="*/ 12 h 176"/>
                  <a:gd name="T76" fmla="*/ 90 w 106"/>
                  <a:gd name="T77" fmla="*/ 32 h 176"/>
                  <a:gd name="T78" fmla="*/ 89 w 106"/>
                  <a:gd name="T79" fmla="*/ 42 h 176"/>
                  <a:gd name="T80" fmla="*/ 68 w 106"/>
                  <a:gd name="T81" fmla="*/ 49 h 176"/>
                  <a:gd name="T82" fmla="*/ 47 w 106"/>
                  <a:gd name="T83"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176">
                    <a:moveTo>
                      <a:pt x="65" y="81"/>
                    </a:moveTo>
                    <a:cubicBezTo>
                      <a:pt x="89" y="75"/>
                      <a:pt x="106" y="54"/>
                      <a:pt x="106" y="28"/>
                    </a:cubicBezTo>
                    <a:cubicBezTo>
                      <a:pt x="106" y="0"/>
                      <a:pt x="106" y="0"/>
                      <a:pt x="106" y="0"/>
                    </a:cubicBezTo>
                    <a:cubicBezTo>
                      <a:pt x="98" y="0"/>
                      <a:pt x="98" y="0"/>
                      <a:pt x="98" y="0"/>
                    </a:cubicBezTo>
                    <a:cubicBezTo>
                      <a:pt x="8" y="0"/>
                      <a:pt x="8" y="0"/>
                      <a:pt x="8" y="0"/>
                    </a:cubicBezTo>
                    <a:cubicBezTo>
                      <a:pt x="0" y="0"/>
                      <a:pt x="0" y="0"/>
                      <a:pt x="0" y="0"/>
                    </a:cubicBezTo>
                    <a:cubicBezTo>
                      <a:pt x="0" y="28"/>
                      <a:pt x="0" y="28"/>
                      <a:pt x="0" y="28"/>
                    </a:cubicBezTo>
                    <a:cubicBezTo>
                      <a:pt x="0" y="28"/>
                      <a:pt x="0" y="28"/>
                      <a:pt x="0" y="28"/>
                    </a:cubicBezTo>
                    <a:cubicBezTo>
                      <a:pt x="0" y="54"/>
                      <a:pt x="18" y="76"/>
                      <a:pt x="42" y="81"/>
                    </a:cubicBezTo>
                    <a:cubicBezTo>
                      <a:pt x="45" y="83"/>
                      <a:pt x="47" y="86"/>
                      <a:pt x="48" y="89"/>
                    </a:cubicBezTo>
                    <a:cubicBezTo>
                      <a:pt x="47" y="91"/>
                      <a:pt x="46" y="92"/>
                      <a:pt x="45" y="94"/>
                    </a:cubicBezTo>
                    <a:cubicBezTo>
                      <a:pt x="20" y="98"/>
                      <a:pt x="0" y="120"/>
                      <a:pt x="0" y="147"/>
                    </a:cubicBezTo>
                    <a:cubicBezTo>
                      <a:pt x="0" y="147"/>
                      <a:pt x="0" y="147"/>
                      <a:pt x="0" y="147"/>
                    </a:cubicBezTo>
                    <a:cubicBezTo>
                      <a:pt x="0" y="176"/>
                      <a:pt x="0" y="176"/>
                      <a:pt x="0" y="176"/>
                    </a:cubicBezTo>
                    <a:cubicBezTo>
                      <a:pt x="8" y="176"/>
                      <a:pt x="8" y="176"/>
                      <a:pt x="8" y="176"/>
                    </a:cubicBezTo>
                    <a:cubicBezTo>
                      <a:pt x="98" y="176"/>
                      <a:pt x="98" y="176"/>
                      <a:pt x="98" y="176"/>
                    </a:cubicBezTo>
                    <a:cubicBezTo>
                      <a:pt x="106" y="176"/>
                      <a:pt x="106" y="176"/>
                      <a:pt x="106" y="176"/>
                    </a:cubicBezTo>
                    <a:cubicBezTo>
                      <a:pt x="106" y="147"/>
                      <a:pt x="106" y="147"/>
                      <a:pt x="106" y="147"/>
                    </a:cubicBezTo>
                    <a:cubicBezTo>
                      <a:pt x="106" y="120"/>
                      <a:pt x="87" y="98"/>
                      <a:pt x="62" y="94"/>
                    </a:cubicBezTo>
                    <a:cubicBezTo>
                      <a:pt x="61" y="92"/>
                      <a:pt x="60" y="91"/>
                      <a:pt x="59" y="89"/>
                    </a:cubicBezTo>
                    <a:cubicBezTo>
                      <a:pt x="60" y="86"/>
                      <a:pt x="62" y="83"/>
                      <a:pt x="65" y="81"/>
                    </a:cubicBezTo>
                    <a:close/>
                    <a:moveTo>
                      <a:pt x="16" y="147"/>
                    </a:moveTo>
                    <a:cubicBezTo>
                      <a:pt x="16" y="143"/>
                      <a:pt x="16" y="143"/>
                      <a:pt x="16" y="143"/>
                    </a:cubicBezTo>
                    <a:cubicBezTo>
                      <a:pt x="16" y="143"/>
                      <a:pt x="16" y="143"/>
                      <a:pt x="16" y="143"/>
                    </a:cubicBezTo>
                    <a:cubicBezTo>
                      <a:pt x="16" y="124"/>
                      <a:pt x="29" y="109"/>
                      <a:pt x="47" y="106"/>
                    </a:cubicBezTo>
                    <a:cubicBezTo>
                      <a:pt x="47" y="113"/>
                      <a:pt x="43" y="131"/>
                      <a:pt x="16" y="147"/>
                    </a:cubicBezTo>
                    <a:close/>
                    <a:moveTo>
                      <a:pt x="90" y="143"/>
                    </a:moveTo>
                    <a:cubicBezTo>
                      <a:pt x="90" y="145"/>
                      <a:pt x="90" y="145"/>
                      <a:pt x="90" y="145"/>
                    </a:cubicBezTo>
                    <a:cubicBezTo>
                      <a:pt x="79" y="138"/>
                      <a:pt x="57" y="122"/>
                      <a:pt x="58" y="106"/>
                    </a:cubicBezTo>
                    <a:cubicBezTo>
                      <a:pt x="76" y="109"/>
                      <a:pt x="90" y="124"/>
                      <a:pt x="90" y="143"/>
                    </a:cubicBezTo>
                    <a:close/>
                    <a:moveTo>
                      <a:pt x="47" y="47"/>
                    </a:moveTo>
                    <a:cubicBezTo>
                      <a:pt x="36" y="42"/>
                      <a:pt x="26" y="48"/>
                      <a:pt x="21" y="51"/>
                    </a:cubicBezTo>
                    <a:cubicBezTo>
                      <a:pt x="18" y="46"/>
                      <a:pt x="16" y="39"/>
                      <a:pt x="16" y="32"/>
                    </a:cubicBezTo>
                    <a:cubicBezTo>
                      <a:pt x="16" y="32"/>
                      <a:pt x="16" y="32"/>
                      <a:pt x="16" y="32"/>
                    </a:cubicBezTo>
                    <a:cubicBezTo>
                      <a:pt x="16" y="12"/>
                      <a:pt x="16" y="12"/>
                      <a:pt x="16" y="12"/>
                    </a:cubicBezTo>
                    <a:cubicBezTo>
                      <a:pt x="22" y="12"/>
                      <a:pt x="22" y="12"/>
                      <a:pt x="22" y="12"/>
                    </a:cubicBezTo>
                    <a:cubicBezTo>
                      <a:pt x="85" y="12"/>
                      <a:pt x="85" y="12"/>
                      <a:pt x="85" y="12"/>
                    </a:cubicBezTo>
                    <a:cubicBezTo>
                      <a:pt x="90" y="12"/>
                      <a:pt x="90" y="12"/>
                      <a:pt x="90" y="12"/>
                    </a:cubicBezTo>
                    <a:cubicBezTo>
                      <a:pt x="90" y="32"/>
                      <a:pt x="90" y="32"/>
                      <a:pt x="90" y="32"/>
                    </a:cubicBezTo>
                    <a:cubicBezTo>
                      <a:pt x="90" y="36"/>
                      <a:pt x="90" y="39"/>
                      <a:pt x="89" y="42"/>
                    </a:cubicBezTo>
                    <a:cubicBezTo>
                      <a:pt x="83" y="42"/>
                      <a:pt x="72" y="47"/>
                      <a:pt x="68" y="49"/>
                    </a:cubicBezTo>
                    <a:cubicBezTo>
                      <a:pt x="63" y="52"/>
                      <a:pt x="63" y="53"/>
                      <a:pt x="4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34"/>
              <p:cNvSpPr>
                <a:spLocks/>
              </p:cNvSpPr>
              <p:nvPr/>
            </p:nvSpPr>
            <p:spPr bwMode="auto">
              <a:xfrm>
                <a:off x="7375389" y="2115495"/>
                <a:ext cx="319864" cy="56383"/>
              </a:xfrm>
              <a:custGeom>
                <a:avLst/>
                <a:gdLst>
                  <a:gd name="T0" fmla="*/ 117 w 125"/>
                  <a:gd name="T1" fmla="*/ 0 h 22"/>
                  <a:gd name="T2" fmla="*/ 8 w 125"/>
                  <a:gd name="T3" fmla="*/ 0 h 22"/>
                  <a:gd name="T4" fmla="*/ 0 w 125"/>
                  <a:gd name="T5" fmla="*/ 11 h 22"/>
                  <a:gd name="T6" fmla="*/ 8 w 125"/>
                  <a:gd name="T7" fmla="*/ 22 h 22"/>
                  <a:gd name="T8" fmla="*/ 117 w 125"/>
                  <a:gd name="T9" fmla="*/ 22 h 22"/>
                  <a:gd name="T10" fmla="*/ 125 w 125"/>
                  <a:gd name="T11" fmla="*/ 11 h 22"/>
                  <a:gd name="T12" fmla="*/ 117 w 1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5" h="22">
                    <a:moveTo>
                      <a:pt x="117" y="0"/>
                    </a:moveTo>
                    <a:cubicBezTo>
                      <a:pt x="8" y="0"/>
                      <a:pt x="8" y="0"/>
                      <a:pt x="8" y="0"/>
                    </a:cubicBezTo>
                    <a:cubicBezTo>
                      <a:pt x="3" y="0"/>
                      <a:pt x="0" y="5"/>
                      <a:pt x="0" y="11"/>
                    </a:cubicBezTo>
                    <a:cubicBezTo>
                      <a:pt x="0" y="17"/>
                      <a:pt x="3" y="22"/>
                      <a:pt x="8" y="22"/>
                    </a:cubicBezTo>
                    <a:cubicBezTo>
                      <a:pt x="117" y="22"/>
                      <a:pt x="117" y="22"/>
                      <a:pt x="117" y="22"/>
                    </a:cubicBezTo>
                    <a:cubicBezTo>
                      <a:pt x="121" y="22"/>
                      <a:pt x="125" y="17"/>
                      <a:pt x="125" y="11"/>
                    </a:cubicBezTo>
                    <a:cubicBezTo>
                      <a:pt x="125" y="5"/>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5"/>
              <p:cNvSpPr>
                <a:spLocks/>
              </p:cNvSpPr>
              <p:nvPr/>
            </p:nvSpPr>
            <p:spPr bwMode="auto">
              <a:xfrm>
                <a:off x="7375389" y="1569016"/>
                <a:ext cx="319864" cy="58551"/>
              </a:xfrm>
              <a:custGeom>
                <a:avLst/>
                <a:gdLst>
                  <a:gd name="T0" fmla="*/ 8 w 125"/>
                  <a:gd name="T1" fmla="*/ 23 h 23"/>
                  <a:gd name="T2" fmla="*/ 117 w 125"/>
                  <a:gd name="T3" fmla="*/ 23 h 23"/>
                  <a:gd name="T4" fmla="*/ 125 w 125"/>
                  <a:gd name="T5" fmla="*/ 11 h 23"/>
                  <a:gd name="T6" fmla="*/ 117 w 125"/>
                  <a:gd name="T7" fmla="*/ 0 h 23"/>
                  <a:gd name="T8" fmla="*/ 8 w 125"/>
                  <a:gd name="T9" fmla="*/ 0 h 23"/>
                  <a:gd name="T10" fmla="*/ 0 w 125"/>
                  <a:gd name="T11" fmla="*/ 11 h 23"/>
                  <a:gd name="T12" fmla="*/ 8 w 125"/>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5" h="23">
                    <a:moveTo>
                      <a:pt x="8" y="23"/>
                    </a:moveTo>
                    <a:cubicBezTo>
                      <a:pt x="117" y="23"/>
                      <a:pt x="117" y="23"/>
                      <a:pt x="117" y="23"/>
                    </a:cubicBezTo>
                    <a:cubicBezTo>
                      <a:pt x="121" y="23"/>
                      <a:pt x="125" y="17"/>
                      <a:pt x="125" y="11"/>
                    </a:cubicBezTo>
                    <a:cubicBezTo>
                      <a:pt x="125" y="5"/>
                      <a:pt x="121" y="0"/>
                      <a:pt x="117" y="0"/>
                    </a:cubicBezTo>
                    <a:cubicBezTo>
                      <a:pt x="8" y="0"/>
                      <a:pt x="8" y="0"/>
                      <a:pt x="8" y="0"/>
                    </a:cubicBezTo>
                    <a:cubicBezTo>
                      <a:pt x="3" y="0"/>
                      <a:pt x="0" y="5"/>
                      <a:pt x="0" y="11"/>
                    </a:cubicBezTo>
                    <a:cubicBezTo>
                      <a:pt x="0" y="17"/>
                      <a:pt x="3" y="23"/>
                      <a:pt x="8"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a:off x="8309484" y="3068785"/>
              <a:ext cx="1059194" cy="1156869"/>
              <a:chOff x="8372930" y="2664142"/>
              <a:chExt cx="1281624" cy="1399811"/>
            </a:xfrm>
          </p:grpSpPr>
          <p:sp>
            <p:nvSpPr>
              <p:cNvPr id="28" name="Freeform 18"/>
              <p:cNvSpPr>
                <a:spLocks/>
              </p:cNvSpPr>
              <p:nvPr/>
            </p:nvSpPr>
            <p:spPr bwMode="auto">
              <a:xfrm>
                <a:off x="8372930" y="2664142"/>
                <a:ext cx="1281624" cy="1399811"/>
              </a:xfrm>
              <a:custGeom>
                <a:avLst/>
                <a:gdLst>
                  <a:gd name="T0" fmla="*/ 435 w 500"/>
                  <a:gd name="T1" fmla="*/ 369 h 546"/>
                  <a:gd name="T2" fmla="*/ 369 w 500"/>
                  <a:gd name="T3" fmla="*/ 66 h 546"/>
                  <a:gd name="T4" fmla="*/ 66 w 500"/>
                  <a:gd name="T5" fmla="*/ 129 h 546"/>
                  <a:gd name="T6" fmla="*/ 132 w 500"/>
                  <a:gd name="T7" fmla="*/ 431 h 546"/>
                  <a:gd name="T8" fmla="*/ 144 w 500"/>
                  <a:gd name="T9" fmla="*/ 439 h 546"/>
                  <a:gd name="T10" fmla="*/ 172 w 500"/>
                  <a:gd name="T11" fmla="*/ 546 h 546"/>
                  <a:gd name="T12" fmla="*/ 237 w 500"/>
                  <a:gd name="T13" fmla="*/ 466 h 546"/>
                  <a:gd name="T14" fmla="*/ 435 w 500"/>
                  <a:gd name="T15" fmla="*/ 369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46">
                    <a:moveTo>
                      <a:pt x="435" y="369"/>
                    </a:moveTo>
                    <a:cubicBezTo>
                      <a:pt x="500" y="268"/>
                      <a:pt x="471" y="133"/>
                      <a:pt x="369" y="66"/>
                    </a:cubicBezTo>
                    <a:cubicBezTo>
                      <a:pt x="267" y="0"/>
                      <a:pt x="131" y="28"/>
                      <a:pt x="66" y="129"/>
                    </a:cubicBezTo>
                    <a:cubicBezTo>
                      <a:pt x="0" y="229"/>
                      <a:pt x="30" y="365"/>
                      <a:pt x="132" y="431"/>
                    </a:cubicBezTo>
                    <a:cubicBezTo>
                      <a:pt x="136" y="434"/>
                      <a:pt x="140" y="436"/>
                      <a:pt x="144" y="439"/>
                    </a:cubicBezTo>
                    <a:cubicBezTo>
                      <a:pt x="172" y="546"/>
                      <a:pt x="172" y="546"/>
                      <a:pt x="172" y="546"/>
                    </a:cubicBezTo>
                    <a:cubicBezTo>
                      <a:pt x="237" y="466"/>
                      <a:pt x="237" y="466"/>
                      <a:pt x="237" y="466"/>
                    </a:cubicBezTo>
                    <a:cubicBezTo>
                      <a:pt x="313" y="472"/>
                      <a:pt x="390" y="437"/>
                      <a:pt x="435" y="369"/>
                    </a:cubicBezTo>
                    <a:close/>
                  </a:path>
                </a:pathLst>
              </a:custGeom>
              <a:solidFill>
                <a:srgbClr val="FC2692">
                  <a:alpha val="6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6"/>
              <p:cNvSpPr>
                <a:spLocks noEditPoints="1"/>
              </p:cNvSpPr>
              <p:nvPr/>
            </p:nvSpPr>
            <p:spPr bwMode="auto">
              <a:xfrm>
                <a:off x="8767609" y="2946056"/>
                <a:ext cx="479253" cy="715627"/>
              </a:xfrm>
              <a:custGeom>
                <a:avLst/>
                <a:gdLst>
                  <a:gd name="T0" fmla="*/ 93 w 187"/>
                  <a:gd name="T1" fmla="*/ 1 h 279"/>
                  <a:gd name="T2" fmla="*/ 18 w 187"/>
                  <a:gd name="T3" fmla="*/ 38 h 279"/>
                  <a:gd name="T4" fmla="*/ 2 w 187"/>
                  <a:gd name="T5" fmla="*/ 103 h 279"/>
                  <a:gd name="T6" fmla="*/ 27 w 187"/>
                  <a:gd name="T7" fmla="*/ 158 h 279"/>
                  <a:gd name="T8" fmla="*/ 27 w 187"/>
                  <a:gd name="T9" fmla="*/ 158 h 279"/>
                  <a:gd name="T10" fmla="*/ 42 w 187"/>
                  <a:gd name="T11" fmla="*/ 204 h 279"/>
                  <a:gd name="T12" fmla="*/ 51 w 187"/>
                  <a:gd name="T13" fmla="*/ 269 h 279"/>
                  <a:gd name="T14" fmla="*/ 55 w 187"/>
                  <a:gd name="T15" fmla="*/ 273 h 279"/>
                  <a:gd name="T16" fmla="*/ 91 w 187"/>
                  <a:gd name="T17" fmla="*/ 279 h 279"/>
                  <a:gd name="T18" fmla="*/ 134 w 187"/>
                  <a:gd name="T19" fmla="*/ 271 h 279"/>
                  <a:gd name="T20" fmla="*/ 144 w 187"/>
                  <a:gd name="T21" fmla="*/ 246 h 279"/>
                  <a:gd name="T22" fmla="*/ 149 w 187"/>
                  <a:gd name="T23" fmla="*/ 184 h 279"/>
                  <a:gd name="T24" fmla="*/ 160 w 187"/>
                  <a:gd name="T25" fmla="*/ 156 h 279"/>
                  <a:gd name="T26" fmla="*/ 176 w 187"/>
                  <a:gd name="T27" fmla="*/ 127 h 279"/>
                  <a:gd name="T28" fmla="*/ 185 w 187"/>
                  <a:gd name="T29" fmla="*/ 70 h 279"/>
                  <a:gd name="T30" fmla="*/ 94 w 187"/>
                  <a:gd name="T31" fmla="*/ 1 h 279"/>
                  <a:gd name="T32" fmla="*/ 164 w 187"/>
                  <a:gd name="T33" fmla="*/ 74 h 279"/>
                  <a:gd name="T34" fmla="*/ 130 w 187"/>
                  <a:gd name="T35" fmla="*/ 169 h 279"/>
                  <a:gd name="T36" fmla="*/ 127 w 187"/>
                  <a:gd name="T37" fmla="*/ 184 h 279"/>
                  <a:gd name="T38" fmla="*/ 125 w 187"/>
                  <a:gd name="T39" fmla="*/ 193 h 279"/>
                  <a:gd name="T40" fmla="*/ 103 w 187"/>
                  <a:gd name="T41" fmla="*/ 199 h 279"/>
                  <a:gd name="T42" fmla="*/ 101 w 187"/>
                  <a:gd name="T43" fmla="*/ 148 h 279"/>
                  <a:gd name="T44" fmla="*/ 125 w 187"/>
                  <a:gd name="T45" fmla="*/ 71 h 279"/>
                  <a:gd name="T46" fmla="*/ 112 w 187"/>
                  <a:gd name="T47" fmla="*/ 65 h 279"/>
                  <a:gd name="T48" fmla="*/ 99 w 187"/>
                  <a:gd name="T49" fmla="*/ 66 h 279"/>
                  <a:gd name="T50" fmla="*/ 75 w 187"/>
                  <a:gd name="T51" fmla="*/ 68 h 279"/>
                  <a:gd name="T52" fmla="*/ 66 w 187"/>
                  <a:gd name="T53" fmla="*/ 69 h 279"/>
                  <a:gd name="T54" fmla="*/ 52 w 187"/>
                  <a:gd name="T55" fmla="*/ 77 h 279"/>
                  <a:gd name="T56" fmla="*/ 83 w 187"/>
                  <a:gd name="T57" fmla="*/ 153 h 279"/>
                  <a:gd name="T58" fmla="*/ 65 w 187"/>
                  <a:gd name="T59" fmla="*/ 198 h 279"/>
                  <a:gd name="T60" fmla="*/ 62 w 187"/>
                  <a:gd name="T61" fmla="*/ 194 h 279"/>
                  <a:gd name="T62" fmla="*/ 60 w 187"/>
                  <a:gd name="T63" fmla="*/ 185 h 279"/>
                  <a:gd name="T64" fmla="*/ 57 w 187"/>
                  <a:gd name="T65" fmla="*/ 170 h 279"/>
                  <a:gd name="T66" fmla="*/ 31 w 187"/>
                  <a:gd name="T67" fmla="*/ 122 h 279"/>
                  <a:gd name="T68" fmla="*/ 23 w 187"/>
                  <a:gd name="T69" fmla="*/ 76 h 279"/>
                  <a:gd name="T70" fmla="*/ 36 w 187"/>
                  <a:gd name="T71" fmla="*/ 47 h 279"/>
                  <a:gd name="T72" fmla="*/ 93 w 187"/>
                  <a:gd name="T73" fmla="*/ 20 h 279"/>
                  <a:gd name="T74" fmla="*/ 93 w 187"/>
                  <a:gd name="T75" fmla="*/ 19 h 279"/>
                  <a:gd name="T76" fmla="*/ 150 w 187"/>
                  <a:gd name="T77" fmla="*/ 45 h 279"/>
                  <a:gd name="T78" fmla="*/ 72 w 187"/>
                  <a:gd name="T79" fmla="*/ 71 h 279"/>
                  <a:gd name="T80" fmla="*/ 80 w 187"/>
                  <a:gd name="T81" fmla="*/ 76 h 279"/>
                  <a:gd name="T82" fmla="*/ 83 w 187"/>
                  <a:gd name="T83" fmla="*/ 69 h 279"/>
                  <a:gd name="T84" fmla="*/ 91 w 187"/>
                  <a:gd name="T85" fmla="*/ 69 h 279"/>
                  <a:gd name="T86" fmla="*/ 95 w 187"/>
                  <a:gd name="T87" fmla="*/ 69 h 279"/>
                  <a:gd name="T88" fmla="*/ 98 w 187"/>
                  <a:gd name="T89" fmla="*/ 79 h 279"/>
                  <a:gd name="T90" fmla="*/ 103 w 187"/>
                  <a:gd name="T91" fmla="*/ 77 h 279"/>
                  <a:gd name="T92" fmla="*/ 116 w 187"/>
                  <a:gd name="T93" fmla="*/ 78 h 279"/>
                  <a:gd name="T94" fmla="*/ 63 w 187"/>
                  <a:gd name="T95" fmla="*/ 80 h 279"/>
                  <a:gd name="T96" fmla="*/ 72 w 187"/>
                  <a:gd name="T97" fmla="*/ 71 h 279"/>
                  <a:gd name="T98" fmla="*/ 114 w 187"/>
                  <a:gd name="T99" fmla="*/ 71 h 279"/>
                  <a:gd name="T100" fmla="*/ 115 w 187"/>
                  <a:gd name="T101" fmla="*/ 69 h 279"/>
                  <a:gd name="T102" fmla="*/ 107 w 187"/>
                  <a:gd name="T103" fmla="*/ 68 h 279"/>
                  <a:gd name="T104" fmla="*/ 103 w 187"/>
                  <a:gd name="T105" fmla="*/ 69 h 279"/>
                  <a:gd name="T106" fmla="*/ 62 w 187"/>
                  <a:gd name="T107" fmla="*/ 77 h 279"/>
                  <a:gd name="T108" fmla="*/ 62 w 187"/>
                  <a:gd name="T109" fmla="*/ 7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279">
                    <a:moveTo>
                      <a:pt x="94" y="1"/>
                    </a:moveTo>
                    <a:cubicBezTo>
                      <a:pt x="93" y="1"/>
                      <a:pt x="93" y="1"/>
                      <a:pt x="93" y="1"/>
                    </a:cubicBezTo>
                    <a:cubicBezTo>
                      <a:pt x="93" y="1"/>
                      <a:pt x="93" y="1"/>
                      <a:pt x="92" y="1"/>
                    </a:cubicBezTo>
                    <a:cubicBezTo>
                      <a:pt x="53" y="2"/>
                      <a:pt x="30" y="21"/>
                      <a:pt x="18" y="38"/>
                    </a:cubicBezTo>
                    <a:cubicBezTo>
                      <a:pt x="6" y="54"/>
                      <a:pt x="2" y="71"/>
                      <a:pt x="2" y="73"/>
                    </a:cubicBezTo>
                    <a:cubicBezTo>
                      <a:pt x="0" y="82"/>
                      <a:pt x="0" y="92"/>
                      <a:pt x="2" y="103"/>
                    </a:cubicBezTo>
                    <a:cubicBezTo>
                      <a:pt x="4" y="112"/>
                      <a:pt x="7" y="121"/>
                      <a:pt x="11" y="130"/>
                    </a:cubicBezTo>
                    <a:cubicBezTo>
                      <a:pt x="18" y="146"/>
                      <a:pt x="26" y="157"/>
                      <a:pt x="27" y="158"/>
                    </a:cubicBezTo>
                    <a:cubicBezTo>
                      <a:pt x="27" y="158"/>
                      <a:pt x="27" y="158"/>
                      <a:pt x="27" y="158"/>
                    </a:cubicBezTo>
                    <a:cubicBezTo>
                      <a:pt x="27" y="158"/>
                      <a:pt x="27" y="158"/>
                      <a:pt x="27" y="158"/>
                    </a:cubicBezTo>
                    <a:cubicBezTo>
                      <a:pt x="34" y="166"/>
                      <a:pt x="37" y="180"/>
                      <a:pt x="37" y="185"/>
                    </a:cubicBezTo>
                    <a:cubicBezTo>
                      <a:pt x="37" y="193"/>
                      <a:pt x="40" y="200"/>
                      <a:pt x="42" y="204"/>
                    </a:cubicBezTo>
                    <a:cubicBezTo>
                      <a:pt x="41" y="222"/>
                      <a:pt x="41" y="236"/>
                      <a:pt x="43" y="248"/>
                    </a:cubicBezTo>
                    <a:cubicBezTo>
                      <a:pt x="45" y="257"/>
                      <a:pt x="47" y="265"/>
                      <a:pt x="51" y="269"/>
                    </a:cubicBezTo>
                    <a:cubicBezTo>
                      <a:pt x="52" y="272"/>
                      <a:pt x="52" y="272"/>
                      <a:pt x="52" y="272"/>
                    </a:cubicBezTo>
                    <a:cubicBezTo>
                      <a:pt x="55" y="273"/>
                      <a:pt x="55" y="273"/>
                      <a:pt x="55" y="273"/>
                    </a:cubicBezTo>
                    <a:cubicBezTo>
                      <a:pt x="61" y="275"/>
                      <a:pt x="73" y="279"/>
                      <a:pt x="91" y="279"/>
                    </a:cubicBezTo>
                    <a:cubicBezTo>
                      <a:pt x="91" y="279"/>
                      <a:pt x="91" y="279"/>
                      <a:pt x="91" y="279"/>
                    </a:cubicBezTo>
                    <a:cubicBezTo>
                      <a:pt x="104" y="278"/>
                      <a:pt x="117" y="276"/>
                      <a:pt x="131" y="272"/>
                    </a:cubicBezTo>
                    <a:cubicBezTo>
                      <a:pt x="134" y="271"/>
                      <a:pt x="134" y="271"/>
                      <a:pt x="134" y="271"/>
                    </a:cubicBezTo>
                    <a:cubicBezTo>
                      <a:pt x="137" y="268"/>
                      <a:pt x="137" y="268"/>
                      <a:pt x="137" y="268"/>
                    </a:cubicBezTo>
                    <a:cubicBezTo>
                      <a:pt x="140" y="263"/>
                      <a:pt x="142" y="256"/>
                      <a:pt x="144" y="246"/>
                    </a:cubicBezTo>
                    <a:cubicBezTo>
                      <a:pt x="146" y="234"/>
                      <a:pt x="146" y="220"/>
                      <a:pt x="145" y="202"/>
                    </a:cubicBezTo>
                    <a:cubicBezTo>
                      <a:pt x="147" y="198"/>
                      <a:pt x="150" y="192"/>
                      <a:pt x="149" y="184"/>
                    </a:cubicBezTo>
                    <a:cubicBezTo>
                      <a:pt x="150" y="178"/>
                      <a:pt x="152" y="164"/>
                      <a:pt x="159" y="156"/>
                    </a:cubicBezTo>
                    <a:cubicBezTo>
                      <a:pt x="160" y="156"/>
                      <a:pt x="160" y="156"/>
                      <a:pt x="160" y="156"/>
                    </a:cubicBezTo>
                    <a:cubicBezTo>
                      <a:pt x="160" y="155"/>
                      <a:pt x="160" y="155"/>
                      <a:pt x="160" y="155"/>
                    </a:cubicBezTo>
                    <a:cubicBezTo>
                      <a:pt x="160" y="155"/>
                      <a:pt x="169" y="143"/>
                      <a:pt x="176" y="127"/>
                    </a:cubicBezTo>
                    <a:cubicBezTo>
                      <a:pt x="180" y="118"/>
                      <a:pt x="183" y="108"/>
                      <a:pt x="185" y="100"/>
                    </a:cubicBezTo>
                    <a:cubicBezTo>
                      <a:pt x="187" y="89"/>
                      <a:pt x="187" y="79"/>
                      <a:pt x="185" y="70"/>
                    </a:cubicBezTo>
                    <a:cubicBezTo>
                      <a:pt x="184" y="67"/>
                      <a:pt x="180" y="51"/>
                      <a:pt x="168" y="35"/>
                    </a:cubicBezTo>
                    <a:cubicBezTo>
                      <a:pt x="156" y="19"/>
                      <a:pt x="133" y="0"/>
                      <a:pt x="94" y="1"/>
                    </a:cubicBezTo>
                    <a:close/>
                    <a:moveTo>
                      <a:pt x="164" y="73"/>
                    </a:moveTo>
                    <a:cubicBezTo>
                      <a:pt x="164" y="74"/>
                      <a:pt x="164" y="74"/>
                      <a:pt x="164" y="74"/>
                    </a:cubicBezTo>
                    <a:cubicBezTo>
                      <a:pt x="171" y="102"/>
                      <a:pt x="144" y="140"/>
                      <a:pt x="142" y="144"/>
                    </a:cubicBezTo>
                    <a:cubicBezTo>
                      <a:pt x="136" y="150"/>
                      <a:pt x="132" y="159"/>
                      <a:pt x="130" y="169"/>
                    </a:cubicBezTo>
                    <a:cubicBezTo>
                      <a:pt x="128" y="176"/>
                      <a:pt x="127" y="182"/>
                      <a:pt x="127" y="183"/>
                    </a:cubicBezTo>
                    <a:cubicBezTo>
                      <a:pt x="127" y="184"/>
                      <a:pt x="127" y="184"/>
                      <a:pt x="127" y="184"/>
                    </a:cubicBezTo>
                    <a:cubicBezTo>
                      <a:pt x="127" y="184"/>
                      <a:pt x="127" y="184"/>
                      <a:pt x="127" y="184"/>
                    </a:cubicBezTo>
                    <a:cubicBezTo>
                      <a:pt x="127" y="189"/>
                      <a:pt x="125" y="192"/>
                      <a:pt x="125" y="193"/>
                    </a:cubicBezTo>
                    <a:cubicBezTo>
                      <a:pt x="122" y="195"/>
                      <a:pt x="122" y="195"/>
                      <a:pt x="122" y="195"/>
                    </a:cubicBezTo>
                    <a:cubicBezTo>
                      <a:pt x="115" y="197"/>
                      <a:pt x="109" y="199"/>
                      <a:pt x="103" y="199"/>
                    </a:cubicBezTo>
                    <a:cubicBezTo>
                      <a:pt x="102" y="152"/>
                      <a:pt x="102" y="152"/>
                      <a:pt x="102" y="152"/>
                    </a:cubicBezTo>
                    <a:cubicBezTo>
                      <a:pt x="102" y="151"/>
                      <a:pt x="102" y="149"/>
                      <a:pt x="101" y="148"/>
                    </a:cubicBezTo>
                    <a:cubicBezTo>
                      <a:pt x="128" y="72"/>
                      <a:pt x="128" y="72"/>
                      <a:pt x="128" y="72"/>
                    </a:cubicBezTo>
                    <a:cubicBezTo>
                      <a:pt x="125" y="71"/>
                      <a:pt x="125" y="71"/>
                      <a:pt x="125" y="71"/>
                    </a:cubicBezTo>
                    <a:cubicBezTo>
                      <a:pt x="125" y="70"/>
                      <a:pt x="125" y="69"/>
                      <a:pt x="124" y="69"/>
                    </a:cubicBezTo>
                    <a:cubicBezTo>
                      <a:pt x="122" y="64"/>
                      <a:pt x="117" y="64"/>
                      <a:pt x="112" y="65"/>
                    </a:cubicBezTo>
                    <a:cubicBezTo>
                      <a:pt x="112" y="65"/>
                      <a:pt x="111" y="64"/>
                      <a:pt x="110" y="63"/>
                    </a:cubicBezTo>
                    <a:cubicBezTo>
                      <a:pt x="106" y="62"/>
                      <a:pt x="102" y="63"/>
                      <a:pt x="99" y="66"/>
                    </a:cubicBezTo>
                    <a:cubicBezTo>
                      <a:pt x="96" y="65"/>
                      <a:pt x="92" y="65"/>
                      <a:pt x="89" y="66"/>
                    </a:cubicBezTo>
                    <a:cubicBezTo>
                      <a:pt x="85" y="64"/>
                      <a:pt x="79" y="65"/>
                      <a:pt x="75" y="68"/>
                    </a:cubicBezTo>
                    <a:cubicBezTo>
                      <a:pt x="74" y="67"/>
                      <a:pt x="72" y="66"/>
                      <a:pt x="70" y="67"/>
                    </a:cubicBezTo>
                    <a:cubicBezTo>
                      <a:pt x="69" y="67"/>
                      <a:pt x="67" y="68"/>
                      <a:pt x="66" y="69"/>
                    </a:cubicBezTo>
                    <a:cubicBezTo>
                      <a:pt x="61" y="65"/>
                      <a:pt x="56" y="70"/>
                      <a:pt x="55" y="76"/>
                    </a:cubicBezTo>
                    <a:cubicBezTo>
                      <a:pt x="52" y="77"/>
                      <a:pt x="52" y="77"/>
                      <a:pt x="52" y="77"/>
                    </a:cubicBezTo>
                    <a:cubicBezTo>
                      <a:pt x="85" y="149"/>
                      <a:pt x="85" y="149"/>
                      <a:pt x="85" y="149"/>
                    </a:cubicBezTo>
                    <a:cubicBezTo>
                      <a:pt x="84" y="150"/>
                      <a:pt x="83" y="151"/>
                      <a:pt x="83" y="153"/>
                    </a:cubicBezTo>
                    <a:cubicBezTo>
                      <a:pt x="84" y="201"/>
                      <a:pt x="84" y="201"/>
                      <a:pt x="84" y="201"/>
                    </a:cubicBezTo>
                    <a:cubicBezTo>
                      <a:pt x="76" y="200"/>
                      <a:pt x="69" y="199"/>
                      <a:pt x="65" y="198"/>
                    </a:cubicBezTo>
                    <a:cubicBezTo>
                      <a:pt x="65" y="197"/>
                      <a:pt x="65" y="197"/>
                      <a:pt x="65" y="197"/>
                    </a:cubicBezTo>
                    <a:cubicBezTo>
                      <a:pt x="62" y="194"/>
                      <a:pt x="62" y="194"/>
                      <a:pt x="62" y="194"/>
                    </a:cubicBezTo>
                    <a:cubicBezTo>
                      <a:pt x="62" y="194"/>
                      <a:pt x="59" y="190"/>
                      <a:pt x="60" y="186"/>
                    </a:cubicBezTo>
                    <a:cubicBezTo>
                      <a:pt x="60" y="185"/>
                      <a:pt x="60" y="185"/>
                      <a:pt x="60" y="185"/>
                    </a:cubicBezTo>
                    <a:cubicBezTo>
                      <a:pt x="60" y="184"/>
                      <a:pt x="60" y="184"/>
                      <a:pt x="60" y="184"/>
                    </a:cubicBezTo>
                    <a:cubicBezTo>
                      <a:pt x="59" y="183"/>
                      <a:pt x="59" y="178"/>
                      <a:pt x="57" y="170"/>
                    </a:cubicBezTo>
                    <a:cubicBezTo>
                      <a:pt x="54" y="160"/>
                      <a:pt x="50" y="152"/>
                      <a:pt x="45" y="145"/>
                    </a:cubicBezTo>
                    <a:cubicBezTo>
                      <a:pt x="44" y="144"/>
                      <a:pt x="37" y="134"/>
                      <a:pt x="31" y="122"/>
                    </a:cubicBezTo>
                    <a:cubicBezTo>
                      <a:pt x="25" y="109"/>
                      <a:pt x="19" y="92"/>
                      <a:pt x="23" y="76"/>
                    </a:cubicBezTo>
                    <a:cubicBezTo>
                      <a:pt x="23" y="76"/>
                      <a:pt x="23" y="76"/>
                      <a:pt x="23" y="76"/>
                    </a:cubicBezTo>
                    <a:cubicBezTo>
                      <a:pt x="23" y="76"/>
                      <a:pt x="23" y="76"/>
                      <a:pt x="23" y="76"/>
                    </a:cubicBezTo>
                    <a:cubicBezTo>
                      <a:pt x="23" y="76"/>
                      <a:pt x="26" y="61"/>
                      <a:pt x="36" y="47"/>
                    </a:cubicBezTo>
                    <a:cubicBezTo>
                      <a:pt x="49" y="29"/>
                      <a:pt x="68" y="20"/>
                      <a:pt x="92" y="20"/>
                    </a:cubicBezTo>
                    <a:cubicBezTo>
                      <a:pt x="93" y="20"/>
                      <a:pt x="93" y="20"/>
                      <a:pt x="93" y="20"/>
                    </a:cubicBezTo>
                    <a:cubicBezTo>
                      <a:pt x="93" y="20"/>
                      <a:pt x="93" y="20"/>
                      <a:pt x="93" y="20"/>
                    </a:cubicBezTo>
                    <a:cubicBezTo>
                      <a:pt x="93" y="19"/>
                      <a:pt x="93" y="19"/>
                      <a:pt x="93" y="19"/>
                    </a:cubicBezTo>
                    <a:cubicBezTo>
                      <a:pt x="93" y="20"/>
                      <a:pt x="93" y="19"/>
                      <a:pt x="94" y="19"/>
                    </a:cubicBezTo>
                    <a:cubicBezTo>
                      <a:pt x="118" y="19"/>
                      <a:pt x="137" y="27"/>
                      <a:pt x="150" y="45"/>
                    </a:cubicBezTo>
                    <a:cubicBezTo>
                      <a:pt x="160" y="58"/>
                      <a:pt x="164" y="73"/>
                      <a:pt x="164" y="73"/>
                    </a:cubicBezTo>
                    <a:close/>
                    <a:moveTo>
                      <a:pt x="72" y="71"/>
                    </a:moveTo>
                    <a:cubicBezTo>
                      <a:pt x="71" y="72"/>
                      <a:pt x="70" y="75"/>
                      <a:pt x="71" y="77"/>
                    </a:cubicBezTo>
                    <a:cubicBezTo>
                      <a:pt x="73" y="80"/>
                      <a:pt x="78" y="79"/>
                      <a:pt x="80" y="76"/>
                    </a:cubicBezTo>
                    <a:cubicBezTo>
                      <a:pt x="80" y="74"/>
                      <a:pt x="80" y="72"/>
                      <a:pt x="79" y="70"/>
                    </a:cubicBezTo>
                    <a:cubicBezTo>
                      <a:pt x="80" y="69"/>
                      <a:pt x="81" y="69"/>
                      <a:pt x="83" y="69"/>
                    </a:cubicBezTo>
                    <a:cubicBezTo>
                      <a:pt x="76" y="75"/>
                      <a:pt x="89" y="83"/>
                      <a:pt x="91" y="73"/>
                    </a:cubicBezTo>
                    <a:cubicBezTo>
                      <a:pt x="92" y="71"/>
                      <a:pt x="91" y="70"/>
                      <a:pt x="91" y="69"/>
                    </a:cubicBezTo>
                    <a:cubicBezTo>
                      <a:pt x="91" y="69"/>
                      <a:pt x="92" y="69"/>
                      <a:pt x="92" y="69"/>
                    </a:cubicBezTo>
                    <a:cubicBezTo>
                      <a:pt x="93" y="69"/>
                      <a:pt x="94" y="69"/>
                      <a:pt x="95" y="69"/>
                    </a:cubicBezTo>
                    <a:cubicBezTo>
                      <a:pt x="95" y="69"/>
                      <a:pt x="95" y="69"/>
                      <a:pt x="95" y="69"/>
                    </a:cubicBezTo>
                    <a:cubicBezTo>
                      <a:pt x="92" y="72"/>
                      <a:pt x="93" y="80"/>
                      <a:pt x="98" y="79"/>
                    </a:cubicBezTo>
                    <a:cubicBezTo>
                      <a:pt x="100" y="78"/>
                      <a:pt x="101" y="78"/>
                      <a:pt x="102" y="76"/>
                    </a:cubicBezTo>
                    <a:cubicBezTo>
                      <a:pt x="103" y="77"/>
                      <a:pt x="103" y="77"/>
                      <a:pt x="103" y="77"/>
                    </a:cubicBezTo>
                    <a:cubicBezTo>
                      <a:pt x="108" y="79"/>
                      <a:pt x="111" y="77"/>
                      <a:pt x="113" y="74"/>
                    </a:cubicBezTo>
                    <a:cubicBezTo>
                      <a:pt x="113" y="76"/>
                      <a:pt x="114" y="77"/>
                      <a:pt x="116" y="78"/>
                    </a:cubicBezTo>
                    <a:cubicBezTo>
                      <a:pt x="92" y="144"/>
                      <a:pt x="92" y="144"/>
                      <a:pt x="92" y="144"/>
                    </a:cubicBezTo>
                    <a:cubicBezTo>
                      <a:pt x="63" y="80"/>
                      <a:pt x="63" y="80"/>
                      <a:pt x="63" y="80"/>
                    </a:cubicBezTo>
                    <a:cubicBezTo>
                      <a:pt x="69" y="82"/>
                      <a:pt x="70" y="76"/>
                      <a:pt x="68" y="72"/>
                    </a:cubicBezTo>
                    <a:cubicBezTo>
                      <a:pt x="69" y="71"/>
                      <a:pt x="70" y="71"/>
                      <a:pt x="72" y="71"/>
                    </a:cubicBezTo>
                    <a:close/>
                    <a:moveTo>
                      <a:pt x="115" y="69"/>
                    </a:moveTo>
                    <a:cubicBezTo>
                      <a:pt x="115" y="70"/>
                      <a:pt x="114" y="70"/>
                      <a:pt x="114" y="71"/>
                    </a:cubicBezTo>
                    <a:cubicBezTo>
                      <a:pt x="114" y="70"/>
                      <a:pt x="114" y="69"/>
                      <a:pt x="114" y="69"/>
                    </a:cubicBezTo>
                    <a:cubicBezTo>
                      <a:pt x="114" y="69"/>
                      <a:pt x="115" y="69"/>
                      <a:pt x="115" y="69"/>
                    </a:cubicBezTo>
                    <a:close/>
                    <a:moveTo>
                      <a:pt x="102" y="67"/>
                    </a:moveTo>
                    <a:cubicBezTo>
                      <a:pt x="104" y="67"/>
                      <a:pt x="105" y="67"/>
                      <a:pt x="107" y="68"/>
                    </a:cubicBezTo>
                    <a:cubicBezTo>
                      <a:pt x="106" y="69"/>
                      <a:pt x="105" y="70"/>
                      <a:pt x="104" y="71"/>
                    </a:cubicBezTo>
                    <a:cubicBezTo>
                      <a:pt x="103" y="70"/>
                      <a:pt x="103" y="69"/>
                      <a:pt x="103" y="69"/>
                    </a:cubicBezTo>
                    <a:cubicBezTo>
                      <a:pt x="103" y="68"/>
                      <a:pt x="102" y="68"/>
                      <a:pt x="102" y="67"/>
                    </a:cubicBezTo>
                    <a:close/>
                    <a:moveTo>
                      <a:pt x="62" y="77"/>
                    </a:moveTo>
                    <a:cubicBezTo>
                      <a:pt x="62" y="77"/>
                      <a:pt x="62" y="77"/>
                      <a:pt x="62" y="77"/>
                    </a:cubicBezTo>
                    <a:cubicBezTo>
                      <a:pt x="62" y="77"/>
                      <a:pt x="62" y="77"/>
                      <a:pt x="62" y="77"/>
                    </a:cubicBezTo>
                    <a:cubicBezTo>
                      <a:pt x="62" y="77"/>
                      <a:pt x="62" y="77"/>
                      <a:pt x="62"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29"/>
            <p:cNvGrpSpPr/>
            <p:nvPr/>
          </p:nvGrpSpPr>
          <p:grpSpPr>
            <a:xfrm>
              <a:off x="8423929" y="1631840"/>
              <a:ext cx="1046648" cy="1170310"/>
              <a:chOff x="8375098" y="1043138"/>
              <a:chExt cx="1266444" cy="1416075"/>
            </a:xfrm>
          </p:grpSpPr>
          <p:sp>
            <p:nvSpPr>
              <p:cNvPr id="31" name="Freeform 19"/>
              <p:cNvSpPr>
                <a:spLocks/>
              </p:cNvSpPr>
              <p:nvPr/>
            </p:nvSpPr>
            <p:spPr bwMode="auto">
              <a:xfrm>
                <a:off x="8375098" y="1043138"/>
                <a:ext cx="1266444" cy="1416075"/>
              </a:xfrm>
              <a:custGeom>
                <a:avLst/>
                <a:gdLst>
                  <a:gd name="T0" fmla="*/ 455 w 494"/>
                  <a:gd name="T1" fmla="*/ 317 h 552"/>
                  <a:gd name="T2" fmla="*/ 317 w 494"/>
                  <a:gd name="T3" fmla="*/ 39 h 552"/>
                  <a:gd name="T4" fmla="*/ 39 w 494"/>
                  <a:gd name="T5" fmla="*/ 174 h 552"/>
                  <a:gd name="T6" fmla="*/ 176 w 494"/>
                  <a:gd name="T7" fmla="*/ 451 h 552"/>
                  <a:gd name="T8" fmla="*/ 190 w 494"/>
                  <a:gd name="T9" fmla="*/ 455 h 552"/>
                  <a:gd name="T10" fmla="*/ 243 w 494"/>
                  <a:gd name="T11" fmla="*/ 552 h 552"/>
                  <a:gd name="T12" fmla="*/ 287 w 494"/>
                  <a:gd name="T13" fmla="*/ 460 h 552"/>
                  <a:gd name="T14" fmla="*/ 455 w 494"/>
                  <a:gd name="T15" fmla="*/ 317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2">
                    <a:moveTo>
                      <a:pt x="455" y="317"/>
                    </a:moveTo>
                    <a:cubicBezTo>
                      <a:pt x="494" y="203"/>
                      <a:pt x="432" y="79"/>
                      <a:pt x="317" y="39"/>
                    </a:cubicBezTo>
                    <a:cubicBezTo>
                      <a:pt x="202" y="0"/>
                      <a:pt x="78" y="60"/>
                      <a:pt x="39" y="174"/>
                    </a:cubicBezTo>
                    <a:cubicBezTo>
                      <a:pt x="0" y="287"/>
                      <a:pt x="61" y="412"/>
                      <a:pt x="176" y="451"/>
                    </a:cubicBezTo>
                    <a:cubicBezTo>
                      <a:pt x="181" y="453"/>
                      <a:pt x="186" y="454"/>
                      <a:pt x="190" y="455"/>
                    </a:cubicBezTo>
                    <a:cubicBezTo>
                      <a:pt x="243" y="552"/>
                      <a:pt x="243" y="552"/>
                      <a:pt x="243" y="552"/>
                    </a:cubicBezTo>
                    <a:cubicBezTo>
                      <a:pt x="287" y="460"/>
                      <a:pt x="287" y="460"/>
                      <a:pt x="287" y="460"/>
                    </a:cubicBezTo>
                    <a:cubicBezTo>
                      <a:pt x="362" y="446"/>
                      <a:pt x="428" y="394"/>
                      <a:pt x="455" y="317"/>
                    </a:cubicBezTo>
                    <a:close/>
                  </a:path>
                </a:pathLst>
              </a:custGeom>
              <a:solidFill>
                <a:srgbClr val="FD59AB">
                  <a:alpha val="8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8"/>
              <p:cNvSpPr>
                <a:spLocks noEditPoints="1"/>
              </p:cNvSpPr>
              <p:nvPr/>
            </p:nvSpPr>
            <p:spPr bwMode="auto">
              <a:xfrm>
                <a:off x="8608219" y="1396614"/>
                <a:ext cx="813213" cy="564912"/>
              </a:xfrm>
              <a:custGeom>
                <a:avLst/>
                <a:gdLst>
                  <a:gd name="T0" fmla="*/ 314 w 317"/>
                  <a:gd name="T1" fmla="*/ 82 h 220"/>
                  <a:gd name="T2" fmla="*/ 309 w 317"/>
                  <a:gd name="T3" fmla="*/ 75 h 220"/>
                  <a:gd name="T4" fmla="*/ 303 w 317"/>
                  <a:gd name="T5" fmla="*/ 71 h 220"/>
                  <a:gd name="T6" fmla="*/ 302 w 317"/>
                  <a:gd name="T7" fmla="*/ 72 h 220"/>
                  <a:gd name="T8" fmla="*/ 306 w 317"/>
                  <a:gd name="T9" fmla="*/ 83 h 220"/>
                  <a:gd name="T10" fmla="*/ 307 w 317"/>
                  <a:gd name="T11" fmla="*/ 87 h 220"/>
                  <a:gd name="T12" fmla="*/ 305 w 317"/>
                  <a:gd name="T13" fmla="*/ 92 h 220"/>
                  <a:gd name="T14" fmla="*/ 303 w 317"/>
                  <a:gd name="T15" fmla="*/ 94 h 220"/>
                  <a:gd name="T16" fmla="*/ 302 w 317"/>
                  <a:gd name="T17" fmla="*/ 94 h 220"/>
                  <a:gd name="T18" fmla="*/ 303 w 317"/>
                  <a:gd name="T19" fmla="*/ 94 h 220"/>
                  <a:gd name="T20" fmla="*/ 303 w 317"/>
                  <a:gd name="T21" fmla="*/ 94 h 220"/>
                  <a:gd name="T22" fmla="*/ 301 w 317"/>
                  <a:gd name="T23" fmla="*/ 95 h 220"/>
                  <a:gd name="T24" fmla="*/ 298 w 317"/>
                  <a:gd name="T25" fmla="*/ 96 h 220"/>
                  <a:gd name="T26" fmla="*/ 159 w 317"/>
                  <a:gd name="T27" fmla="*/ 0 h 220"/>
                  <a:gd name="T28" fmla="*/ 17 w 317"/>
                  <a:gd name="T29" fmla="*/ 11 h 220"/>
                  <a:gd name="T30" fmla="*/ 20 w 317"/>
                  <a:gd name="T31" fmla="*/ 99 h 220"/>
                  <a:gd name="T32" fmla="*/ 9 w 317"/>
                  <a:gd name="T33" fmla="*/ 99 h 220"/>
                  <a:gd name="T34" fmla="*/ 9 w 317"/>
                  <a:gd name="T35" fmla="*/ 146 h 220"/>
                  <a:gd name="T36" fmla="*/ 91 w 317"/>
                  <a:gd name="T37" fmla="*/ 185 h 220"/>
                  <a:gd name="T38" fmla="*/ 113 w 317"/>
                  <a:gd name="T39" fmla="*/ 220 h 220"/>
                  <a:gd name="T40" fmla="*/ 135 w 317"/>
                  <a:gd name="T41" fmla="*/ 196 h 220"/>
                  <a:gd name="T42" fmla="*/ 177 w 317"/>
                  <a:gd name="T43" fmla="*/ 197 h 220"/>
                  <a:gd name="T44" fmla="*/ 196 w 317"/>
                  <a:gd name="T45" fmla="*/ 220 h 220"/>
                  <a:gd name="T46" fmla="*/ 220 w 317"/>
                  <a:gd name="T47" fmla="*/ 187 h 220"/>
                  <a:gd name="T48" fmla="*/ 303 w 317"/>
                  <a:gd name="T49" fmla="*/ 110 h 220"/>
                  <a:gd name="T50" fmla="*/ 309 w 317"/>
                  <a:gd name="T51" fmla="*/ 106 h 220"/>
                  <a:gd name="T52" fmla="*/ 311 w 317"/>
                  <a:gd name="T53" fmla="*/ 104 h 220"/>
                  <a:gd name="T54" fmla="*/ 312 w 317"/>
                  <a:gd name="T55" fmla="*/ 104 h 220"/>
                  <a:gd name="T56" fmla="*/ 312 w 317"/>
                  <a:gd name="T57" fmla="*/ 103 h 220"/>
                  <a:gd name="T58" fmla="*/ 312 w 317"/>
                  <a:gd name="T59" fmla="*/ 103 h 220"/>
                  <a:gd name="T60" fmla="*/ 316 w 317"/>
                  <a:gd name="T61" fmla="*/ 96 h 220"/>
                  <a:gd name="T62" fmla="*/ 316 w 317"/>
                  <a:gd name="T63" fmla="*/ 85 h 220"/>
                  <a:gd name="T64" fmla="*/ 52 w 317"/>
                  <a:gd name="T65" fmla="*/ 99 h 220"/>
                  <a:gd name="T66" fmla="*/ 76 w 317"/>
                  <a:gd name="T67" fmla="*/ 99 h 220"/>
                  <a:gd name="T68" fmla="*/ 201 w 317"/>
                  <a:gd name="T69" fmla="*/ 24 h 220"/>
                  <a:gd name="T70" fmla="*/ 158 w 317"/>
                  <a:gd name="T71" fmla="*/ 31 h 220"/>
                  <a:gd name="T72" fmla="*/ 119 w 317"/>
                  <a:gd name="T73" fmla="*/ 37 h 220"/>
                  <a:gd name="T74" fmla="*/ 113 w 317"/>
                  <a:gd name="T75" fmla="*/ 25 h 220"/>
                  <a:gd name="T76" fmla="*/ 158 w 317"/>
                  <a:gd name="T77" fmla="*/ 12 h 220"/>
                  <a:gd name="T78" fmla="*/ 201 w 317"/>
                  <a:gd name="T79" fmla="*/ 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6" y="85"/>
                    </a:moveTo>
                    <a:cubicBezTo>
                      <a:pt x="315" y="84"/>
                      <a:pt x="315" y="83"/>
                      <a:pt x="314" y="82"/>
                    </a:cubicBezTo>
                    <a:cubicBezTo>
                      <a:pt x="314" y="81"/>
                      <a:pt x="313" y="80"/>
                      <a:pt x="313" y="79"/>
                    </a:cubicBezTo>
                    <a:cubicBezTo>
                      <a:pt x="311" y="78"/>
                      <a:pt x="310" y="77"/>
                      <a:pt x="309" y="75"/>
                    </a:cubicBezTo>
                    <a:cubicBezTo>
                      <a:pt x="308" y="74"/>
                      <a:pt x="307" y="74"/>
                      <a:pt x="306" y="73"/>
                    </a:cubicBezTo>
                    <a:cubicBezTo>
                      <a:pt x="305" y="72"/>
                      <a:pt x="304" y="71"/>
                      <a:pt x="303" y="71"/>
                    </a:cubicBezTo>
                    <a:cubicBezTo>
                      <a:pt x="302" y="70"/>
                      <a:pt x="301" y="70"/>
                      <a:pt x="301" y="70"/>
                    </a:cubicBezTo>
                    <a:cubicBezTo>
                      <a:pt x="301" y="70"/>
                      <a:pt x="301" y="71"/>
                      <a:pt x="302" y="72"/>
                    </a:cubicBezTo>
                    <a:cubicBezTo>
                      <a:pt x="303" y="74"/>
                      <a:pt x="304" y="76"/>
                      <a:pt x="305" y="78"/>
                    </a:cubicBezTo>
                    <a:cubicBezTo>
                      <a:pt x="305" y="80"/>
                      <a:pt x="306" y="81"/>
                      <a:pt x="306" y="83"/>
                    </a:cubicBezTo>
                    <a:cubicBezTo>
                      <a:pt x="306" y="83"/>
                      <a:pt x="306" y="84"/>
                      <a:pt x="306" y="85"/>
                    </a:cubicBezTo>
                    <a:cubicBezTo>
                      <a:pt x="307" y="85"/>
                      <a:pt x="307" y="86"/>
                      <a:pt x="307" y="87"/>
                    </a:cubicBezTo>
                    <a:cubicBezTo>
                      <a:pt x="307" y="88"/>
                      <a:pt x="306" y="89"/>
                      <a:pt x="306" y="90"/>
                    </a:cubicBezTo>
                    <a:cubicBezTo>
                      <a:pt x="306" y="91"/>
                      <a:pt x="305" y="91"/>
                      <a:pt x="305" y="92"/>
                    </a:cubicBezTo>
                    <a:cubicBezTo>
                      <a:pt x="305" y="92"/>
                      <a:pt x="305" y="92"/>
                      <a:pt x="305" y="92"/>
                    </a:cubicBezTo>
                    <a:cubicBezTo>
                      <a:pt x="303" y="94"/>
                      <a:pt x="303" y="94"/>
                      <a:pt x="303" y="94"/>
                    </a:cubicBezTo>
                    <a:cubicBezTo>
                      <a:pt x="302" y="94"/>
                      <a:pt x="302" y="94"/>
                      <a:pt x="302" y="94"/>
                    </a:cubicBezTo>
                    <a:cubicBezTo>
                      <a:pt x="302" y="94"/>
                      <a:pt x="302" y="94"/>
                      <a:pt x="302" y="94"/>
                    </a:cubicBezTo>
                    <a:cubicBezTo>
                      <a:pt x="302" y="94"/>
                      <a:pt x="303" y="94"/>
                      <a:pt x="303" y="94"/>
                    </a:cubicBezTo>
                    <a:cubicBezTo>
                      <a:pt x="303" y="94"/>
                      <a:pt x="303" y="94"/>
                      <a:pt x="303" y="94"/>
                    </a:cubicBezTo>
                    <a:cubicBezTo>
                      <a:pt x="303" y="94"/>
                      <a:pt x="303" y="94"/>
                      <a:pt x="303" y="94"/>
                    </a:cubicBezTo>
                    <a:cubicBezTo>
                      <a:pt x="303" y="94"/>
                      <a:pt x="303" y="94"/>
                      <a:pt x="303" y="94"/>
                    </a:cubicBezTo>
                    <a:cubicBezTo>
                      <a:pt x="302" y="94"/>
                      <a:pt x="302" y="94"/>
                      <a:pt x="302" y="94"/>
                    </a:cubicBezTo>
                    <a:cubicBezTo>
                      <a:pt x="301" y="95"/>
                      <a:pt x="301" y="95"/>
                      <a:pt x="301" y="95"/>
                    </a:cubicBezTo>
                    <a:cubicBezTo>
                      <a:pt x="301" y="95"/>
                      <a:pt x="300" y="95"/>
                      <a:pt x="300" y="96"/>
                    </a:cubicBezTo>
                    <a:cubicBezTo>
                      <a:pt x="299" y="96"/>
                      <a:pt x="299" y="96"/>
                      <a:pt x="298" y="96"/>
                    </a:cubicBezTo>
                    <a:cubicBezTo>
                      <a:pt x="298" y="96"/>
                      <a:pt x="297" y="96"/>
                      <a:pt x="297" y="96"/>
                    </a:cubicBezTo>
                    <a:cubicBezTo>
                      <a:pt x="295" y="43"/>
                      <a:pt x="234" y="0"/>
                      <a:pt x="159" y="0"/>
                    </a:cubicBezTo>
                    <a:cubicBezTo>
                      <a:pt x="123" y="0"/>
                      <a:pt x="90" y="10"/>
                      <a:pt x="66" y="26"/>
                    </a:cubicBezTo>
                    <a:cubicBezTo>
                      <a:pt x="56" y="19"/>
                      <a:pt x="39" y="11"/>
                      <a:pt x="17" y="11"/>
                    </a:cubicBezTo>
                    <a:cubicBezTo>
                      <a:pt x="17" y="11"/>
                      <a:pt x="32" y="33"/>
                      <a:pt x="40" y="48"/>
                    </a:cubicBezTo>
                    <a:cubicBezTo>
                      <a:pt x="28" y="63"/>
                      <a:pt x="20" y="80"/>
                      <a:pt x="20" y="99"/>
                    </a:cubicBezTo>
                    <a:cubicBezTo>
                      <a:pt x="20" y="99"/>
                      <a:pt x="20" y="99"/>
                      <a:pt x="20" y="99"/>
                    </a:cubicBezTo>
                    <a:cubicBezTo>
                      <a:pt x="9" y="99"/>
                      <a:pt x="9" y="99"/>
                      <a:pt x="9" y="99"/>
                    </a:cubicBezTo>
                    <a:cubicBezTo>
                      <a:pt x="9" y="99"/>
                      <a:pt x="0" y="108"/>
                      <a:pt x="0" y="123"/>
                    </a:cubicBezTo>
                    <a:cubicBezTo>
                      <a:pt x="0" y="138"/>
                      <a:pt x="9" y="146"/>
                      <a:pt x="9" y="146"/>
                    </a:cubicBezTo>
                    <a:cubicBezTo>
                      <a:pt x="45" y="155"/>
                      <a:pt x="45" y="155"/>
                      <a:pt x="45" y="155"/>
                    </a:cubicBezTo>
                    <a:cubicBezTo>
                      <a:pt x="57" y="167"/>
                      <a:pt x="72" y="177"/>
                      <a:pt x="91" y="185"/>
                    </a:cubicBezTo>
                    <a:cubicBezTo>
                      <a:pt x="99" y="216"/>
                      <a:pt x="99" y="216"/>
                      <a:pt x="99" y="216"/>
                    </a:cubicBezTo>
                    <a:cubicBezTo>
                      <a:pt x="99" y="216"/>
                      <a:pt x="101" y="220"/>
                      <a:pt x="113" y="220"/>
                    </a:cubicBezTo>
                    <a:cubicBezTo>
                      <a:pt x="126" y="220"/>
                      <a:pt x="130" y="216"/>
                      <a:pt x="130" y="216"/>
                    </a:cubicBezTo>
                    <a:cubicBezTo>
                      <a:pt x="135" y="196"/>
                      <a:pt x="135" y="196"/>
                      <a:pt x="135" y="196"/>
                    </a:cubicBezTo>
                    <a:cubicBezTo>
                      <a:pt x="143" y="197"/>
                      <a:pt x="151" y="197"/>
                      <a:pt x="159" y="197"/>
                    </a:cubicBezTo>
                    <a:cubicBezTo>
                      <a:pt x="165" y="197"/>
                      <a:pt x="171" y="197"/>
                      <a:pt x="177" y="197"/>
                    </a:cubicBezTo>
                    <a:cubicBezTo>
                      <a:pt x="182" y="216"/>
                      <a:pt x="182" y="216"/>
                      <a:pt x="182" y="216"/>
                    </a:cubicBezTo>
                    <a:cubicBezTo>
                      <a:pt x="182" y="216"/>
                      <a:pt x="184" y="220"/>
                      <a:pt x="196" y="220"/>
                    </a:cubicBezTo>
                    <a:cubicBezTo>
                      <a:pt x="208" y="220"/>
                      <a:pt x="213" y="216"/>
                      <a:pt x="213" y="216"/>
                    </a:cubicBezTo>
                    <a:cubicBezTo>
                      <a:pt x="220" y="187"/>
                      <a:pt x="220" y="187"/>
                      <a:pt x="220" y="187"/>
                    </a:cubicBezTo>
                    <a:cubicBezTo>
                      <a:pt x="260" y="173"/>
                      <a:pt x="290" y="145"/>
                      <a:pt x="296" y="111"/>
                    </a:cubicBezTo>
                    <a:cubicBezTo>
                      <a:pt x="298" y="111"/>
                      <a:pt x="300" y="111"/>
                      <a:pt x="303" y="110"/>
                    </a:cubicBezTo>
                    <a:cubicBezTo>
                      <a:pt x="304" y="109"/>
                      <a:pt x="305" y="109"/>
                      <a:pt x="306" y="108"/>
                    </a:cubicBezTo>
                    <a:cubicBezTo>
                      <a:pt x="307" y="108"/>
                      <a:pt x="308" y="107"/>
                      <a:pt x="309" y="106"/>
                    </a:cubicBezTo>
                    <a:cubicBezTo>
                      <a:pt x="311" y="105"/>
                      <a:pt x="311" y="105"/>
                      <a:pt x="311" y="105"/>
                    </a:cubicBezTo>
                    <a:cubicBezTo>
                      <a:pt x="311" y="104"/>
                      <a:pt x="311" y="104"/>
                      <a:pt x="311" y="104"/>
                    </a:cubicBezTo>
                    <a:cubicBezTo>
                      <a:pt x="312" y="104"/>
                      <a:pt x="312" y="104"/>
                      <a:pt x="312" y="104"/>
                    </a:cubicBezTo>
                    <a:cubicBezTo>
                      <a:pt x="312" y="104"/>
                      <a:pt x="312" y="104"/>
                      <a:pt x="312" y="104"/>
                    </a:cubicBezTo>
                    <a:cubicBezTo>
                      <a:pt x="312" y="104"/>
                      <a:pt x="312" y="104"/>
                      <a:pt x="312"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6" y="98"/>
                      <a:pt x="316" y="96"/>
                    </a:cubicBezTo>
                    <a:cubicBezTo>
                      <a:pt x="317" y="95"/>
                      <a:pt x="317" y="93"/>
                      <a:pt x="317" y="92"/>
                    </a:cubicBezTo>
                    <a:cubicBezTo>
                      <a:pt x="317" y="89"/>
                      <a:pt x="317" y="87"/>
                      <a:pt x="316" y="85"/>
                    </a:cubicBezTo>
                    <a:close/>
                    <a:moveTo>
                      <a:pt x="64" y="111"/>
                    </a:moveTo>
                    <a:cubicBezTo>
                      <a:pt x="57" y="111"/>
                      <a:pt x="52" y="106"/>
                      <a:pt x="52" y="99"/>
                    </a:cubicBezTo>
                    <a:cubicBezTo>
                      <a:pt x="52" y="93"/>
                      <a:pt x="57" y="87"/>
                      <a:pt x="64" y="87"/>
                    </a:cubicBezTo>
                    <a:cubicBezTo>
                      <a:pt x="70" y="87"/>
                      <a:pt x="76" y="93"/>
                      <a:pt x="76" y="99"/>
                    </a:cubicBezTo>
                    <a:cubicBezTo>
                      <a:pt x="76" y="106"/>
                      <a:pt x="70" y="111"/>
                      <a:pt x="64" y="111"/>
                    </a:cubicBezTo>
                    <a:close/>
                    <a:moveTo>
                      <a:pt x="201" y="24"/>
                    </a:moveTo>
                    <a:cubicBezTo>
                      <a:pt x="200" y="27"/>
                      <a:pt x="197" y="37"/>
                      <a:pt x="195" y="36"/>
                    </a:cubicBezTo>
                    <a:cubicBezTo>
                      <a:pt x="183" y="33"/>
                      <a:pt x="171" y="31"/>
                      <a:pt x="158" y="31"/>
                    </a:cubicBezTo>
                    <a:cubicBezTo>
                      <a:pt x="145" y="31"/>
                      <a:pt x="132" y="33"/>
                      <a:pt x="119" y="37"/>
                    </a:cubicBezTo>
                    <a:cubicBezTo>
                      <a:pt x="119" y="37"/>
                      <a:pt x="119" y="37"/>
                      <a:pt x="119" y="37"/>
                    </a:cubicBezTo>
                    <a:cubicBezTo>
                      <a:pt x="119" y="37"/>
                      <a:pt x="119" y="37"/>
                      <a:pt x="119" y="37"/>
                    </a:cubicBezTo>
                    <a:cubicBezTo>
                      <a:pt x="116" y="36"/>
                      <a:pt x="114" y="27"/>
                      <a:pt x="113" y="25"/>
                    </a:cubicBezTo>
                    <a:cubicBezTo>
                      <a:pt x="112" y="23"/>
                      <a:pt x="114" y="20"/>
                      <a:pt x="116" y="19"/>
                    </a:cubicBezTo>
                    <a:cubicBezTo>
                      <a:pt x="130" y="15"/>
                      <a:pt x="144" y="12"/>
                      <a:pt x="158" y="12"/>
                    </a:cubicBezTo>
                    <a:cubicBezTo>
                      <a:pt x="172" y="12"/>
                      <a:pt x="185" y="14"/>
                      <a:pt x="198" y="18"/>
                    </a:cubicBezTo>
                    <a:cubicBezTo>
                      <a:pt x="200" y="19"/>
                      <a:pt x="202" y="22"/>
                      <a:pt x="20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2"/>
            <p:cNvGrpSpPr/>
            <p:nvPr/>
          </p:nvGrpSpPr>
          <p:grpSpPr>
            <a:xfrm>
              <a:off x="9332833" y="3121655"/>
              <a:ext cx="847714" cy="902375"/>
              <a:chOff x="9611182" y="2728115"/>
              <a:chExt cx="1025733" cy="1091874"/>
            </a:xfrm>
          </p:grpSpPr>
          <p:sp>
            <p:nvSpPr>
              <p:cNvPr id="34" name="Freeform 7"/>
              <p:cNvSpPr>
                <a:spLocks/>
              </p:cNvSpPr>
              <p:nvPr/>
            </p:nvSpPr>
            <p:spPr bwMode="auto">
              <a:xfrm>
                <a:off x="9611182" y="2728115"/>
                <a:ext cx="1025733" cy="1091874"/>
              </a:xfrm>
              <a:custGeom>
                <a:avLst/>
                <a:gdLst>
                  <a:gd name="T0" fmla="*/ 327 w 400"/>
                  <a:gd name="T1" fmla="*/ 332 h 426"/>
                  <a:gd name="T2" fmla="*/ 330 w 400"/>
                  <a:gd name="T3" fmla="*/ 75 h 426"/>
                  <a:gd name="T4" fmla="*/ 74 w 400"/>
                  <a:gd name="T5" fmla="*/ 69 h 426"/>
                  <a:gd name="T6" fmla="*/ 70 w 400"/>
                  <a:gd name="T7" fmla="*/ 326 h 426"/>
                  <a:gd name="T8" fmla="*/ 79 w 400"/>
                  <a:gd name="T9" fmla="*/ 334 h 426"/>
                  <a:gd name="T10" fmla="*/ 82 w 400"/>
                  <a:gd name="T11" fmla="*/ 426 h 426"/>
                  <a:gd name="T12" fmla="*/ 149 w 400"/>
                  <a:gd name="T13" fmla="*/ 374 h 426"/>
                  <a:gd name="T14" fmla="*/ 327 w 400"/>
                  <a:gd name="T15" fmla="*/ 332 h 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6">
                    <a:moveTo>
                      <a:pt x="327" y="332"/>
                    </a:moveTo>
                    <a:cubicBezTo>
                      <a:pt x="399" y="263"/>
                      <a:pt x="400" y="148"/>
                      <a:pt x="330" y="75"/>
                    </a:cubicBezTo>
                    <a:cubicBezTo>
                      <a:pt x="260" y="3"/>
                      <a:pt x="146" y="0"/>
                      <a:pt x="74" y="69"/>
                    </a:cubicBezTo>
                    <a:cubicBezTo>
                      <a:pt x="2" y="138"/>
                      <a:pt x="0" y="253"/>
                      <a:pt x="70" y="326"/>
                    </a:cubicBezTo>
                    <a:cubicBezTo>
                      <a:pt x="73" y="329"/>
                      <a:pt x="76" y="331"/>
                      <a:pt x="79" y="334"/>
                    </a:cubicBezTo>
                    <a:cubicBezTo>
                      <a:pt x="82" y="426"/>
                      <a:pt x="82" y="426"/>
                      <a:pt x="82" y="426"/>
                    </a:cubicBezTo>
                    <a:cubicBezTo>
                      <a:pt x="149" y="374"/>
                      <a:pt x="149" y="374"/>
                      <a:pt x="149" y="374"/>
                    </a:cubicBezTo>
                    <a:cubicBezTo>
                      <a:pt x="210" y="393"/>
                      <a:pt x="278" y="379"/>
                      <a:pt x="327" y="332"/>
                    </a:cubicBezTo>
                    <a:close/>
                  </a:path>
                </a:pathLst>
              </a:custGeom>
              <a:solidFill>
                <a:srgbClr val="FD59AB">
                  <a:alpha val="8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9"/>
              <p:cNvSpPr>
                <a:spLocks/>
              </p:cNvSpPr>
              <p:nvPr/>
            </p:nvSpPr>
            <p:spPr bwMode="auto">
              <a:xfrm>
                <a:off x="9787920" y="3010029"/>
                <a:ext cx="499855" cy="325285"/>
              </a:xfrm>
              <a:custGeom>
                <a:avLst/>
                <a:gdLst>
                  <a:gd name="T0" fmla="*/ 95 w 195"/>
                  <a:gd name="T1" fmla="*/ 122 h 127"/>
                  <a:gd name="T2" fmla="*/ 180 w 195"/>
                  <a:gd name="T3" fmla="*/ 65 h 127"/>
                  <a:gd name="T4" fmla="*/ 195 w 195"/>
                  <a:gd name="T5" fmla="*/ 66 h 127"/>
                  <a:gd name="T6" fmla="*/ 195 w 195"/>
                  <a:gd name="T7" fmla="*/ 63 h 127"/>
                  <a:gd name="T8" fmla="*/ 100 w 195"/>
                  <a:gd name="T9" fmla="*/ 0 h 127"/>
                  <a:gd name="T10" fmla="*/ 5 w 195"/>
                  <a:gd name="T11" fmla="*/ 63 h 127"/>
                  <a:gd name="T12" fmla="*/ 28 w 195"/>
                  <a:gd name="T13" fmla="*/ 105 h 127"/>
                  <a:gd name="T14" fmla="*/ 0 w 195"/>
                  <a:gd name="T15" fmla="*/ 125 h 127"/>
                  <a:gd name="T16" fmla="*/ 13 w 195"/>
                  <a:gd name="T17" fmla="*/ 127 h 127"/>
                  <a:gd name="T18" fmla="*/ 44 w 195"/>
                  <a:gd name="T19" fmla="*/ 115 h 127"/>
                  <a:gd name="T20" fmla="*/ 94 w 195"/>
                  <a:gd name="T21" fmla="*/ 126 h 127"/>
                  <a:gd name="T22" fmla="*/ 95 w 195"/>
                  <a:gd name="T23"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127">
                    <a:moveTo>
                      <a:pt x="95" y="122"/>
                    </a:moveTo>
                    <a:cubicBezTo>
                      <a:pt x="102" y="89"/>
                      <a:pt x="134" y="65"/>
                      <a:pt x="180" y="65"/>
                    </a:cubicBezTo>
                    <a:cubicBezTo>
                      <a:pt x="185" y="65"/>
                      <a:pt x="190" y="65"/>
                      <a:pt x="195" y="66"/>
                    </a:cubicBezTo>
                    <a:cubicBezTo>
                      <a:pt x="195" y="65"/>
                      <a:pt x="195" y="64"/>
                      <a:pt x="195" y="63"/>
                    </a:cubicBezTo>
                    <a:cubicBezTo>
                      <a:pt x="195" y="28"/>
                      <a:pt x="152" y="0"/>
                      <a:pt x="100" y="0"/>
                    </a:cubicBezTo>
                    <a:cubicBezTo>
                      <a:pt x="47" y="0"/>
                      <a:pt x="5" y="28"/>
                      <a:pt x="5" y="63"/>
                    </a:cubicBezTo>
                    <a:cubicBezTo>
                      <a:pt x="5" y="79"/>
                      <a:pt x="14" y="94"/>
                      <a:pt x="28" y="105"/>
                    </a:cubicBezTo>
                    <a:cubicBezTo>
                      <a:pt x="21" y="114"/>
                      <a:pt x="11" y="121"/>
                      <a:pt x="0" y="125"/>
                    </a:cubicBezTo>
                    <a:cubicBezTo>
                      <a:pt x="4" y="126"/>
                      <a:pt x="8" y="127"/>
                      <a:pt x="13" y="127"/>
                    </a:cubicBezTo>
                    <a:cubicBezTo>
                      <a:pt x="25" y="127"/>
                      <a:pt x="36" y="122"/>
                      <a:pt x="44" y="115"/>
                    </a:cubicBezTo>
                    <a:cubicBezTo>
                      <a:pt x="59" y="122"/>
                      <a:pt x="74" y="126"/>
                      <a:pt x="94" y="126"/>
                    </a:cubicBezTo>
                    <a:cubicBezTo>
                      <a:pt x="93" y="125"/>
                      <a:pt x="94" y="123"/>
                      <a:pt x="95"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0"/>
              <p:cNvSpPr>
                <a:spLocks noEditPoints="1"/>
              </p:cNvSpPr>
              <p:nvPr/>
            </p:nvSpPr>
            <p:spPr bwMode="auto">
              <a:xfrm>
                <a:off x="10073087" y="3220380"/>
                <a:ext cx="387089" cy="251554"/>
              </a:xfrm>
              <a:custGeom>
                <a:avLst/>
                <a:gdLst>
                  <a:gd name="T0" fmla="*/ 129 w 151"/>
                  <a:gd name="T1" fmla="*/ 81 h 98"/>
                  <a:gd name="T2" fmla="*/ 147 w 151"/>
                  <a:gd name="T3" fmla="*/ 49 h 98"/>
                  <a:gd name="T4" fmla="*/ 73 w 151"/>
                  <a:gd name="T5" fmla="*/ 0 h 98"/>
                  <a:gd name="T6" fmla="*/ 0 w 151"/>
                  <a:gd name="T7" fmla="*/ 49 h 98"/>
                  <a:gd name="T8" fmla="*/ 73 w 151"/>
                  <a:gd name="T9" fmla="*/ 98 h 98"/>
                  <a:gd name="T10" fmla="*/ 116 w 151"/>
                  <a:gd name="T11" fmla="*/ 88 h 98"/>
                  <a:gd name="T12" fmla="*/ 140 w 151"/>
                  <a:gd name="T13" fmla="*/ 98 h 98"/>
                  <a:gd name="T14" fmla="*/ 151 w 151"/>
                  <a:gd name="T15" fmla="*/ 96 h 98"/>
                  <a:gd name="T16" fmla="*/ 129 w 151"/>
                  <a:gd name="T17" fmla="*/ 81 h 98"/>
                  <a:gd name="T18" fmla="*/ 46 w 151"/>
                  <a:gd name="T19" fmla="*/ 57 h 98"/>
                  <a:gd name="T20" fmla="*/ 37 w 151"/>
                  <a:gd name="T21" fmla="*/ 49 h 98"/>
                  <a:gd name="T22" fmla="*/ 46 w 151"/>
                  <a:gd name="T23" fmla="*/ 40 h 98"/>
                  <a:gd name="T24" fmla="*/ 54 w 151"/>
                  <a:gd name="T25" fmla="*/ 49 h 98"/>
                  <a:gd name="T26" fmla="*/ 46 w 151"/>
                  <a:gd name="T27" fmla="*/ 57 h 98"/>
                  <a:gd name="T28" fmla="*/ 76 w 151"/>
                  <a:gd name="T29" fmla="*/ 57 h 98"/>
                  <a:gd name="T30" fmla="*/ 67 w 151"/>
                  <a:gd name="T31" fmla="*/ 49 h 98"/>
                  <a:gd name="T32" fmla="*/ 76 w 151"/>
                  <a:gd name="T33" fmla="*/ 40 h 98"/>
                  <a:gd name="T34" fmla="*/ 84 w 151"/>
                  <a:gd name="T35" fmla="*/ 49 h 98"/>
                  <a:gd name="T36" fmla="*/ 76 w 151"/>
                  <a:gd name="T37" fmla="*/ 57 h 98"/>
                  <a:gd name="T38" fmla="*/ 106 w 151"/>
                  <a:gd name="T39" fmla="*/ 57 h 98"/>
                  <a:gd name="T40" fmla="*/ 97 w 151"/>
                  <a:gd name="T41" fmla="*/ 49 h 98"/>
                  <a:gd name="T42" fmla="*/ 106 w 151"/>
                  <a:gd name="T43" fmla="*/ 40 h 98"/>
                  <a:gd name="T44" fmla="*/ 114 w 151"/>
                  <a:gd name="T45" fmla="*/ 49 h 98"/>
                  <a:gd name="T46" fmla="*/ 106 w 151"/>
                  <a:gd name="T47"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9" y="81"/>
                    </a:moveTo>
                    <a:cubicBezTo>
                      <a:pt x="140" y="72"/>
                      <a:pt x="147" y="61"/>
                      <a:pt x="147" y="49"/>
                    </a:cubicBezTo>
                    <a:cubicBezTo>
                      <a:pt x="147" y="22"/>
                      <a:pt x="114" y="0"/>
                      <a:pt x="73" y="0"/>
                    </a:cubicBezTo>
                    <a:cubicBezTo>
                      <a:pt x="33" y="0"/>
                      <a:pt x="0" y="22"/>
                      <a:pt x="0" y="49"/>
                    </a:cubicBezTo>
                    <a:cubicBezTo>
                      <a:pt x="0" y="76"/>
                      <a:pt x="33" y="98"/>
                      <a:pt x="73" y="98"/>
                    </a:cubicBezTo>
                    <a:cubicBezTo>
                      <a:pt x="89" y="98"/>
                      <a:pt x="104" y="94"/>
                      <a:pt x="116" y="88"/>
                    </a:cubicBezTo>
                    <a:cubicBezTo>
                      <a:pt x="123" y="94"/>
                      <a:pt x="131" y="98"/>
                      <a:pt x="140" y="98"/>
                    </a:cubicBezTo>
                    <a:cubicBezTo>
                      <a:pt x="144" y="98"/>
                      <a:pt x="147" y="97"/>
                      <a:pt x="151" y="96"/>
                    </a:cubicBezTo>
                    <a:cubicBezTo>
                      <a:pt x="142" y="93"/>
                      <a:pt x="134" y="88"/>
                      <a:pt x="129" y="81"/>
                    </a:cubicBezTo>
                    <a:close/>
                    <a:moveTo>
                      <a:pt x="46" y="57"/>
                    </a:moveTo>
                    <a:cubicBezTo>
                      <a:pt x="41" y="57"/>
                      <a:pt x="37" y="54"/>
                      <a:pt x="37" y="49"/>
                    </a:cubicBezTo>
                    <a:cubicBezTo>
                      <a:pt x="37" y="44"/>
                      <a:pt x="41" y="40"/>
                      <a:pt x="46" y="40"/>
                    </a:cubicBezTo>
                    <a:cubicBezTo>
                      <a:pt x="50" y="40"/>
                      <a:pt x="54" y="44"/>
                      <a:pt x="54" y="49"/>
                    </a:cubicBezTo>
                    <a:cubicBezTo>
                      <a:pt x="54" y="54"/>
                      <a:pt x="50" y="57"/>
                      <a:pt x="46" y="57"/>
                    </a:cubicBezTo>
                    <a:close/>
                    <a:moveTo>
                      <a:pt x="76" y="57"/>
                    </a:moveTo>
                    <a:cubicBezTo>
                      <a:pt x="71" y="57"/>
                      <a:pt x="67" y="54"/>
                      <a:pt x="67" y="49"/>
                    </a:cubicBezTo>
                    <a:cubicBezTo>
                      <a:pt x="67" y="44"/>
                      <a:pt x="71" y="40"/>
                      <a:pt x="76" y="40"/>
                    </a:cubicBezTo>
                    <a:cubicBezTo>
                      <a:pt x="80" y="40"/>
                      <a:pt x="84" y="44"/>
                      <a:pt x="84" y="49"/>
                    </a:cubicBezTo>
                    <a:cubicBezTo>
                      <a:pt x="84" y="54"/>
                      <a:pt x="80" y="57"/>
                      <a:pt x="76" y="57"/>
                    </a:cubicBezTo>
                    <a:close/>
                    <a:moveTo>
                      <a:pt x="106" y="57"/>
                    </a:moveTo>
                    <a:cubicBezTo>
                      <a:pt x="101" y="57"/>
                      <a:pt x="97" y="54"/>
                      <a:pt x="97" y="49"/>
                    </a:cubicBezTo>
                    <a:cubicBezTo>
                      <a:pt x="97" y="44"/>
                      <a:pt x="101" y="40"/>
                      <a:pt x="106" y="40"/>
                    </a:cubicBezTo>
                    <a:cubicBezTo>
                      <a:pt x="110" y="40"/>
                      <a:pt x="114" y="44"/>
                      <a:pt x="114" y="49"/>
                    </a:cubicBezTo>
                    <a:cubicBezTo>
                      <a:pt x="114" y="54"/>
                      <a:pt x="110" y="57"/>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10146494" y="3213057"/>
              <a:ext cx="1055608" cy="1012596"/>
              <a:chOff x="10595712" y="2838712"/>
              <a:chExt cx="1277286" cy="1225241"/>
            </a:xfrm>
          </p:grpSpPr>
          <p:sp>
            <p:nvSpPr>
              <p:cNvPr id="38" name="Freeform 12"/>
              <p:cNvSpPr>
                <a:spLocks/>
              </p:cNvSpPr>
              <p:nvPr/>
            </p:nvSpPr>
            <p:spPr bwMode="auto">
              <a:xfrm>
                <a:off x="10595712" y="2838712"/>
                <a:ext cx="1277286" cy="1225241"/>
              </a:xfrm>
              <a:custGeom>
                <a:avLst/>
                <a:gdLst>
                  <a:gd name="T0" fmla="*/ 314 w 498"/>
                  <a:gd name="T1" fmla="*/ 456 h 478"/>
                  <a:gd name="T2" fmla="*/ 465 w 498"/>
                  <a:gd name="T3" fmla="*/ 187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5"/>
                      <a:pt x="498" y="304"/>
                      <a:pt x="465" y="187"/>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rgbClr val="FC2692">
                  <a:alpha val="6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1"/>
              <p:cNvSpPr>
                <a:spLocks noEditPoints="1"/>
              </p:cNvSpPr>
              <p:nvPr/>
            </p:nvSpPr>
            <p:spPr bwMode="auto">
              <a:xfrm>
                <a:off x="10931840" y="3214959"/>
                <a:ext cx="651655" cy="477085"/>
              </a:xfrm>
              <a:custGeom>
                <a:avLst/>
                <a:gdLst>
                  <a:gd name="T0" fmla="*/ 223 w 254"/>
                  <a:gd name="T1" fmla="*/ 0 h 186"/>
                  <a:gd name="T2" fmla="*/ 31 w 254"/>
                  <a:gd name="T3" fmla="*/ 0 h 186"/>
                  <a:gd name="T4" fmla="*/ 0 w 254"/>
                  <a:gd name="T5" fmla="*/ 31 h 186"/>
                  <a:gd name="T6" fmla="*/ 0 w 254"/>
                  <a:gd name="T7" fmla="*/ 155 h 186"/>
                  <a:gd name="T8" fmla="*/ 31 w 254"/>
                  <a:gd name="T9" fmla="*/ 186 h 186"/>
                  <a:gd name="T10" fmla="*/ 223 w 254"/>
                  <a:gd name="T11" fmla="*/ 186 h 186"/>
                  <a:gd name="T12" fmla="*/ 254 w 254"/>
                  <a:gd name="T13" fmla="*/ 155 h 186"/>
                  <a:gd name="T14" fmla="*/ 254 w 254"/>
                  <a:gd name="T15" fmla="*/ 31 h 186"/>
                  <a:gd name="T16" fmla="*/ 223 w 254"/>
                  <a:gd name="T17" fmla="*/ 0 h 186"/>
                  <a:gd name="T18" fmla="*/ 216 w 254"/>
                  <a:gd name="T19" fmla="*/ 24 h 186"/>
                  <a:gd name="T20" fmla="*/ 129 w 254"/>
                  <a:gd name="T21" fmla="*/ 86 h 186"/>
                  <a:gd name="T22" fmla="*/ 47 w 254"/>
                  <a:gd name="T23" fmla="*/ 24 h 186"/>
                  <a:gd name="T24" fmla="*/ 216 w 254"/>
                  <a:gd name="T25" fmla="*/ 24 h 186"/>
                  <a:gd name="T26" fmla="*/ 223 w 254"/>
                  <a:gd name="T27" fmla="*/ 162 h 186"/>
                  <a:gd name="T28" fmla="*/ 31 w 254"/>
                  <a:gd name="T29" fmla="*/ 162 h 186"/>
                  <a:gd name="T30" fmla="*/ 24 w 254"/>
                  <a:gd name="T31" fmla="*/ 155 h 186"/>
                  <a:gd name="T32" fmla="*/ 24 w 254"/>
                  <a:gd name="T33" fmla="*/ 36 h 186"/>
                  <a:gd name="T34" fmla="*/ 128 w 254"/>
                  <a:gd name="T35" fmla="*/ 115 h 186"/>
                  <a:gd name="T36" fmla="*/ 230 w 254"/>
                  <a:gd name="T37" fmla="*/ 43 h 186"/>
                  <a:gd name="T38" fmla="*/ 230 w 254"/>
                  <a:gd name="T39" fmla="*/ 155 h 186"/>
                  <a:gd name="T40" fmla="*/ 223 w 254"/>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4" y="172"/>
                      <a:pt x="254" y="155"/>
                    </a:cubicBezTo>
                    <a:cubicBezTo>
                      <a:pt x="254" y="31"/>
                      <a:pt x="254" y="31"/>
                      <a:pt x="254" y="31"/>
                    </a:cubicBezTo>
                    <a:cubicBezTo>
                      <a:pt x="254" y="14"/>
                      <a:pt x="240" y="0"/>
                      <a:pt x="223" y="0"/>
                    </a:cubicBezTo>
                    <a:close/>
                    <a:moveTo>
                      <a:pt x="216" y="24"/>
                    </a:moveTo>
                    <a:cubicBezTo>
                      <a:pt x="129" y="86"/>
                      <a:pt x="129" y="86"/>
                      <a:pt x="129" y="86"/>
                    </a:cubicBezTo>
                    <a:cubicBezTo>
                      <a:pt x="47" y="24"/>
                      <a:pt x="47" y="24"/>
                      <a:pt x="47" y="24"/>
                    </a:cubicBezTo>
                    <a:lnTo>
                      <a:pt x="216" y="24"/>
                    </a:lnTo>
                    <a:close/>
                    <a:moveTo>
                      <a:pt x="223" y="162"/>
                    </a:moveTo>
                    <a:cubicBezTo>
                      <a:pt x="31" y="162"/>
                      <a:pt x="31" y="162"/>
                      <a:pt x="31" y="162"/>
                    </a:cubicBezTo>
                    <a:cubicBezTo>
                      <a:pt x="27" y="162"/>
                      <a:pt x="24" y="159"/>
                      <a:pt x="24" y="155"/>
                    </a:cubicBezTo>
                    <a:cubicBezTo>
                      <a:pt x="24" y="36"/>
                      <a:pt x="24" y="36"/>
                      <a:pt x="24" y="36"/>
                    </a:cubicBezTo>
                    <a:cubicBezTo>
                      <a:pt x="128" y="115"/>
                      <a:pt x="128" y="115"/>
                      <a:pt x="128" y="115"/>
                    </a:cubicBezTo>
                    <a:cubicBezTo>
                      <a:pt x="230" y="43"/>
                      <a:pt x="230" y="43"/>
                      <a:pt x="230" y="43"/>
                    </a:cubicBezTo>
                    <a:cubicBezTo>
                      <a:pt x="230" y="155"/>
                      <a:pt x="230" y="155"/>
                      <a:pt x="230" y="155"/>
                    </a:cubicBezTo>
                    <a:cubicBezTo>
                      <a:pt x="230" y="159"/>
                      <a:pt x="227"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7855160" y="2471085"/>
              <a:ext cx="805596" cy="898791"/>
              <a:chOff x="7823198" y="1940925"/>
              <a:chExt cx="974771" cy="1087537"/>
            </a:xfrm>
          </p:grpSpPr>
          <p:sp>
            <p:nvSpPr>
              <p:cNvPr id="41" name="Freeform 9"/>
              <p:cNvSpPr>
                <a:spLocks/>
              </p:cNvSpPr>
              <p:nvPr/>
            </p:nvSpPr>
            <p:spPr bwMode="auto">
              <a:xfrm>
                <a:off x="7823198" y="1940925"/>
                <a:ext cx="974771" cy="1087537"/>
              </a:xfrm>
              <a:custGeom>
                <a:avLst/>
                <a:gdLst>
                  <a:gd name="T0" fmla="*/ 347 w 380"/>
                  <a:gd name="T1" fmla="*/ 249 h 424"/>
                  <a:gd name="T2" fmla="*/ 250 w 380"/>
                  <a:gd name="T3" fmla="*/ 33 h 424"/>
                  <a:gd name="T4" fmla="*/ 33 w 380"/>
                  <a:gd name="T5" fmla="*/ 129 h 424"/>
                  <a:gd name="T6" fmla="*/ 131 w 380"/>
                  <a:gd name="T7" fmla="*/ 344 h 424"/>
                  <a:gd name="T8" fmla="*/ 141 w 380"/>
                  <a:gd name="T9" fmla="*/ 348 h 424"/>
                  <a:gd name="T10" fmla="*/ 179 w 380"/>
                  <a:gd name="T11" fmla="*/ 424 h 424"/>
                  <a:gd name="T12" fmla="*/ 215 w 380"/>
                  <a:gd name="T13" fmla="*/ 354 h 424"/>
                  <a:gd name="T14" fmla="*/ 347 w 380"/>
                  <a:gd name="T15" fmla="*/ 249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24">
                    <a:moveTo>
                      <a:pt x="347" y="249"/>
                    </a:moveTo>
                    <a:cubicBezTo>
                      <a:pt x="380" y="163"/>
                      <a:pt x="337" y="67"/>
                      <a:pt x="250" y="33"/>
                    </a:cubicBezTo>
                    <a:cubicBezTo>
                      <a:pt x="163" y="0"/>
                      <a:pt x="66" y="43"/>
                      <a:pt x="33" y="129"/>
                    </a:cubicBezTo>
                    <a:cubicBezTo>
                      <a:pt x="0" y="215"/>
                      <a:pt x="44" y="311"/>
                      <a:pt x="131" y="344"/>
                    </a:cubicBezTo>
                    <a:cubicBezTo>
                      <a:pt x="134" y="346"/>
                      <a:pt x="138" y="347"/>
                      <a:pt x="141" y="348"/>
                    </a:cubicBezTo>
                    <a:cubicBezTo>
                      <a:pt x="179" y="424"/>
                      <a:pt x="179" y="424"/>
                      <a:pt x="179" y="424"/>
                    </a:cubicBezTo>
                    <a:cubicBezTo>
                      <a:pt x="215" y="354"/>
                      <a:pt x="215" y="354"/>
                      <a:pt x="215" y="354"/>
                    </a:cubicBezTo>
                    <a:cubicBezTo>
                      <a:pt x="273" y="346"/>
                      <a:pt x="325" y="307"/>
                      <a:pt x="347" y="249"/>
                    </a:cubicBezTo>
                    <a:close/>
                  </a:path>
                </a:pathLst>
              </a:custGeom>
              <a:solidFill>
                <a:srgbClr val="FECEE6"/>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2"/>
              <p:cNvSpPr>
                <a:spLocks noEditPoints="1"/>
              </p:cNvSpPr>
              <p:nvPr/>
            </p:nvSpPr>
            <p:spPr bwMode="auto">
              <a:xfrm>
                <a:off x="8051982" y="2176215"/>
                <a:ext cx="497686" cy="510698"/>
              </a:xfrm>
              <a:custGeom>
                <a:avLst/>
                <a:gdLst>
                  <a:gd name="T0" fmla="*/ 142 w 194"/>
                  <a:gd name="T1" fmla="*/ 189 h 199"/>
                  <a:gd name="T2" fmla="*/ 89 w 194"/>
                  <a:gd name="T3" fmla="*/ 199 h 199"/>
                  <a:gd name="T4" fmla="*/ 0 w 194"/>
                  <a:gd name="T5" fmla="*/ 109 h 199"/>
                  <a:gd name="T6" fmla="*/ 107 w 194"/>
                  <a:gd name="T7" fmla="*/ 0 h 199"/>
                  <a:gd name="T8" fmla="*/ 194 w 194"/>
                  <a:gd name="T9" fmla="*/ 83 h 199"/>
                  <a:gd name="T10" fmla="*/ 139 w 194"/>
                  <a:gd name="T11" fmla="*/ 151 h 199"/>
                  <a:gd name="T12" fmla="*/ 115 w 194"/>
                  <a:gd name="T13" fmla="*/ 129 h 199"/>
                  <a:gd name="T14" fmla="*/ 114 w 194"/>
                  <a:gd name="T15" fmla="*/ 129 h 199"/>
                  <a:gd name="T16" fmla="*/ 77 w 194"/>
                  <a:gd name="T17" fmla="*/ 151 h 199"/>
                  <a:gd name="T18" fmla="*/ 45 w 194"/>
                  <a:gd name="T19" fmla="*/ 114 h 199"/>
                  <a:gd name="T20" fmla="*/ 112 w 194"/>
                  <a:gd name="T21" fmla="*/ 47 h 199"/>
                  <a:gd name="T22" fmla="*/ 146 w 194"/>
                  <a:gd name="T23" fmla="*/ 54 h 199"/>
                  <a:gd name="T24" fmla="*/ 138 w 194"/>
                  <a:gd name="T25" fmla="*/ 107 h 199"/>
                  <a:gd name="T26" fmla="*/ 145 w 194"/>
                  <a:gd name="T27" fmla="*/ 132 h 199"/>
                  <a:gd name="T28" fmla="*/ 173 w 194"/>
                  <a:gd name="T29" fmla="*/ 84 h 199"/>
                  <a:gd name="T30" fmla="*/ 104 w 194"/>
                  <a:gd name="T31" fmla="*/ 17 h 199"/>
                  <a:gd name="T32" fmla="*/ 22 w 194"/>
                  <a:gd name="T33" fmla="*/ 106 h 199"/>
                  <a:gd name="T34" fmla="*/ 95 w 194"/>
                  <a:gd name="T35" fmla="*/ 181 h 199"/>
                  <a:gd name="T36" fmla="*/ 137 w 194"/>
                  <a:gd name="T37" fmla="*/ 173 h 199"/>
                  <a:gd name="T38" fmla="*/ 142 w 194"/>
                  <a:gd name="T39" fmla="*/ 189 h 199"/>
                  <a:gd name="T40" fmla="*/ 117 w 194"/>
                  <a:gd name="T41" fmla="*/ 71 h 199"/>
                  <a:gd name="T42" fmla="*/ 108 w 194"/>
                  <a:gd name="T43" fmla="*/ 70 h 199"/>
                  <a:gd name="T44" fmla="*/ 74 w 194"/>
                  <a:gd name="T45" fmla="*/ 110 h 199"/>
                  <a:gd name="T46" fmla="*/ 88 w 194"/>
                  <a:gd name="T47" fmla="*/ 128 h 199"/>
                  <a:gd name="T48" fmla="*/ 113 w 194"/>
                  <a:gd name="T49" fmla="*/ 98 h 199"/>
                  <a:gd name="T50" fmla="*/ 117 w 194"/>
                  <a:gd name="T51" fmla="*/ 7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9"/>
                    </a:moveTo>
                    <a:cubicBezTo>
                      <a:pt x="125" y="197"/>
                      <a:pt x="110" y="199"/>
                      <a:pt x="89" y="199"/>
                    </a:cubicBezTo>
                    <a:cubicBezTo>
                      <a:pt x="42" y="199"/>
                      <a:pt x="0" y="165"/>
                      <a:pt x="0" y="109"/>
                    </a:cubicBezTo>
                    <a:cubicBezTo>
                      <a:pt x="0" y="51"/>
                      <a:pt x="43" y="0"/>
                      <a:pt x="107" y="0"/>
                    </a:cubicBezTo>
                    <a:cubicBezTo>
                      <a:pt x="158" y="0"/>
                      <a:pt x="194" y="35"/>
                      <a:pt x="194" y="83"/>
                    </a:cubicBezTo>
                    <a:cubicBezTo>
                      <a:pt x="194" y="125"/>
                      <a:pt x="170" y="151"/>
                      <a:pt x="139" y="151"/>
                    </a:cubicBezTo>
                    <a:cubicBezTo>
                      <a:pt x="126" y="151"/>
                      <a:pt x="116" y="144"/>
                      <a:pt x="115" y="129"/>
                    </a:cubicBezTo>
                    <a:cubicBezTo>
                      <a:pt x="114" y="129"/>
                      <a:pt x="114" y="129"/>
                      <a:pt x="114" y="129"/>
                    </a:cubicBezTo>
                    <a:cubicBezTo>
                      <a:pt x="105" y="143"/>
                      <a:pt x="92" y="151"/>
                      <a:pt x="77" y="151"/>
                    </a:cubicBezTo>
                    <a:cubicBezTo>
                      <a:pt x="59" y="151"/>
                      <a:pt x="45" y="137"/>
                      <a:pt x="45" y="114"/>
                    </a:cubicBezTo>
                    <a:cubicBezTo>
                      <a:pt x="45" y="78"/>
                      <a:pt x="71" y="47"/>
                      <a:pt x="112" y="47"/>
                    </a:cubicBezTo>
                    <a:cubicBezTo>
                      <a:pt x="125" y="47"/>
                      <a:pt x="139" y="50"/>
                      <a:pt x="146" y="54"/>
                    </a:cubicBezTo>
                    <a:cubicBezTo>
                      <a:pt x="138" y="107"/>
                      <a:pt x="138" y="107"/>
                      <a:pt x="138" y="107"/>
                    </a:cubicBezTo>
                    <a:cubicBezTo>
                      <a:pt x="135" y="124"/>
                      <a:pt x="137" y="132"/>
                      <a:pt x="145" y="132"/>
                    </a:cubicBezTo>
                    <a:cubicBezTo>
                      <a:pt x="157" y="132"/>
                      <a:pt x="173" y="117"/>
                      <a:pt x="173" y="84"/>
                    </a:cubicBezTo>
                    <a:cubicBezTo>
                      <a:pt x="173" y="46"/>
                      <a:pt x="149" y="17"/>
                      <a:pt x="104" y="17"/>
                    </a:cubicBezTo>
                    <a:cubicBezTo>
                      <a:pt x="60" y="17"/>
                      <a:pt x="22" y="51"/>
                      <a:pt x="22" y="106"/>
                    </a:cubicBezTo>
                    <a:cubicBezTo>
                      <a:pt x="22" y="154"/>
                      <a:pt x="52" y="181"/>
                      <a:pt x="95" y="181"/>
                    </a:cubicBezTo>
                    <a:cubicBezTo>
                      <a:pt x="110" y="181"/>
                      <a:pt x="125" y="178"/>
                      <a:pt x="137" y="173"/>
                    </a:cubicBezTo>
                    <a:lnTo>
                      <a:pt x="142" y="189"/>
                    </a:lnTo>
                    <a:close/>
                    <a:moveTo>
                      <a:pt x="117" y="71"/>
                    </a:moveTo>
                    <a:cubicBezTo>
                      <a:pt x="114" y="70"/>
                      <a:pt x="111" y="70"/>
                      <a:pt x="108" y="70"/>
                    </a:cubicBezTo>
                    <a:cubicBezTo>
                      <a:pt x="89" y="70"/>
                      <a:pt x="74" y="88"/>
                      <a:pt x="74" y="110"/>
                    </a:cubicBezTo>
                    <a:cubicBezTo>
                      <a:pt x="74" y="121"/>
                      <a:pt x="79" y="128"/>
                      <a:pt x="88" y="128"/>
                    </a:cubicBezTo>
                    <a:cubicBezTo>
                      <a:pt x="99" y="128"/>
                      <a:pt x="110" y="114"/>
                      <a:pt x="113" y="98"/>
                    </a:cubicBezTo>
                    <a:lnTo>
                      <a:pt x="117"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9455598" y="4119913"/>
              <a:ext cx="1051128" cy="1015285"/>
              <a:chOff x="9759729" y="3936007"/>
              <a:chExt cx="1271865" cy="1228494"/>
            </a:xfrm>
          </p:grpSpPr>
          <p:sp>
            <p:nvSpPr>
              <p:cNvPr id="44" name="Freeform 14"/>
              <p:cNvSpPr>
                <a:spLocks/>
              </p:cNvSpPr>
              <p:nvPr/>
            </p:nvSpPr>
            <p:spPr bwMode="auto">
              <a:xfrm>
                <a:off x="9759729" y="3936007"/>
                <a:ext cx="1271865" cy="1228494"/>
              </a:xfrm>
              <a:custGeom>
                <a:avLst/>
                <a:gdLst>
                  <a:gd name="T0" fmla="*/ 315 w 496"/>
                  <a:gd name="T1" fmla="*/ 456 h 479"/>
                  <a:gd name="T2" fmla="*/ 462 w 496"/>
                  <a:gd name="T3" fmla="*/ 184 h 479"/>
                  <a:gd name="T4" fmla="*/ 191 w 496"/>
                  <a:gd name="T5" fmla="*/ 34 h 479"/>
                  <a:gd name="T6" fmla="*/ 44 w 496"/>
                  <a:gd name="T7" fmla="*/ 307 h 479"/>
                  <a:gd name="T8" fmla="*/ 49 w 496"/>
                  <a:gd name="T9" fmla="*/ 321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2" y="184"/>
                    </a:cubicBezTo>
                    <a:cubicBezTo>
                      <a:pt x="427" y="67"/>
                      <a:pt x="306" y="0"/>
                      <a:pt x="191" y="34"/>
                    </a:cubicBezTo>
                    <a:cubicBezTo>
                      <a:pt x="75" y="68"/>
                      <a:pt x="10" y="190"/>
                      <a:pt x="44" y="307"/>
                    </a:cubicBezTo>
                    <a:cubicBezTo>
                      <a:pt x="46" y="311"/>
                      <a:pt x="47" y="316"/>
                      <a:pt x="49" y="321"/>
                    </a:cubicBezTo>
                    <a:cubicBezTo>
                      <a:pt x="0" y="420"/>
                      <a:pt x="0" y="420"/>
                      <a:pt x="0" y="420"/>
                    </a:cubicBezTo>
                    <a:cubicBezTo>
                      <a:pt x="101" y="402"/>
                      <a:pt x="101" y="402"/>
                      <a:pt x="101" y="402"/>
                    </a:cubicBezTo>
                    <a:cubicBezTo>
                      <a:pt x="156" y="456"/>
                      <a:pt x="237" y="479"/>
                      <a:pt x="315" y="456"/>
                    </a:cubicBezTo>
                    <a:close/>
                  </a:path>
                </a:pathLst>
              </a:custGeom>
              <a:solidFill>
                <a:schemeClr val="accent2"/>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3"/>
              <p:cNvSpPr>
                <a:spLocks/>
              </p:cNvSpPr>
              <p:nvPr/>
            </p:nvSpPr>
            <p:spPr bwMode="auto">
              <a:xfrm>
                <a:off x="10011283" y="4235270"/>
                <a:ext cx="535636" cy="518288"/>
              </a:xfrm>
              <a:custGeom>
                <a:avLst/>
                <a:gdLst>
                  <a:gd name="T0" fmla="*/ 11 w 209"/>
                  <a:gd name="T1" fmla="*/ 202 h 202"/>
                  <a:gd name="T2" fmla="*/ 26 w 209"/>
                  <a:gd name="T3" fmla="*/ 166 h 202"/>
                  <a:gd name="T4" fmla="*/ 79 w 209"/>
                  <a:gd name="T5" fmla="*/ 119 h 202"/>
                  <a:gd name="T6" fmla="*/ 52 w 209"/>
                  <a:gd name="T7" fmla="*/ 63 h 202"/>
                  <a:gd name="T8" fmla="*/ 107 w 209"/>
                  <a:gd name="T9" fmla="*/ 0 h 202"/>
                  <a:gd name="T10" fmla="*/ 159 w 209"/>
                  <a:gd name="T11" fmla="*/ 68 h 202"/>
                  <a:gd name="T12" fmla="*/ 134 w 209"/>
                  <a:gd name="T13" fmla="*/ 121 h 202"/>
                  <a:gd name="T14" fmla="*/ 190 w 209"/>
                  <a:gd name="T15" fmla="*/ 163 h 202"/>
                  <a:gd name="T16" fmla="*/ 209 w 209"/>
                  <a:gd name="T17" fmla="*/ 202 h 202"/>
                  <a:gd name="T18" fmla="*/ 11 w 209"/>
                  <a:gd name="T1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2">
                    <a:moveTo>
                      <a:pt x="11" y="202"/>
                    </a:moveTo>
                    <a:cubicBezTo>
                      <a:pt x="11" y="202"/>
                      <a:pt x="0" y="174"/>
                      <a:pt x="26" y="166"/>
                    </a:cubicBezTo>
                    <a:cubicBezTo>
                      <a:pt x="52" y="158"/>
                      <a:pt x="79" y="149"/>
                      <a:pt x="79" y="119"/>
                    </a:cubicBezTo>
                    <a:cubicBezTo>
                      <a:pt x="79" y="119"/>
                      <a:pt x="52" y="108"/>
                      <a:pt x="52" y="63"/>
                    </a:cubicBezTo>
                    <a:cubicBezTo>
                      <a:pt x="52" y="23"/>
                      <a:pt x="73" y="0"/>
                      <a:pt x="107" y="0"/>
                    </a:cubicBezTo>
                    <a:cubicBezTo>
                      <a:pt x="140" y="0"/>
                      <a:pt x="159" y="25"/>
                      <a:pt x="159" y="68"/>
                    </a:cubicBezTo>
                    <a:cubicBezTo>
                      <a:pt x="159" y="68"/>
                      <a:pt x="152" y="111"/>
                      <a:pt x="134" y="121"/>
                    </a:cubicBezTo>
                    <a:cubicBezTo>
                      <a:pt x="135" y="128"/>
                      <a:pt x="130" y="154"/>
                      <a:pt x="190" y="163"/>
                    </a:cubicBezTo>
                    <a:cubicBezTo>
                      <a:pt x="208" y="165"/>
                      <a:pt x="209" y="183"/>
                      <a:pt x="209" y="202"/>
                    </a:cubicBezTo>
                    <a:lnTo>
                      <a:pt x="11"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4"/>
              <p:cNvSpPr>
                <a:spLocks/>
              </p:cNvSpPr>
              <p:nvPr/>
            </p:nvSpPr>
            <p:spPr bwMode="auto">
              <a:xfrm>
                <a:off x="10482946" y="4304664"/>
                <a:ext cx="345887" cy="446725"/>
              </a:xfrm>
              <a:custGeom>
                <a:avLst/>
                <a:gdLst>
                  <a:gd name="T0" fmla="*/ 40 w 135"/>
                  <a:gd name="T1" fmla="*/ 174 h 174"/>
                  <a:gd name="T2" fmla="*/ 135 w 135"/>
                  <a:gd name="T3" fmla="*/ 174 h 174"/>
                  <a:gd name="T4" fmla="*/ 119 w 135"/>
                  <a:gd name="T5" fmla="*/ 141 h 174"/>
                  <a:gd name="T6" fmla="*/ 70 w 135"/>
                  <a:gd name="T7" fmla="*/ 104 h 174"/>
                  <a:gd name="T8" fmla="*/ 92 w 135"/>
                  <a:gd name="T9" fmla="*/ 59 h 174"/>
                  <a:gd name="T10" fmla="*/ 47 w 135"/>
                  <a:gd name="T11" fmla="*/ 0 h 174"/>
                  <a:gd name="T12" fmla="*/ 0 w 135"/>
                  <a:gd name="T13" fmla="*/ 55 h 174"/>
                  <a:gd name="T14" fmla="*/ 23 w 135"/>
                  <a:gd name="T15" fmla="*/ 103 h 174"/>
                  <a:gd name="T16" fmla="*/ 14 w 135"/>
                  <a:gd name="T17" fmla="*/ 124 h 174"/>
                  <a:gd name="T18" fmla="*/ 38 w 135"/>
                  <a:gd name="T19" fmla="*/ 146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3"/>
                      <a:pt x="119" y="141"/>
                    </a:cubicBezTo>
                    <a:cubicBezTo>
                      <a:pt x="67" y="133"/>
                      <a:pt x="71" y="111"/>
                      <a:pt x="70" y="104"/>
                    </a:cubicBezTo>
                    <a:cubicBezTo>
                      <a:pt x="86" y="96"/>
                      <a:pt x="92" y="59"/>
                      <a:pt x="92" y="59"/>
                    </a:cubicBezTo>
                    <a:cubicBezTo>
                      <a:pt x="92" y="22"/>
                      <a:pt x="76" y="0"/>
                      <a:pt x="47" y="0"/>
                    </a:cubicBezTo>
                    <a:cubicBezTo>
                      <a:pt x="18" y="0"/>
                      <a:pt x="0" y="20"/>
                      <a:pt x="0" y="55"/>
                    </a:cubicBezTo>
                    <a:cubicBezTo>
                      <a:pt x="0" y="93"/>
                      <a:pt x="23" y="103"/>
                      <a:pt x="23" y="103"/>
                    </a:cubicBezTo>
                    <a:cubicBezTo>
                      <a:pt x="23" y="115"/>
                      <a:pt x="18" y="121"/>
                      <a:pt x="14" y="124"/>
                    </a:cubicBezTo>
                    <a:cubicBezTo>
                      <a:pt x="14" y="124"/>
                      <a:pt x="33" y="129"/>
                      <a:pt x="38" y="146"/>
                    </a:cubicBezTo>
                    <a:cubicBezTo>
                      <a:pt x="42"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46"/>
            <p:cNvGrpSpPr/>
            <p:nvPr/>
          </p:nvGrpSpPr>
          <p:grpSpPr>
            <a:xfrm>
              <a:off x="6300422" y="3401239"/>
              <a:ext cx="887141" cy="826206"/>
              <a:chOff x="5941965" y="3066412"/>
              <a:chExt cx="1073441" cy="999710"/>
            </a:xfrm>
          </p:grpSpPr>
          <p:sp>
            <p:nvSpPr>
              <p:cNvPr id="48" name="Freeform 20"/>
              <p:cNvSpPr>
                <a:spLocks/>
              </p:cNvSpPr>
              <p:nvPr/>
            </p:nvSpPr>
            <p:spPr bwMode="auto">
              <a:xfrm>
                <a:off x="5941965" y="3066412"/>
                <a:ext cx="1073441" cy="999710"/>
              </a:xfrm>
              <a:custGeom>
                <a:avLst/>
                <a:gdLst>
                  <a:gd name="T0" fmla="*/ 311 w 419"/>
                  <a:gd name="T1" fmla="*/ 64 h 390"/>
                  <a:gd name="T2" fmla="*/ 65 w 419"/>
                  <a:gd name="T3" fmla="*/ 79 h 390"/>
                  <a:gd name="T4" fmla="*/ 77 w 419"/>
                  <a:gd name="T5" fmla="*/ 326 h 390"/>
                  <a:gd name="T6" fmla="*/ 323 w 419"/>
                  <a:gd name="T7" fmla="*/ 311 h 390"/>
                  <a:gd name="T8" fmla="*/ 331 w 419"/>
                  <a:gd name="T9" fmla="*/ 302 h 390"/>
                  <a:gd name="T10" fmla="*/ 419 w 419"/>
                  <a:gd name="T11" fmla="*/ 293 h 390"/>
                  <a:gd name="T12" fmla="*/ 364 w 419"/>
                  <a:gd name="T13" fmla="*/ 232 h 390"/>
                  <a:gd name="T14" fmla="*/ 311 w 419"/>
                  <a:gd name="T15" fmla="*/ 64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9" h="390">
                    <a:moveTo>
                      <a:pt x="311" y="64"/>
                    </a:moveTo>
                    <a:cubicBezTo>
                      <a:pt x="240" y="0"/>
                      <a:pt x="129" y="7"/>
                      <a:pt x="65" y="79"/>
                    </a:cubicBezTo>
                    <a:cubicBezTo>
                      <a:pt x="0" y="151"/>
                      <a:pt x="5" y="262"/>
                      <a:pt x="77" y="326"/>
                    </a:cubicBezTo>
                    <a:cubicBezTo>
                      <a:pt x="148" y="390"/>
                      <a:pt x="259" y="383"/>
                      <a:pt x="323" y="311"/>
                    </a:cubicBezTo>
                    <a:cubicBezTo>
                      <a:pt x="326" y="308"/>
                      <a:pt x="328" y="305"/>
                      <a:pt x="331" y="302"/>
                    </a:cubicBezTo>
                    <a:cubicBezTo>
                      <a:pt x="419" y="293"/>
                      <a:pt x="419" y="293"/>
                      <a:pt x="419" y="293"/>
                    </a:cubicBezTo>
                    <a:cubicBezTo>
                      <a:pt x="364" y="232"/>
                      <a:pt x="364" y="232"/>
                      <a:pt x="364" y="232"/>
                    </a:cubicBezTo>
                    <a:cubicBezTo>
                      <a:pt x="378" y="173"/>
                      <a:pt x="360" y="108"/>
                      <a:pt x="311" y="64"/>
                    </a:cubicBezTo>
                    <a:close/>
                  </a:path>
                </a:pathLst>
              </a:custGeom>
              <a:solidFill>
                <a:srgbClr val="FC2692">
                  <a:alpha val="6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5"/>
              <p:cNvSpPr>
                <a:spLocks/>
              </p:cNvSpPr>
              <p:nvPr/>
            </p:nvSpPr>
            <p:spPr bwMode="auto">
              <a:xfrm>
                <a:off x="6159906" y="3286521"/>
                <a:ext cx="481422" cy="512866"/>
              </a:xfrm>
              <a:custGeom>
                <a:avLst/>
                <a:gdLst>
                  <a:gd name="T0" fmla="*/ 188 w 188"/>
                  <a:gd name="T1" fmla="*/ 9 h 200"/>
                  <a:gd name="T2" fmla="*/ 179 w 188"/>
                  <a:gd name="T3" fmla="*/ 0 h 200"/>
                  <a:gd name="T4" fmla="*/ 48 w 188"/>
                  <a:gd name="T5" fmla="*/ 42 h 200"/>
                  <a:gd name="T6" fmla="*/ 48 w 188"/>
                  <a:gd name="T7" fmla="*/ 154 h 200"/>
                  <a:gd name="T8" fmla="*/ 34 w 188"/>
                  <a:gd name="T9" fmla="*/ 151 h 200"/>
                  <a:gd name="T10" fmla="*/ 0 w 188"/>
                  <a:gd name="T11" fmla="*/ 176 h 200"/>
                  <a:gd name="T12" fmla="*/ 34 w 188"/>
                  <a:gd name="T13" fmla="*/ 200 h 200"/>
                  <a:gd name="T14" fmla="*/ 68 w 188"/>
                  <a:gd name="T15" fmla="*/ 176 h 200"/>
                  <a:gd name="T16" fmla="*/ 68 w 188"/>
                  <a:gd name="T17" fmla="*/ 172 h 200"/>
                  <a:gd name="T18" fmla="*/ 68 w 188"/>
                  <a:gd name="T19" fmla="*/ 80 h 200"/>
                  <a:gd name="T20" fmla="*/ 159 w 188"/>
                  <a:gd name="T21" fmla="*/ 50 h 200"/>
                  <a:gd name="T22" fmla="*/ 159 w 188"/>
                  <a:gd name="T23" fmla="*/ 120 h 200"/>
                  <a:gd name="T24" fmla="*/ 145 w 188"/>
                  <a:gd name="T25" fmla="*/ 117 h 200"/>
                  <a:gd name="T26" fmla="*/ 111 w 188"/>
                  <a:gd name="T27" fmla="*/ 142 h 200"/>
                  <a:gd name="T28" fmla="*/ 145 w 188"/>
                  <a:gd name="T29" fmla="*/ 166 h 200"/>
                  <a:gd name="T30" fmla="*/ 179 w 188"/>
                  <a:gd name="T31" fmla="*/ 142 h 200"/>
                  <a:gd name="T32" fmla="*/ 178 w 188"/>
                  <a:gd name="T33" fmla="*/ 137 h 200"/>
                  <a:gd name="T34" fmla="*/ 179 w 188"/>
                  <a:gd name="T35" fmla="*/ 137 h 200"/>
                  <a:gd name="T36" fmla="*/ 188 w 188"/>
                  <a:gd name="T3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00">
                    <a:moveTo>
                      <a:pt x="188" y="9"/>
                    </a:moveTo>
                    <a:cubicBezTo>
                      <a:pt x="179" y="0"/>
                      <a:pt x="179" y="0"/>
                      <a:pt x="179" y="0"/>
                    </a:cubicBezTo>
                    <a:cubicBezTo>
                      <a:pt x="48" y="42"/>
                      <a:pt x="48" y="42"/>
                      <a:pt x="48" y="42"/>
                    </a:cubicBezTo>
                    <a:cubicBezTo>
                      <a:pt x="48" y="154"/>
                      <a:pt x="48" y="154"/>
                      <a:pt x="48" y="154"/>
                    </a:cubicBezTo>
                    <a:cubicBezTo>
                      <a:pt x="44" y="152"/>
                      <a:pt x="39" y="151"/>
                      <a:pt x="34" y="151"/>
                    </a:cubicBezTo>
                    <a:cubicBezTo>
                      <a:pt x="15" y="151"/>
                      <a:pt x="0" y="162"/>
                      <a:pt x="0" y="176"/>
                    </a:cubicBezTo>
                    <a:cubicBezTo>
                      <a:pt x="0" y="189"/>
                      <a:pt x="15" y="200"/>
                      <a:pt x="34" y="200"/>
                    </a:cubicBezTo>
                    <a:cubicBezTo>
                      <a:pt x="53" y="200"/>
                      <a:pt x="68" y="189"/>
                      <a:pt x="68" y="176"/>
                    </a:cubicBezTo>
                    <a:cubicBezTo>
                      <a:pt x="68" y="174"/>
                      <a:pt x="68" y="173"/>
                      <a:pt x="68" y="172"/>
                    </a:cubicBezTo>
                    <a:cubicBezTo>
                      <a:pt x="68" y="80"/>
                      <a:pt x="68" y="80"/>
                      <a:pt x="68" y="80"/>
                    </a:cubicBezTo>
                    <a:cubicBezTo>
                      <a:pt x="159" y="50"/>
                      <a:pt x="159" y="50"/>
                      <a:pt x="159" y="50"/>
                    </a:cubicBezTo>
                    <a:cubicBezTo>
                      <a:pt x="159" y="120"/>
                      <a:pt x="159" y="120"/>
                      <a:pt x="159" y="120"/>
                    </a:cubicBezTo>
                    <a:cubicBezTo>
                      <a:pt x="155" y="118"/>
                      <a:pt x="150" y="117"/>
                      <a:pt x="145" y="117"/>
                    </a:cubicBezTo>
                    <a:cubicBezTo>
                      <a:pt x="126" y="117"/>
                      <a:pt x="111" y="128"/>
                      <a:pt x="111" y="142"/>
                    </a:cubicBezTo>
                    <a:cubicBezTo>
                      <a:pt x="111" y="155"/>
                      <a:pt x="126" y="166"/>
                      <a:pt x="145" y="166"/>
                    </a:cubicBezTo>
                    <a:cubicBezTo>
                      <a:pt x="164" y="166"/>
                      <a:pt x="179" y="155"/>
                      <a:pt x="179" y="142"/>
                    </a:cubicBezTo>
                    <a:cubicBezTo>
                      <a:pt x="179" y="140"/>
                      <a:pt x="179" y="138"/>
                      <a:pt x="178" y="137"/>
                    </a:cubicBezTo>
                    <a:cubicBezTo>
                      <a:pt x="179" y="137"/>
                      <a:pt x="179" y="137"/>
                      <a:pt x="179" y="137"/>
                    </a:cubicBezTo>
                    <a:lnTo>
                      <a:pt x="18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a:off x="7202648" y="3165770"/>
              <a:ext cx="964206" cy="1080699"/>
              <a:chOff x="6913484" y="2576315"/>
              <a:chExt cx="1166689" cy="1307646"/>
            </a:xfrm>
          </p:grpSpPr>
          <p:sp>
            <p:nvSpPr>
              <p:cNvPr id="51" name="Freeform 10"/>
              <p:cNvSpPr>
                <a:spLocks/>
              </p:cNvSpPr>
              <p:nvPr/>
            </p:nvSpPr>
            <p:spPr bwMode="auto">
              <a:xfrm>
                <a:off x="6913484" y="2576315"/>
                <a:ext cx="1166689" cy="1307646"/>
              </a:xfrm>
              <a:custGeom>
                <a:avLst/>
                <a:gdLst>
                  <a:gd name="T0" fmla="*/ 449 w 455"/>
                  <a:gd name="T1" fmla="*/ 209 h 510"/>
                  <a:gd name="T2" fmla="*/ 212 w 455"/>
                  <a:gd name="T3" fmla="*/ 10 h 510"/>
                  <a:gd name="T4" fmla="*/ 10 w 455"/>
                  <a:gd name="T5" fmla="*/ 245 h 510"/>
                  <a:gd name="T6" fmla="*/ 247 w 455"/>
                  <a:gd name="T7" fmla="*/ 444 h 510"/>
                  <a:gd name="T8" fmla="*/ 262 w 455"/>
                  <a:gd name="T9" fmla="*/ 442 h 510"/>
                  <a:gd name="T10" fmla="*/ 349 w 455"/>
                  <a:gd name="T11" fmla="*/ 510 h 510"/>
                  <a:gd name="T12" fmla="*/ 352 w 455"/>
                  <a:gd name="T13" fmla="*/ 408 h 510"/>
                  <a:gd name="T14" fmla="*/ 449 w 455"/>
                  <a:gd name="T15" fmla="*/ 209 h 5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rgbClr val="FD59AB">
                  <a:alpha val="8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46"/>
              <p:cNvSpPr>
                <a:spLocks/>
              </p:cNvSpPr>
              <p:nvPr/>
            </p:nvSpPr>
            <p:spPr bwMode="auto">
              <a:xfrm>
                <a:off x="7118413" y="2850639"/>
                <a:ext cx="669003" cy="628885"/>
              </a:xfrm>
              <a:custGeom>
                <a:avLst/>
                <a:gdLst>
                  <a:gd name="T0" fmla="*/ 245 w 261"/>
                  <a:gd name="T1" fmla="*/ 61 h 245"/>
                  <a:gd name="T2" fmla="*/ 168 w 261"/>
                  <a:gd name="T3" fmla="*/ 18 h 245"/>
                  <a:gd name="T4" fmla="*/ 122 w 261"/>
                  <a:gd name="T5" fmla="*/ 70 h 245"/>
                  <a:gd name="T6" fmla="*/ 55 w 261"/>
                  <a:gd name="T7" fmla="*/ 54 h 245"/>
                  <a:gd name="T8" fmla="*/ 17 w 261"/>
                  <a:gd name="T9" fmla="*/ 134 h 245"/>
                  <a:gd name="T10" fmla="*/ 86 w 261"/>
                  <a:gd name="T11" fmla="*/ 204 h 245"/>
                  <a:gd name="T12" fmla="*/ 179 w 261"/>
                  <a:gd name="T13" fmla="*/ 245 h 245"/>
                  <a:gd name="T14" fmla="*/ 179 w 261"/>
                  <a:gd name="T15" fmla="*/ 245 h 245"/>
                  <a:gd name="T16" fmla="*/ 179 w 261"/>
                  <a:gd name="T17" fmla="*/ 245 h 245"/>
                  <a:gd name="T18" fmla="*/ 179 w 261"/>
                  <a:gd name="T19" fmla="*/ 245 h 245"/>
                  <a:gd name="T20" fmla="*/ 179 w 261"/>
                  <a:gd name="T21" fmla="*/ 245 h 245"/>
                  <a:gd name="T22" fmla="*/ 230 w 261"/>
                  <a:gd name="T23" fmla="*/ 158 h 245"/>
                  <a:gd name="T24" fmla="*/ 245 w 261"/>
                  <a:gd name="T25" fmla="*/ 6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245">
                    <a:moveTo>
                      <a:pt x="245" y="61"/>
                    </a:moveTo>
                    <a:cubicBezTo>
                      <a:pt x="222" y="0"/>
                      <a:pt x="168" y="18"/>
                      <a:pt x="168" y="18"/>
                    </a:cubicBezTo>
                    <a:cubicBezTo>
                      <a:pt x="131" y="28"/>
                      <a:pt x="123" y="68"/>
                      <a:pt x="122" y="70"/>
                    </a:cubicBezTo>
                    <a:cubicBezTo>
                      <a:pt x="121" y="68"/>
                      <a:pt x="91" y="41"/>
                      <a:pt x="55" y="54"/>
                    </a:cubicBezTo>
                    <a:cubicBezTo>
                      <a:pt x="55" y="54"/>
                      <a:pt x="0" y="71"/>
                      <a:pt x="17" y="134"/>
                    </a:cubicBezTo>
                    <a:cubicBezTo>
                      <a:pt x="17" y="134"/>
                      <a:pt x="28" y="176"/>
                      <a:pt x="86" y="204"/>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230" y="158"/>
                      <a:pt x="230" y="158"/>
                      <a:pt x="230" y="158"/>
                    </a:cubicBezTo>
                    <a:cubicBezTo>
                      <a:pt x="261" y="101"/>
                      <a:pt x="245" y="61"/>
                      <a:pt x="24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52"/>
            <p:cNvGrpSpPr/>
            <p:nvPr/>
          </p:nvGrpSpPr>
          <p:grpSpPr>
            <a:xfrm>
              <a:off x="6232318" y="2301721"/>
              <a:ext cx="983024" cy="1076219"/>
              <a:chOff x="5859560" y="1735995"/>
              <a:chExt cx="1189459" cy="1302225"/>
            </a:xfrm>
          </p:grpSpPr>
          <p:sp>
            <p:nvSpPr>
              <p:cNvPr id="54" name="Freeform 13"/>
              <p:cNvSpPr>
                <a:spLocks/>
              </p:cNvSpPr>
              <p:nvPr/>
            </p:nvSpPr>
            <p:spPr bwMode="auto">
              <a:xfrm>
                <a:off x="5859560" y="1735995"/>
                <a:ext cx="1189459" cy="1302225"/>
              </a:xfrm>
              <a:custGeom>
                <a:avLst/>
                <a:gdLst>
                  <a:gd name="T0" fmla="*/ 453 w 464"/>
                  <a:gd name="T1" fmla="*/ 202 h 508"/>
                  <a:gd name="T2" fmla="*/ 205 w 464"/>
                  <a:gd name="T3" fmla="*/ 17 h 508"/>
                  <a:gd name="T4" fmla="*/ 17 w 464"/>
                  <a:gd name="T5" fmla="*/ 263 h 508"/>
                  <a:gd name="T6" fmla="*/ 265 w 464"/>
                  <a:gd name="T7" fmla="*/ 448 h 508"/>
                  <a:gd name="T8" fmla="*/ 280 w 464"/>
                  <a:gd name="T9" fmla="*/ 445 h 508"/>
                  <a:gd name="T10" fmla="*/ 371 w 464"/>
                  <a:gd name="T11" fmla="*/ 508 h 508"/>
                  <a:gd name="T12" fmla="*/ 368 w 464"/>
                  <a:gd name="T13" fmla="*/ 406 h 508"/>
                  <a:gd name="T14" fmla="*/ 453 w 464"/>
                  <a:gd name="T15" fmla="*/ 202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508">
                    <a:moveTo>
                      <a:pt x="453" y="202"/>
                    </a:moveTo>
                    <a:cubicBezTo>
                      <a:pt x="436" y="83"/>
                      <a:pt x="325" y="0"/>
                      <a:pt x="205" y="17"/>
                    </a:cubicBezTo>
                    <a:cubicBezTo>
                      <a:pt x="84" y="34"/>
                      <a:pt x="0" y="144"/>
                      <a:pt x="17" y="263"/>
                    </a:cubicBezTo>
                    <a:cubicBezTo>
                      <a:pt x="34" y="382"/>
                      <a:pt x="145" y="465"/>
                      <a:pt x="265" y="448"/>
                    </a:cubicBezTo>
                    <a:cubicBezTo>
                      <a:pt x="270" y="447"/>
                      <a:pt x="275" y="446"/>
                      <a:pt x="280" y="445"/>
                    </a:cubicBezTo>
                    <a:cubicBezTo>
                      <a:pt x="371" y="508"/>
                      <a:pt x="371" y="508"/>
                      <a:pt x="371" y="508"/>
                    </a:cubicBezTo>
                    <a:cubicBezTo>
                      <a:pt x="368" y="406"/>
                      <a:pt x="368" y="406"/>
                      <a:pt x="368" y="406"/>
                    </a:cubicBezTo>
                    <a:cubicBezTo>
                      <a:pt x="429" y="359"/>
                      <a:pt x="464" y="283"/>
                      <a:pt x="453" y="202"/>
                    </a:cubicBezTo>
                    <a:close/>
                  </a:path>
                </a:pathLst>
              </a:custGeom>
              <a:solidFill>
                <a:srgbClr val="FC2692">
                  <a:alpha val="4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47"/>
              <p:cNvSpPr>
                <a:spLocks noEditPoints="1"/>
              </p:cNvSpPr>
              <p:nvPr/>
            </p:nvSpPr>
            <p:spPr bwMode="auto">
              <a:xfrm>
                <a:off x="6023287" y="2030921"/>
                <a:ext cx="841404" cy="702616"/>
              </a:xfrm>
              <a:custGeom>
                <a:avLst/>
                <a:gdLst>
                  <a:gd name="T0" fmla="*/ 328 w 328"/>
                  <a:gd name="T1" fmla="*/ 42 h 274"/>
                  <a:gd name="T2" fmla="*/ 163 w 328"/>
                  <a:gd name="T3" fmla="*/ 0 h 274"/>
                  <a:gd name="T4" fmla="*/ 0 w 328"/>
                  <a:gd name="T5" fmla="*/ 42 h 274"/>
                  <a:gd name="T6" fmla="*/ 1 w 328"/>
                  <a:gd name="T7" fmla="*/ 53 h 274"/>
                  <a:gd name="T8" fmla="*/ 66 w 328"/>
                  <a:gd name="T9" fmla="*/ 70 h 274"/>
                  <a:gd name="T10" fmla="*/ 66 w 328"/>
                  <a:gd name="T11" fmla="*/ 150 h 274"/>
                  <a:gd name="T12" fmla="*/ 160 w 328"/>
                  <a:gd name="T13" fmla="*/ 197 h 274"/>
                  <a:gd name="T14" fmla="*/ 261 w 328"/>
                  <a:gd name="T15" fmla="*/ 150 h 274"/>
                  <a:gd name="T16" fmla="*/ 262 w 328"/>
                  <a:gd name="T17" fmla="*/ 71 h 274"/>
                  <a:gd name="T18" fmla="*/ 266 w 328"/>
                  <a:gd name="T19" fmla="*/ 70 h 274"/>
                  <a:gd name="T20" fmla="*/ 272 w 328"/>
                  <a:gd name="T21" fmla="*/ 134 h 274"/>
                  <a:gd name="T22" fmla="*/ 269 w 328"/>
                  <a:gd name="T23" fmla="*/ 204 h 274"/>
                  <a:gd name="T24" fmla="*/ 258 w 328"/>
                  <a:gd name="T25" fmla="*/ 216 h 274"/>
                  <a:gd name="T26" fmla="*/ 267 w 328"/>
                  <a:gd name="T27" fmla="*/ 228 h 274"/>
                  <a:gd name="T28" fmla="*/ 252 w 328"/>
                  <a:gd name="T29" fmla="*/ 272 h 274"/>
                  <a:gd name="T30" fmla="*/ 256 w 328"/>
                  <a:gd name="T31" fmla="*/ 273 h 274"/>
                  <a:gd name="T32" fmla="*/ 263 w 328"/>
                  <a:gd name="T33" fmla="*/ 256 h 274"/>
                  <a:gd name="T34" fmla="*/ 259 w 328"/>
                  <a:gd name="T35" fmla="*/ 273 h 274"/>
                  <a:gd name="T36" fmla="*/ 264 w 328"/>
                  <a:gd name="T37" fmla="*/ 274 h 274"/>
                  <a:gd name="T38" fmla="*/ 266 w 328"/>
                  <a:gd name="T39" fmla="*/ 261 h 274"/>
                  <a:gd name="T40" fmla="*/ 267 w 328"/>
                  <a:gd name="T41" fmla="*/ 274 h 274"/>
                  <a:gd name="T42" fmla="*/ 272 w 328"/>
                  <a:gd name="T43" fmla="*/ 274 h 274"/>
                  <a:gd name="T44" fmla="*/ 272 w 328"/>
                  <a:gd name="T45" fmla="*/ 261 h 274"/>
                  <a:gd name="T46" fmla="*/ 274 w 328"/>
                  <a:gd name="T47" fmla="*/ 274 h 274"/>
                  <a:gd name="T48" fmla="*/ 278 w 328"/>
                  <a:gd name="T49" fmla="*/ 274 h 274"/>
                  <a:gd name="T50" fmla="*/ 276 w 328"/>
                  <a:gd name="T51" fmla="*/ 259 h 274"/>
                  <a:gd name="T52" fmla="*/ 281 w 328"/>
                  <a:gd name="T53" fmla="*/ 273 h 274"/>
                  <a:gd name="T54" fmla="*/ 284 w 328"/>
                  <a:gd name="T55" fmla="*/ 272 h 274"/>
                  <a:gd name="T56" fmla="*/ 274 w 328"/>
                  <a:gd name="T57" fmla="*/ 228 h 274"/>
                  <a:gd name="T58" fmla="*/ 283 w 328"/>
                  <a:gd name="T59" fmla="*/ 216 h 274"/>
                  <a:gd name="T60" fmla="*/ 274 w 328"/>
                  <a:gd name="T61" fmla="*/ 204 h 274"/>
                  <a:gd name="T62" fmla="*/ 277 w 328"/>
                  <a:gd name="T63" fmla="*/ 134 h 274"/>
                  <a:gd name="T64" fmla="*/ 271 w 328"/>
                  <a:gd name="T65" fmla="*/ 68 h 274"/>
                  <a:gd name="T66" fmla="*/ 327 w 328"/>
                  <a:gd name="T67" fmla="*/ 54 h 274"/>
                  <a:gd name="T68" fmla="*/ 328 w 328"/>
                  <a:gd name="T69" fmla="*/ 42 h 274"/>
                  <a:gd name="T70" fmla="*/ 162 w 328"/>
                  <a:gd name="T71" fmla="*/ 57 h 274"/>
                  <a:gd name="T72" fmla="*/ 66 w 328"/>
                  <a:gd name="T73" fmla="*/ 40 h 274"/>
                  <a:gd name="T74" fmla="*/ 162 w 328"/>
                  <a:gd name="T75" fmla="*/ 23 h 274"/>
                  <a:gd name="T76" fmla="*/ 258 w 328"/>
                  <a:gd name="T77" fmla="*/ 40 h 274"/>
                  <a:gd name="T78" fmla="*/ 162 w 328"/>
                  <a:gd name="T79" fmla="*/ 5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4">
                    <a:moveTo>
                      <a:pt x="328" y="42"/>
                    </a:moveTo>
                    <a:cubicBezTo>
                      <a:pt x="163" y="0"/>
                      <a:pt x="163" y="0"/>
                      <a:pt x="163" y="0"/>
                    </a:cubicBezTo>
                    <a:cubicBezTo>
                      <a:pt x="0" y="42"/>
                      <a:pt x="0" y="42"/>
                      <a:pt x="0" y="42"/>
                    </a:cubicBezTo>
                    <a:cubicBezTo>
                      <a:pt x="1" y="53"/>
                      <a:pt x="1" y="53"/>
                      <a:pt x="1" y="53"/>
                    </a:cubicBezTo>
                    <a:cubicBezTo>
                      <a:pt x="66" y="70"/>
                      <a:pt x="66" y="70"/>
                      <a:pt x="66" y="70"/>
                    </a:cubicBezTo>
                    <a:cubicBezTo>
                      <a:pt x="66" y="150"/>
                      <a:pt x="66" y="150"/>
                      <a:pt x="66" y="150"/>
                    </a:cubicBezTo>
                    <a:cubicBezTo>
                      <a:pt x="80" y="195"/>
                      <a:pt x="160" y="197"/>
                      <a:pt x="160" y="197"/>
                    </a:cubicBezTo>
                    <a:cubicBezTo>
                      <a:pt x="253" y="196"/>
                      <a:pt x="261" y="150"/>
                      <a:pt x="261" y="150"/>
                    </a:cubicBezTo>
                    <a:cubicBezTo>
                      <a:pt x="262" y="71"/>
                      <a:pt x="262" y="71"/>
                      <a:pt x="262" y="71"/>
                    </a:cubicBezTo>
                    <a:cubicBezTo>
                      <a:pt x="266" y="70"/>
                      <a:pt x="266" y="70"/>
                      <a:pt x="266" y="70"/>
                    </a:cubicBezTo>
                    <a:cubicBezTo>
                      <a:pt x="270" y="80"/>
                      <a:pt x="274" y="99"/>
                      <a:pt x="272" y="134"/>
                    </a:cubicBezTo>
                    <a:cubicBezTo>
                      <a:pt x="269" y="182"/>
                      <a:pt x="268" y="196"/>
                      <a:pt x="269" y="204"/>
                    </a:cubicBezTo>
                    <a:cubicBezTo>
                      <a:pt x="263" y="204"/>
                      <a:pt x="258" y="210"/>
                      <a:pt x="258" y="216"/>
                    </a:cubicBezTo>
                    <a:cubicBezTo>
                      <a:pt x="258" y="222"/>
                      <a:pt x="262" y="226"/>
                      <a:pt x="267" y="228"/>
                    </a:cubicBezTo>
                    <a:cubicBezTo>
                      <a:pt x="266" y="234"/>
                      <a:pt x="261" y="251"/>
                      <a:pt x="252" y="272"/>
                    </a:cubicBezTo>
                    <a:cubicBezTo>
                      <a:pt x="256" y="273"/>
                      <a:pt x="256" y="273"/>
                      <a:pt x="256" y="273"/>
                    </a:cubicBezTo>
                    <a:cubicBezTo>
                      <a:pt x="256" y="273"/>
                      <a:pt x="262" y="260"/>
                      <a:pt x="263" y="256"/>
                    </a:cubicBezTo>
                    <a:cubicBezTo>
                      <a:pt x="262" y="259"/>
                      <a:pt x="260" y="272"/>
                      <a:pt x="259" y="273"/>
                    </a:cubicBezTo>
                    <a:cubicBezTo>
                      <a:pt x="264" y="274"/>
                      <a:pt x="264" y="274"/>
                      <a:pt x="264" y="274"/>
                    </a:cubicBezTo>
                    <a:cubicBezTo>
                      <a:pt x="264" y="274"/>
                      <a:pt x="267" y="263"/>
                      <a:pt x="266" y="261"/>
                    </a:cubicBezTo>
                    <a:cubicBezTo>
                      <a:pt x="266" y="261"/>
                      <a:pt x="267" y="273"/>
                      <a:pt x="267" y="274"/>
                    </a:cubicBezTo>
                    <a:cubicBezTo>
                      <a:pt x="272" y="274"/>
                      <a:pt x="272" y="274"/>
                      <a:pt x="272" y="274"/>
                    </a:cubicBezTo>
                    <a:cubicBezTo>
                      <a:pt x="272" y="274"/>
                      <a:pt x="271" y="263"/>
                      <a:pt x="272" y="261"/>
                    </a:cubicBezTo>
                    <a:cubicBezTo>
                      <a:pt x="272" y="261"/>
                      <a:pt x="274" y="268"/>
                      <a:pt x="274" y="274"/>
                    </a:cubicBezTo>
                    <a:cubicBezTo>
                      <a:pt x="278" y="274"/>
                      <a:pt x="278" y="274"/>
                      <a:pt x="278" y="274"/>
                    </a:cubicBezTo>
                    <a:cubicBezTo>
                      <a:pt x="278" y="274"/>
                      <a:pt x="277" y="261"/>
                      <a:pt x="276" y="259"/>
                    </a:cubicBezTo>
                    <a:cubicBezTo>
                      <a:pt x="276" y="259"/>
                      <a:pt x="280" y="266"/>
                      <a:pt x="281" y="273"/>
                    </a:cubicBezTo>
                    <a:cubicBezTo>
                      <a:pt x="284" y="272"/>
                      <a:pt x="284" y="272"/>
                      <a:pt x="284" y="272"/>
                    </a:cubicBezTo>
                    <a:cubicBezTo>
                      <a:pt x="284" y="272"/>
                      <a:pt x="277" y="237"/>
                      <a:pt x="274" y="228"/>
                    </a:cubicBezTo>
                    <a:cubicBezTo>
                      <a:pt x="279" y="226"/>
                      <a:pt x="283" y="221"/>
                      <a:pt x="283" y="216"/>
                    </a:cubicBezTo>
                    <a:cubicBezTo>
                      <a:pt x="283" y="210"/>
                      <a:pt x="279" y="205"/>
                      <a:pt x="274" y="204"/>
                    </a:cubicBezTo>
                    <a:cubicBezTo>
                      <a:pt x="274" y="196"/>
                      <a:pt x="274" y="183"/>
                      <a:pt x="277" y="134"/>
                    </a:cubicBezTo>
                    <a:cubicBezTo>
                      <a:pt x="279" y="105"/>
                      <a:pt x="277" y="83"/>
                      <a:pt x="271" y="68"/>
                    </a:cubicBezTo>
                    <a:cubicBezTo>
                      <a:pt x="327" y="54"/>
                      <a:pt x="327" y="54"/>
                      <a:pt x="327" y="54"/>
                    </a:cubicBezTo>
                    <a:lnTo>
                      <a:pt x="328" y="42"/>
                    </a:lnTo>
                    <a:close/>
                    <a:moveTo>
                      <a:pt x="162" y="57"/>
                    </a:moveTo>
                    <a:cubicBezTo>
                      <a:pt x="109" y="57"/>
                      <a:pt x="66" y="50"/>
                      <a:pt x="66" y="40"/>
                    </a:cubicBezTo>
                    <a:cubicBezTo>
                      <a:pt x="66" y="30"/>
                      <a:pt x="109" y="23"/>
                      <a:pt x="162" y="23"/>
                    </a:cubicBezTo>
                    <a:cubicBezTo>
                      <a:pt x="215" y="23"/>
                      <a:pt x="258" y="30"/>
                      <a:pt x="258" y="40"/>
                    </a:cubicBezTo>
                    <a:cubicBezTo>
                      <a:pt x="258" y="50"/>
                      <a:pt x="215" y="57"/>
                      <a:pt x="162"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55"/>
            <p:cNvGrpSpPr/>
            <p:nvPr/>
          </p:nvGrpSpPr>
          <p:grpSpPr>
            <a:xfrm>
              <a:off x="9020988" y="2621630"/>
              <a:ext cx="612934" cy="675661"/>
              <a:chOff x="9233851" y="2123085"/>
              <a:chExt cx="741650" cy="817550"/>
            </a:xfrm>
          </p:grpSpPr>
          <p:sp>
            <p:nvSpPr>
              <p:cNvPr id="57"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rgbClr val="FC2692">
                  <a:alpha val="4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020490" y="4111471"/>
              <a:ext cx="612934" cy="675661"/>
              <a:chOff x="9233851" y="2123085"/>
              <a:chExt cx="741650" cy="817550"/>
            </a:xfrm>
          </p:grpSpPr>
          <p:sp>
            <p:nvSpPr>
              <p:cNvPr id="61"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rgbClr val="FC2692">
                  <a:alpha val="4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3" name="TextBox 62"/>
          <p:cNvSpPr txBox="1"/>
          <p:nvPr/>
        </p:nvSpPr>
        <p:spPr>
          <a:xfrm>
            <a:off x="1554384" y="1667269"/>
            <a:ext cx="1374094" cy="316305"/>
          </a:xfrm>
          <a:prstGeom prst="rect">
            <a:avLst/>
          </a:prstGeom>
          <a:noFill/>
        </p:spPr>
        <p:txBody>
          <a:bodyPr wrap="none" rtlCol="0">
            <a:spAutoFit/>
          </a:bodyPr>
          <a:lstStyle/>
          <a:p>
            <a:pPr>
              <a:lnSpc>
                <a:spcPct val="120000"/>
              </a:lnSpc>
            </a:pPr>
            <a:r>
              <a:rPr lang="zh-CN" altLang="en-US"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1549716" y="1918103"/>
            <a:ext cx="4498742" cy="372281"/>
          </a:xfrm>
          <a:prstGeom prst="rect">
            <a:avLst/>
          </a:prstGeom>
        </p:spPr>
        <p:txBody>
          <a:bodyPr wrap="square">
            <a:spAutoFit/>
          </a:bodyPr>
          <a:lstStyle/>
          <a:p>
            <a:pPr>
              <a:lnSpc>
                <a:spcPct val="120000"/>
              </a:lnSpc>
            </a:pPr>
            <a:r>
              <a:rPr lang="en-US" altLang="zh-CN"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66" name="Donut 65"/>
          <p:cNvSpPr/>
          <p:nvPr/>
        </p:nvSpPr>
        <p:spPr>
          <a:xfrm>
            <a:off x="1633198" y="2992146"/>
            <a:ext cx="686928" cy="686928"/>
          </a:xfrm>
          <a:prstGeom prst="donut">
            <a:avLst>
              <a:gd name="adj" fmla="val 6804"/>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6"/>
          <p:cNvSpPr>
            <a:spLocks noEditPoints="1"/>
          </p:cNvSpPr>
          <p:nvPr/>
        </p:nvSpPr>
        <p:spPr bwMode="auto">
          <a:xfrm>
            <a:off x="1828285" y="3179350"/>
            <a:ext cx="296750" cy="31252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FC2692"/>
          </a:solid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7"/>
          <p:cNvSpPr>
            <a:spLocks noEditPoints="1"/>
          </p:cNvSpPr>
          <p:nvPr/>
        </p:nvSpPr>
        <p:spPr bwMode="auto">
          <a:xfrm>
            <a:off x="1801405" y="4625411"/>
            <a:ext cx="336888" cy="27237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C2692"/>
          </a:solid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8"/>
          <p:cNvSpPr>
            <a:spLocks noEditPoints="1"/>
          </p:cNvSpPr>
          <p:nvPr/>
        </p:nvSpPr>
        <p:spPr bwMode="auto">
          <a:xfrm>
            <a:off x="4398908" y="4623020"/>
            <a:ext cx="225071" cy="329722"/>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FC2692"/>
          </a:solid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9"/>
          <p:cNvSpPr>
            <a:spLocks noEditPoints="1"/>
          </p:cNvSpPr>
          <p:nvPr/>
        </p:nvSpPr>
        <p:spPr bwMode="auto">
          <a:xfrm>
            <a:off x="4389302" y="3191536"/>
            <a:ext cx="237973" cy="28814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C2692"/>
          </a:solid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Donut 70"/>
          <p:cNvSpPr/>
          <p:nvPr/>
        </p:nvSpPr>
        <p:spPr>
          <a:xfrm>
            <a:off x="4167981" y="4430523"/>
            <a:ext cx="686928" cy="686928"/>
          </a:xfrm>
          <a:prstGeom prst="donut">
            <a:avLst>
              <a:gd name="adj" fmla="val 6804"/>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Donut 71"/>
          <p:cNvSpPr/>
          <p:nvPr/>
        </p:nvSpPr>
        <p:spPr>
          <a:xfrm>
            <a:off x="1628059" y="4430666"/>
            <a:ext cx="686928" cy="686928"/>
          </a:xfrm>
          <a:prstGeom prst="donut">
            <a:avLst>
              <a:gd name="adj" fmla="val 6804"/>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Donut 72"/>
          <p:cNvSpPr/>
          <p:nvPr/>
        </p:nvSpPr>
        <p:spPr>
          <a:xfrm>
            <a:off x="4162571" y="2992146"/>
            <a:ext cx="686928" cy="686928"/>
          </a:xfrm>
          <a:prstGeom prst="donut">
            <a:avLst>
              <a:gd name="adj" fmla="val 6804"/>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2337344" y="3284178"/>
            <a:ext cx="864339" cy="316305"/>
          </a:xfrm>
          <a:prstGeom prst="rect">
            <a:avLst/>
          </a:prstGeom>
          <a:noFill/>
        </p:spPr>
        <p:txBody>
          <a:bodyPr wrap="none" rtlCol="0">
            <a:spAutoFit/>
          </a:bodyPr>
          <a:lstStyle/>
          <a:p>
            <a:pPr>
              <a:lnSpc>
                <a:spcPct val="120000"/>
              </a:lnSpc>
            </a:pPr>
            <a:r>
              <a:rPr lang="zh-CN" altLang="en-US"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2337344" y="3028915"/>
            <a:ext cx="524503" cy="314894"/>
          </a:xfrm>
          <a:prstGeom prst="rect">
            <a:avLst/>
          </a:prstGeom>
          <a:noFill/>
        </p:spPr>
        <p:txBody>
          <a:bodyPr wrap="none" rtlCol="0">
            <a:spAutoFit/>
          </a:bodyPr>
          <a:lstStyle/>
          <a:p>
            <a:pPr>
              <a:lnSpc>
                <a:spcPct val="120000"/>
              </a:lnSpc>
            </a:pPr>
            <a:r>
              <a:rPr lang="en-US" sz="1327"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327"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4895452" y="3284179"/>
            <a:ext cx="864339" cy="316305"/>
          </a:xfrm>
          <a:prstGeom prst="rect">
            <a:avLst/>
          </a:prstGeom>
          <a:noFill/>
        </p:spPr>
        <p:txBody>
          <a:bodyPr wrap="none" rtlCol="0">
            <a:spAutoFit/>
          </a:bodyPr>
          <a:lstStyle/>
          <a:p>
            <a:pPr>
              <a:lnSpc>
                <a:spcPct val="120000"/>
              </a:lnSpc>
            </a:pPr>
            <a:r>
              <a:rPr lang="zh-CN" altLang="en-US"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TextBox 76"/>
          <p:cNvSpPr txBox="1"/>
          <p:nvPr/>
        </p:nvSpPr>
        <p:spPr>
          <a:xfrm>
            <a:off x="4895451" y="3028915"/>
            <a:ext cx="524503" cy="314894"/>
          </a:xfrm>
          <a:prstGeom prst="rect">
            <a:avLst/>
          </a:prstGeom>
          <a:noFill/>
        </p:spPr>
        <p:txBody>
          <a:bodyPr wrap="none" rtlCol="0">
            <a:spAutoFit/>
          </a:bodyPr>
          <a:lstStyle/>
          <a:p>
            <a:pPr>
              <a:lnSpc>
                <a:spcPct val="120000"/>
              </a:lnSpc>
            </a:pPr>
            <a:r>
              <a:rPr lang="en-US"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2337344" y="4731002"/>
            <a:ext cx="864339" cy="316305"/>
          </a:xfrm>
          <a:prstGeom prst="rect">
            <a:avLst/>
          </a:prstGeom>
          <a:noFill/>
        </p:spPr>
        <p:txBody>
          <a:bodyPr wrap="none" rtlCol="0">
            <a:spAutoFit/>
          </a:bodyPr>
          <a:lstStyle/>
          <a:p>
            <a:pPr>
              <a:lnSpc>
                <a:spcPct val="120000"/>
              </a:lnSpc>
            </a:pPr>
            <a:r>
              <a:rPr lang="zh-CN" altLang="en-US"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2337344" y="4460021"/>
            <a:ext cx="524503" cy="314894"/>
          </a:xfrm>
          <a:prstGeom prst="rect">
            <a:avLst/>
          </a:prstGeom>
          <a:noFill/>
        </p:spPr>
        <p:txBody>
          <a:bodyPr wrap="none" rtlCol="0">
            <a:spAutoFit/>
          </a:bodyPr>
          <a:lstStyle/>
          <a:p>
            <a:pPr>
              <a:lnSpc>
                <a:spcPct val="120000"/>
              </a:lnSpc>
            </a:pPr>
            <a:r>
              <a:rPr lang="en-US"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4895452" y="4731002"/>
            <a:ext cx="864339" cy="316305"/>
          </a:xfrm>
          <a:prstGeom prst="rect">
            <a:avLst/>
          </a:prstGeom>
          <a:noFill/>
        </p:spPr>
        <p:txBody>
          <a:bodyPr wrap="none" rtlCol="0">
            <a:spAutoFit/>
          </a:bodyPr>
          <a:lstStyle/>
          <a:p>
            <a:pPr>
              <a:lnSpc>
                <a:spcPct val="120000"/>
              </a:lnSpc>
            </a:pPr>
            <a:r>
              <a:rPr lang="zh-CN" altLang="en-US"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4895451" y="4460021"/>
            <a:ext cx="524503" cy="314894"/>
          </a:xfrm>
          <a:prstGeom prst="rect">
            <a:avLst/>
          </a:prstGeom>
          <a:noFill/>
        </p:spPr>
        <p:txBody>
          <a:bodyPr wrap="none" rtlCol="0">
            <a:spAutoFit/>
          </a:bodyPr>
          <a:lstStyle/>
          <a:p>
            <a:pPr>
              <a:lnSpc>
                <a:spcPct val="120000"/>
              </a:lnSpc>
            </a:pPr>
            <a:r>
              <a:rPr lang="en-US"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Rectangle 81"/>
          <p:cNvSpPr/>
          <p:nvPr/>
        </p:nvSpPr>
        <p:spPr>
          <a:xfrm>
            <a:off x="1582834" y="3688848"/>
            <a:ext cx="2275815" cy="512256"/>
          </a:xfrm>
          <a:prstGeom prst="rect">
            <a:avLst/>
          </a:prstGeom>
        </p:spPr>
        <p:txBody>
          <a:bodyPr wrap="square">
            <a:spAutoFit/>
          </a:bodyPr>
          <a:lstStyle/>
          <a:p>
            <a:pPr>
              <a:lnSpc>
                <a:spcPct val="120000"/>
              </a:lnSpc>
            </a:pPr>
            <a:r>
              <a:rPr lang="en-US" altLang="zh-CN"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1582834" y="5133394"/>
            <a:ext cx="2275815" cy="512256"/>
          </a:xfrm>
          <a:prstGeom prst="rect">
            <a:avLst/>
          </a:prstGeom>
        </p:spPr>
        <p:txBody>
          <a:bodyPr wrap="square">
            <a:spAutoFit/>
          </a:bodyPr>
          <a:lstStyle/>
          <a:p>
            <a:pPr>
              <a:lnSpc>
                <a:spcPct val="120000"/>
              </a:lnSpc>
            </a:pPr>
            <a:r>
              <a:rPr lang="en-US" altLang="zh-CN"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4108996" y="3688848"/>
            <a:ext cx="2275815" cy="512256"/>
          </a:xfrm>
          <a:prstGeom prst="rect">
            <a:avLst/>
          </a:prstGeom>
        </p:spPr>
        <p:txBody>
          <a:bodyPr wrap="square">
            <a:spAutoFit/>
          </a:bodyPr>
          <a:lstStyle/>
          <a:p>
            <a:pPr>
              <a:lnSpc>
                <a:spcPct val="120000"/>
              </a:lnSpc>
            </a:pPr>
            <a:r>
              <a:rPr lang="en-US" altLang="zh-CN"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ectangle 84"/>
          <p:cNvSpPr/>
          <p:nvPr/>
        </p:nvSpPr>
        <p:spPr>
          <a:xfrm>
            <a:off x="4103185" y="5133394"/>
            <a:ext cx="2275815" cy="512256"/>
          </a:xfrm>
          <a:prstGeom prst="rect">
            <a:avLst/>
          </a:prstGeom>
        </p:spPr>
        <p:txBody>
          <a:bodyPr wrap="square">
            <a:spAutoFit/>
          </a:bodyPr>
          <a:lstStyle/>
          <a:p>
            <a:pPr>
              <a:lnSpc>
                <a:spcPct val="120000"/>
              </a:lnSpc>
            </a:pPr>
            <a:r>
              <a:rPr lang="en-US" altLang="zh-CN"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灯片编号占位符 1"/>
          <p:cNvSpPr>
            <a:spLocks noGrp="1"/>
          </p:cNvSpPr>
          <p:nvPr>
            <p:ph type="sldNum" sz="quarter" idx="12"/>
          </p:nvPr>
        </p:nvSpPr>
        <p:spPr/>
        <p:txBody>
          <a:bodyPr/>
          <a:lstStyle/>
          <a:p>
            <a:fld id="{0942A7D8-7BAA-4C4E-860D-7E3507E96D7B}" type="slidenum">
              <a:rPr lang="zh-CN" altLang="en-US" smtClean="0"/>
              <a:pPr/>
              <a:t>15</a:t>
            </a:fld>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9902575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360"/>
                                          </p:val>
                                        </p:tav>
                                        <p:tav tm="100000">
                                          <p:val>
                                            <p:fltVal val="0"/>
                                          </p:val>
                                        </p:tav>
                                      </p:tavLst>
                                    </p:anim>
                                    <p:animEffect transition="in" filter="fade">
                                      <p:cBhvr>
                                        <p:cTn id="26" dur="500"/>
                                        <p:tgtEl>
                                          <p:spTgt spid="66"/>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 calcmode="lin" valueType="num">
                                      <p:cBhvr>
                                        <p:cTn id="32" dur="500" fill="hold"/>
                                        <p:tgtEl>
                                          <p:spTgt spid="67"/>
                                        </p:tgtEl>
                                        <p:attrNameLst>
                                          <p:attrName>style.rotation</p:attrName>
                                        </p:attrNameLst>
                                      </p:cBhvr>
                                      <p:tavLst>
                                        <p:tav tm="0">
                                          <p:val>
                                            <p:fltVal val="360"/>
                                          </p:val>
                                        </p:tav>
                                        <p:tav tm="100000">
                                          <p:val>
                                            <p:fltVal val="0"/>
                                          </p:val>
                                        </p:tav>
                                      </p:tavLst>
                                    </p:anim>
                                    <p:animEffect transition="in" filter="fade">
                                      <p:cBhvr>
                                        <p:cTn id="33" dur="500"/>
                                        <p:tgtEl>
                                          <p:spTgt spid="6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 calcmode="lin" valueType="num">
                                      <p:cBhvr>
                                        <p:cTn id="53" dur="500" fill="hold"/>
                                        <p:tgtEl>
                                          <p:spTgt spid="73"/>
                                        </p:tgtEl>
                                        <p:attrNameLst>
                                          <p:attrName>style.rotation</p:attrName>
                                        </p:attrNameLst>
                                      </p:cBhvr>
                                      <p:tavLst>
                                        <p:tav tm="0">
                                          <p:val>
                                            <p:fltVal val="360"/>
                                          </p:val>
                                        </p:tav>
                                        <p:tav tm="100000">
                                          <p:val>
                                            <p:fltVal val="0"/>
                                          </p:val>
                                        </p:tav>
                                      </p:tavLst>
                                    </p:anim>
                                    <p:animEffect transition="in" filter="fade">
                                      <p:cBhvr>
                                        <p:cTn id="54" dur="500"/>
                                        <p:tgtEl>
                                          <p:spTgt spid="73"/>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 calcmode="lin" valueType="num">
                                      <p:cBhvr>
                                        <p:cTn id="60" dur="500" fill="hold"/>
                                        <p:tgtEl>
                                          <p:spTgt spid="70"/>
                                        </p:tgtEl>
                                        <p:attrNameLst>
                                          <p:attrName>style.rotation</p:attrName>
                                        </p:attrNameLst>
                                      </p:cBhvr>
                                      <p:tavLst>
                                        <p:tav tm="0">
                                          <p:val>
                                            <p:fltVal val="360"/>
                                          </p:val>
                                        </p:tav>
                                        <p:tav tm="100000">
                                          <p:val>
                                            <p:fltVal val="0"/>
                                          </p:val>
                                        </p:tav>
                                      </p:tavLst>
                                    </p:anim>
                                    <p:animEffect transition="in" filter="fade">
                                      <p:cBhvr>
                                        <p:cTn id="61" dur="500"/>
                                        <p:tgtEl>
                                          <p:spTgt spid="70"/>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 calcmode="lin" valueType="num">
                                      <p:cBhvr>
                                        <p:cTn id="81" dur="500" fill="hold"/>
                                        <p:tgtEl>
                                          <p:spTgt spid="72"/>
                                        </p:tgtEl>
                                        <p:attrNameLst>
                                          <p:attrName>style.rotation</p:attrName>
                                        </p:attrNameLst>
                                      </p:cBhvr>
                                      <p:tavLst>
                                        <p:tav tm="0">
                                          <p:val>
                                            <p:fltVal val="360"/>
                                          </p:val>
                                        </p:tav>
                                        <p:tav tm="100000">
                                          <p:val>
                                            <p:fltVal val="0"/>
                                          </p:val>
                                        </p:tav>
                                      </p:tavLst>
                                    </p:anim>
                                    <p:animEffect transition="in" filter="fade">
                                      <p:cBhvr>
                                        <p:cTn id="82" dur="500"/>
                                        <p:tgtEl>
                                          <p:spTgt spid="72"/>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 calcmode="lin" valueType="num">
                                      <p:cBhvr>
                                        <p:cTn id="88" dur="500" fill="hold"/>
                                        <p:tgtEl>
                                          <p:spTgt spid="68"/>
                                        </p:tgtEl>
                                        <p:attrNameLst>
                                          <p:attrName>style.rotation</p:attrName>
                                        </p:attrNameLst>
                                      </p:cBhvr>
                                      <p:tavLst>
                                        <p:tav tm="0">
                                          <p:val>
                                            <p:fltVal val="360"/>
                                          </p:val>
                                        </p:tav>
                                        <p:tav tm="100000">
                                          <p:val>
                                            <p:fltVal val="0"/>
                                          </p:val>
                                        </p:tav>
                                      </p:tavLst>
                                    </p:anim>
                                    <p:animEffect transition="in" filter="fade">
                                      <p:cBhvr>
                                        <p:cTn id="89" dur="500"/>
                                        <p:tgtEl>
                                          <p:spTgt spid="6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500"/>
                                        <p:tgtEl>
                                          <p:spTgt spid="79"/>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83"/>
                                        </p:tgtEl>
                                        <p:attrNameLst>
                                          <p:attrName>style.visibility</p:attrName>
                                        </p:attrNameLst>
                                      </p:cBhvr>
                                      <p:to>
                                        <p:strVal val="visible"/>
                                      </p:to>
                                    </p:set>
                                    <p:anim calcmode="lin" valueType="num">
                                      <p:cBhvr>
                                        <p:cTn id="101" dur="500" fill="hold"/>
                                        <p:tgtEl>
                                          <p:spTgt spid="83"/>
                                        </p:tgtEl>
                                        <p:attrNameLst>
                                          <p:attrName>ppt_w</p:attrName>
                                        </p:attrNameLst>
                                      </p:cBhvr>
                                      <p:tavLst>
                                        <p:tav tm="0">
                                          <p:val>
                                            <p:fltVal val="0"/>
                                          </p:val>
                                        </p:tav>
                                        <p:tav tm="100000">
                                          <p:val>
                                            <p:strVal val="#ppt_w"/>
                                          </p:val>
                                        </p:tav>
                                      </p:tavLst>
                                    </p:anim>
                                    <p:anim calcmode="lin" valueType="num">
                                      <p:cBhvr>
                                        <p:cTn id="102" dur="500" fill="hold"/>
                                        <p:tgtEl>
                                          <p:spTgt spid="83"/>
                                        </p:tgtEl>
                                        <p:attrNameLst>
                                          <p:attrName>ppt_h</p:attrName>
                                        </p:attrNameLst>
                                      </p:cBhvr>
                                      <p:tavLst>
                                        <p:tav tm="0">
                                          <p:val>
                                            <p:fltVal val="0"/>
                                          </p:val>
                                        </p:tav>
                                        <p:tav tm="100000">
                                          <p:val>
                                            <p:strVal val="#ppt_h"/>
                                          </p:val>
                                        </p:tav>
                                      </p:tavLst>
                                    </p:anim>
                                    <p:animEffect transition="in" filter="fade">
                                      <p:cBhvr>
                                        <p:cTn id="103" dur="500"/>
                                        <p:tgtEl>
                                          <p:spTgt spid="83"/>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fltVal val="0"/>
                                          </p:val>
                                        </p:tav>
                                        <p:tav tm="100000">
                                          <p:val>
                                            <p:strVal val="#ppt_h"/>
                                          </p:val>
                                        </p:tav>
                                      </p:tavLst>
                                    </p:anim>
                                    <p:anim calcmode="lin" valueType="num">
                                      <p:cBhvr>
                                        <p:cTn id="109" dur="500" fill="hold"/>
                                        <p:tgtEl>
                                          <p:spTgt spid="71"/>
                                        </p:tgtEl>
                                        <p:attrNameLst>
                                          <p:attrName>style.rotation</p:attrName>
                                        </p:attrNameLst>
                                      </p:cBhvr>
                                      <p:tavLst>
                                        <p:tav tm="0">
                                          <p:val>
                                            <p:fltVal val="360"/>
                                          </p:val>
                                        </p:tav>
                                        <p:tav tm="100000">
                                          <p:val>
                                            <p:fltVal val="0"/>
                                          </p:val>
                                        </p:tav>
                                      </p:tavLst>
                                    </p:anim>
                                    <p:animEffect transition="in" filter="fade">
                                      <p:cBhvr>
                                        <p:cTn id="110" dur="500"/>
                                        <p:tgtEl>
                                          <p:spTgt spid="71"/>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69"/>
                                        </p:tgtEl>
                                        <p:attrNameLst>
                                          <p:attrName>style.visibility</p:attrName>
                                        </p:attrNameLst>
                                      </p:cBhvr>
                                      <p:to>
                                        <p:strVal val="visible"/>
                                      </p:to>
                                    </p:set>
                                    <p:anim calcmode="lin" valueType="num">
                                      <p:cBhvr>
                                        <p:cTn id="114" dur="500" fill="hold"/>
                                        <p:tgtEl>
                                          <p:spTgt spid="69"/>
                                        </p:tgtEl>
                                        <p:attrNameLst>
                                          <p:attrName>ppt_w</p:attrName>
                                        </p:attrNameLst>
                                      </p:cBhvr>
                                      <p:tavLst>
                                        <p:tav tm="0">
                                          <p:val>
                                            <p:fltVal val="0"/>
                                          </p:val>
                                        </p:tav>
                                        <p:tav tm="100000">
                                          <p:val>
                                            <p:strVal val="#ppt_w"/>
                                          </p:val>
                                        </p:tav>
                                      </p:tavLst>
                                    </p:anim>
                                    <p:anim calcmode="lin" valueType="num">
                                      <p:cBhvr>
                                        <p:cTn id="115" dur="500" fill="hold"/>
                                        <p:tgtEl>
                                          <p:spTgt spid="69"/>
                                        </p:tgtEl>
                                        <p:attrNameLst>
                                          <p:attrName>ppt_h</p:attrName>
                                        </p:attrNameLst>
                                      </p:cBhvr>
                                      <p:tavLst>
                                        <p:tav tm="0">
                                          <p:val>
                                            <p:fltVal val="0"/>
                                          </p:val>
                                        </p:tav>
                                        <p:tav tm="100000">
                                          <p:val>
                                            <p:strVal val="#ppt_h"/>
                                          </p:val>
                                        </p:tav>
                                      </p:tavLst>
                                    </p:anim>
                                    <p:anim calcmode="lin" valueType="num">
                                      <p:cBhvr>
                                        <p:cTn id="116" dur="500" fill="hold"/>
                                        <p:tgtEl>
                                          <p:spTgt spid="69"/>
                                        </p:tgtEl>
                                        <p:attrNameLst>
                                          <p:attrName>style.rotation</p:attrName>
                                        </p:attrNameLst>
                                      </p:cBhvr>
                                      <p:tavLst>
                                        <p:tav tm="0">
                                          <p:val>
                                            <p:fltVal val="360"/>
                                          </p:val>
                                        </p:tav>
                                        <p:tav tm="100000">
                                          <p:val>
                                            <p:fltVal val="0"/>
                                          </p:val>
                                        </p:tav>
                                      </p:tavLst>
                                    </p:anim>
                                    <p:animEffect transition="in" filter="fade">
                                      <p:cBhvr>
                                        <p:cTn id="117" dur="500"/>
                                        <p:tgtEl>
                                          <p:spTgt spid="69"/>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fade">
                                      <p:cBhvr>
                                        <p:cTn id="121" dur="500"/>
                                        <p:tgtEl>
                                          <p:spTgt spid="81"/>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500"/>
                                        <p:tgtEl>
                                          <p:spTgt spid="80"/>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500" fill="hold"/>
                                        <p:tgtEl>
                                          <p:spTgt spid="85"/>
                                        </p:tgtEl>
                                        <p:attrNameLst>
                                          <p:attrName>ppt_w</p:attrName>
                                        </p:attrNameLst>
                                      </p:cBhvr>
                                      <p:tavLst>
                                        <p:tav tm="0">
                                          <p:val>
                                            <p:fltVal val="0"/>
                                          </p:val>
                                        </p:tav>
                                        <p:tav tm="100000">
                                          <p:val>
                                            <p:strVal val="#ppt_w"/>
                                          </p:val>
                                        </p:tav>
                                      </p:tavLst>
                                    </p:anim>
                                    <p:anim calcmode="lin" valueType="num">
                                      <p:cBhvr>
                                        <p:cTn id="130" dur="500" fill="hold"/>
                                        <p:tgtEl>
                                          <p:spTgt spid="85"/>
                                        </p:tgtEl>
                                        <p:attrNameLst>
                                          <p:attrName>ppt_h</p:attrName>
                                        </p:attrNameLst>
                                      </p:cBhvr>
                                      <p:tavLst>
                                        <p:tav tm="0">
                                          <p:val>
                                            <p:fltVal val="0"/>
                                          </p:val>
                                        </p:tav>
                                        <p:tav tm="100000">
                                          <p:val>
                                            <p:strVal val="#ppt_h"/>
                                          </p:val>
                                        </p:tav>
                                      </p:tavLst>
                                    </p:anim>
                                    <p:animEffect transition="in" filter="fade">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6" grpId="0" animBg="1"/>
      <p:bldP spid="67" grpId="0" animBg="1"/>
      <p:bldP spid="68"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t="10159" r="22291" b="59841"/>
          <a:stretch/>
        </p:blipFill>
        <p:spPr>
          <a:xfrm>
            <a:off x="-1004968" y="1430741"/>
            <a:ext cx="6338968" cy="3682728"/>
          </a:xfrm>
          <a:prstGeom prst="rect">
            <a:avLst/>
          </a:prstGeom>
        </p:spPr>
      </p:pic>
      <p:sp>
        <p:nvSpPr>
          <p:cNvPr id="7" name="矩形 6"/>
          <p:cNvSpPr/>
          <p:nvPr/>
        </p:nvSpPr>
        <p:spPr>
          <a:xfrm>
            <a:off x="2585670" y="2413327"/>
            <a:ext cx="1316386" cy="1862048"/>
          </a:xfrm>
          <a:prstGeom prst="rect">
            <a:avLst/>
          </a:prstGeom>
        </p:spPr>
        <p:txBody>
          <a:bodyPr wrap="none">
            <a:spAutoFit/>
          </a:bodyPr>
          <a:lstStyle/>
          <a:p>
            <a:r>
              <a:rPr lang="en-US" altLang="zh-CN" sz="115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03</a:t>
            </a:r>
          </a:p>
        </p:txBody>
      </p:sp>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6672" y="2093370"/>
            <a:ext cx="1048444" cy="758948"/>
          </a:xfrm>
          <a:prstGeom prst="rect">
            <a:avLst/>
          </a:prstGeom>
        </p:spPr>
      </p:pic>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24862" y="4024058"/>
            <a:ext cx="845757" cy="612227"/>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95921" y="3514946"/>
            <a:ext cx="1215284" cy="879720"/>
          </a:xfrm>
          <a:prstGeom prst="rect">
            <a:avLst/>
          </a:prstGeom>
        </p:spPr>
      </p:pic>
      <p:pic>
        <p:nvPicPr>
          <p:cNvPr id="12" name="图片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46005" y="3486483"/>
            <a:ext cx="1215283" cy="879720"/>
          </a:xfrm>
          <a:prstGeom prst="rect">
            <a:avLst/>
          </a:prstGeom>
        </p:spPr>
      </p:pic>
      <p:pic>
        <p:nvPicPr>
          <p:cNvPr id="18" name="图片 1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597559" y="3222391"/>
            <a:ext cx="951086" cy="852123"/>
          </a:xfrm>
          <a:prstGeom prst="rect">
            <a:avLst/>
          </a:prstGeom>
        </p:spPr>
      </p:pic>
      <p:pic>
        <p:nvPicPr>
          <p:cNvPr id="19" name="图片 18"/>
          <p:cNvPicPr>
            <a:picLocks noChangeAspect="1"/>
          </p:cNvPicPr>
          <p:nvPr/>
        </p:nvPicPr>
        <p:blipFill rotWithShape="1">
          <a:blip r:embed="rId8" cstate="screen">
            <a:extLst>
              <a:ext uri="{28A0092B-C50C-407E-A947-70E740481C1C}">
                <a14:useLocalDpi xmlns:a14="http://schemas.microsoft.com/office/drawing/2010/main"/>
              </a:ext>
            </a:extLst>
          </a:blip>
          <a:srcRect r="-21337"/>
          <a:stretch/>
        </p:blipFill>
        <p:spPr>
          <a:xfrm>
            <a:off x="3590521" y="1958342"/>
            <a:ext cx="1177185" cy="1054695"/>
          </a:xfrm>
          <a:prstGeom prst="rect">
            <a:avLst/>
          </a:prstGeom>
        </p:spPr>
      </p:pic>
      <p:grpSp>
        <p:nvGrpSpPr>
          <p:cNvPr id="20" name="组合 19"/>
          <p:cNvGrpSpPr/>
          <p:nvPr/>
        </p:nvGrpSpPr>
        <p:grpSpPr>
          <a:xfrm>
            <a:off x="3871965" y="2666410"/>
            <a:ext cx="6070961" cy="1697072"/>
            <a:chOff x="5725442" y="1513207"/>
            <a:chExt cx="4009950" cy="1697072"/>
          </a:xfrm>
        </p:grpSpPr>
        <p:sp>
          <p:nvSpPr>
            <p:cNvPr id="21" name="文本框 20"/>
            <p:cNvSpPr txBox="1"/>
            <p:nvPr/>
          </p:nvSpPr>
          <p:spPr>
            <a:xfrm>
              <a:off x="5725442" y="1513207"/>
              <a:ext cx="4009950" cy="1323439"/>
            </a:xfrm>
            <a:prstGeom prst="rect">
              <a:avLst/>
            </a:prstGeom>
            <a:noFill/>
          </p:spPr>
          <p:txBody>
            <a:bodyPr wrap="square" rtlCol="0">
              <a:spAutoFit/>
            </a:bodyPr>
            <a:lstStyle/>
            <a:p>
              <a:pPr algn="r"/>
              <a:r>
                <a:rPr lang="zh-CN" altLang="en-US" sz="4000" b="1" dirty="0">
                  <a:solidFill>
                    <a:srgbClr val="FC2692"/>
                  </a:solidFill>
                  <a:latin typeface="造字工房悦圆演示版常规体" pitchFamily="50" charset="-122"/>
                  <a:ea typeface="造字工房悦圆演示版常规体" pitchFamily="50" charset="-122"/>
                </a:rPr>
                <a:t>请插入您标题内容</a:t>
              </a:r>
            </a:p>
          </p:txBody>
        </p:sp>
        <p:sp>
          <p:nvSpPr>
            <p:cNvPr id="22" name="文本框 21"/>
            <p:cNvSpPr txBox="1"/>
            <p:nvPr/>
          </p:nvSpPr>
          <p:spPr>
            <a:xfrm>
              <a:off x="5725442" y="2269124"/>
              <a:ext cx="3975053" cy="941155"/>
            </a:xfrm>
            <a:prstGeom prst="rect">
              <a:avLst/>
            </a:prstGeom>
            <a:noFill/>
          </p:spPr>
          <p:txBody>
            <a:bodyPr wrap="square" rtlCol="0">
              <a:spAutoFit/>
            </a:bodyPr>
            <a:lstStyle/>
            <a:p>
              <a:pPr algn="r">
                <a:lnSpc>
                  <a:spcPct val="12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474707" y="2136473"/>
            <a:ext cx="1441175" cy="1043239"/>
          </a:xfrm>
          <a:prstGeom prst="rect">
            <a:avLst/>
          </a:prstGeom>
        </p:spPr>
      </p:pic>
      <p:pic>
        <p:nvPicPr>
          <p:cNvPr id="24" name="图片 23"/>
          <p:cNvPicPr>
            <a:picLocks noChangeAspect="1"/>
          </p:cNvPicPr>
          <p:nvPr/>
        </p:nvPicPr>
        <p:blipFill rotWithShape="1">
          <a:blip r:embed="rId10" cstate="screen">
            <a:extLst>
              <a:ext uri="{28A0092B-C50C-407E-A947-70E740481C1C}">
                <a14:useLocalDpi xmlns:a14="http://schemas.microsoft.com/office/drawing/2010/main"/>
              </a:ext>
            </a:extLst>
          </a:blip>
          <a:srcRect r="-21337"/>
          <a:stretch/>
        </p:blipFill>
        <p:spPr>
          <a:xfrm>
            <a:off x="9463830" y="3648452"/>
            <a:ext cx="1299273" cy="1164079"/>
          </a:xfrm>
          <a:prstGeom prst="rect">
            <a:avLst/>
          </a:prstGeom>
        </p:spPr>
      </p:pic>
      <p:pic>
        <p:nvPicPr>
          <p:cNvPr id="25" name="图片 24"/>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1676193" y="3881962"/>
            <a:ext cx="1374531" cy="1231507"/>
          </a:xfrm>
          <a:prstGeom prst="rect">
            <a:avLst/>
          </a:prstGeom>
        </p:spPr>
      </p:pic>
    </p:spTree>
    <p:extLst>
      <p:ext uri="{BB962C8B-B14F-4D97-AF65-F5344CB8AC3E}">
        <p14:creationId xmlns:p14="http://schemas.microsoft.com/office/powerpoint/2010/main" val="24333641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2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4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a:spLocks noChangeArrowheads="1"/>
          </p:cNvSpPr>
          <p:nvPr/>
        </p:nvSpPr>
        <p:spPr bwMode="auto">
          <a:xfrm>
            <a:off x="7605183" y="20545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46" name="直接连接符 45"/>
          <p:cNvSpPr>
            <a:spLocks noChangeShapeType="1"/>
          </p:cNvSpPr>
          <p:nvPr/>
        </p:nvSpPr>
        <p:spPr bwMode="auto">
          <a:xfrm>
            <a:off x="7702550" y="3083273"/>
            <a:ext cx="3649133" cy="2116"/>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7" name="矩形 46"/>
          <p:cNvSpPr>
            <a:spLocks noChangeArrowheads="1"/>
          </p:cNvSpPr>
          <p:nvPr/>
        </p:nvSpPr>
        <p:spPr bwMode="auto">
          <a:xfrm>
            <a:off x="814917" y="20545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48" name="直接连接符 47"/>
          <p:cNvSpPr>
            <a:spLocks noChangeShapeType="1"/>
          </p:cNvSpPr>
          <p:nvPr/>
        </p:nvSpPr>
        <p:spPr bwMode="auto">
          <a:xfrm>
            <a:off x="912283" y="3083273"/>
            <a:ext cx="3649133" cy="2116"/>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9" name="矩形 48"/>
          <p:cNvSpPr>
            <a:spLocks noChangeArrowheads="1"/>
          </p:cNvSpPr>
          <p:nvPr/>
        </p:nvSpPr>
        <p:spPr bwMode="auto">
          <a:xfrm>
            <a:off x="7605183" y="3405006"/>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50" name="直接连接符 49"/>
          <p:cNvSpPr>
            <a:spLocks noChangeShapeType="1"/>
          </p:cNvSpPr>
          <p:nvPr/>
        </p:nvSpPr>
        <p:spPr bwMode="auto">
          <a:xfrm>
            <a:off x="7702550" y="4433706"/>
            <a:ext cx="3649133" cy="2116"/>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51" name="矩形 50"/>
          <p:cNvSpPr>
            <a:spLocks noChangeArrowheads="1"/>
          </p:cNvSpPr>
          <p:nvPr/>
        </p:nvSpPr>
        <p:spPr bwMode="auto">
          <a:xfrm>
            <a:off x="814917" y="3405006"/>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52" name="直接连接符 51"/>
          <p:cNvSpPr>
            <a:spLocks noChangeShapeType="1"/>
          </p:cNvSpPr>
          <p:nvPr/>
        </p:nvSpPr>
        <p:spPr bwMode="auto">
          <a:xfrm>
            <a:off x="912283" y="4433706"/>
            <a:ext cx="3649133" cy="2116"/>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53" name="矩形 52"/>
          <p:cNvSpPr>
            <a:spLocks noChangeArrowheads="1"/>
          </p:cNvSpPr>
          <p:nvPr/>
        </p:nvSpPr>
        <p:spPr bwMode="auto">
          <a:xfrm>
            <a:off x="7605183" y="48231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54" name="矩形 53"/>
          <p:cNvSpPr>
            <a:spLocks noChangeArrowheads="1"/>
          </p:cNvSpPr>
          <p:nvPr/>
        </p:nvSpPr>
        <p:spPr bwMode="auto">
          <a:xfrm>
            <a:off x="814917" y="48231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grpSp>
        <p:nvGrpSpPr>
          <p:cNvPr id="55" name="组合 54"/>
          <p:cNvGrpSpPr/>
          <p:nvPr/>
        </p:nvGrpSpPr>
        <p:grpSpPr>
          <a:xfrm>
            <a:off x="6282269" y="1762472"/>
            <a:ext cx="1270000" cy="1270000"/>
            <a:chOff x="4711700" y="1321854"/>
            <a:chExt cx="952500" cy="952500"/>
          </a:xfrm>
        </p:grpSpPr>
        <p:sp>
          <p:nvSpPr>
            <p:cNvPr id="56" name="Freeform 28"/>
            <p:cNvSpPr>
              <a:spLocks noEditPoints="1"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7" name="Freeform 29"/>
            <p:cNvSpPr>
              <a:spLocks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solidFill>
              <a:srgbClr val="FC269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8" name="TextBox 682"/>
            <p:cNvSpPr>
              <a:spLocks noChangeArrowheads="1"/>
            </p:cNvSpPr>
            <p:nvPr/>
          </p:nvSpPr>
          <p:spPr bwMode="auto">
            <a:xfrm>
              <a:off x="4866456" y="1544104"/>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rgbClr val="7F7F7F"/>
                  </a:solidFill>
                  <a:latin typeface="方正中等线简体" pitchFamily="2" charset="-122"/>
                  <a:ea typeface="方正中等线简体" pitchFamily="2" charset="-122"/>
                </a:rPr>
                <a:t>82</a:t>
              </a:r>
              <a:r>
                <a:rPr lang="en-US" sz="2133">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59" name="组合 58"/>
          <p:cNvGrpSpPr/>
          <p:nvPr/>
        </p:nvGrpSpPr>
        <p:grpSpPr>
          <a:xfrm>
            <a:off x="4633382" y="1762472"/>
            <a:ext cx="1270000" cy="1270000"/>
            <a:chOff x="3475037" y="1321854"/>
            <a:chExt cx="952500" cy="952500"/>
          </a:xfrm>
        </p:grpSpPr>
        <p:sp>
          <p:nvSpPr>
            <p:cNvPr id="60" name="Freeform 14"/>
            <p:cNvSpPr>
              <a:spLocks noEditPoints="1" noChangeArrowheads="1"/>
            </p:cNvSpPr>
            <p:nvPr/>
          </p:nvSpPr>
          <p:spPr bwMode="auto">
            <a:xfrm>
              <a:off x="3475037"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1" name="Freeform 15"/>
            <p:cNvSpPr>
              <a:spLocks noChangeArrowheads="1"/>
            </p:cNvSpPr>
            <p:nvPr/>
          </p:nvSpPr>
          <p:spPr bwMode="auto">
            <a:xfrm>
              <a:off x="3475037" y="1321854"/>
              <a:ext cx="952500" cy="476250"/>
            </a:xfrm>
            <a:custGeom>
              <a:avLst/>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solidFill>
              <a:srgbClr val="ED10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2" name="TextBox 682"/>
            <p:cNvSpPr>
              <a:spLocks noChangeArrowheads="1"/>
            </p:cNvSpPr>
            <p:nvPr/>
          </p:nvSpPr>
          <p:spPr bwMode="auto">
            <a:xfrm>
              <a:off x="3629794" y="1544104"/>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dirty="0">
                  <a:solidFill>
                    <a:srgbClr val="7F7F7F"/>
                  </a:solidFill>
                  <a:latin typeface="方正中等线简体" pitchFamily="2" charset="-122"/>
                  <a:ea typeface="方正中等线简体" pitchFamily="2" charset="-122"/>
                </a:rPr>
                <a:t>50</a:t>
              </a:r>
              <a:r>
                <a:rPr lang="en-US" sz="2133" dirty="0">
                  <a:solidFill>
                    <a:srgbClr val="7F7F7F"/>
                  </a:solidFill>
                  <a:latin typeface="方正中等线简体" pitchFamily="2" charset="-122"/>
                  <a:ea typeface="方正中等线简体" pitchFamily="2" charset="-122"/>
                </a:rPr>
                <a:t>%</a:t>
              </a:r>
              <a:endParaRPr lang="zh-CN" altLang="en-US" sz="3200" dirty="0">
                <a:solidFill>
                  <a:srgbClr val="7F7F7F"/>
                </a:solidFill>
                <a:latin typeface="方正中等线简体" pitchFamily="2" charset="-122"/>
                <a:ea typeface="方正中等线简体" pitchFamily="2" charset="-122"/>
              </a:endParaRPr>
            </a:p>
          </p:txBody>
        </p:sp>
      </p:grpSp>
      <p:grpSp>
        <p:nvGrpSpPr>
          <p:cNvPr id="63" name="组合 62"/>
          <p:cNvGrpSpPr/>
          <p:nvPr/>
        </p:nvGrpSpPr>
        <p:grpSpPr>
          <a:xfrm>
            <a:off x="6282269" y="3153121"/>
            <a:ext cx="1270000" cy="1270000"/>
            <a:chOff x="4711700" y="2364841"/>
            <a:chExt cx="952500" cy="952500"/>
          </a:xfrm>
        </p:grpSpPr>
        <p:sp>
          <p:nvSpPr>
            <p:cNvPr id="64" name="Freeform 23"/>
            <p:cNvSpPr>
              <a:spLocks noEditPoints="1"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5" name="Freeform 24"/>
            <p:cNvSpPr>
              <a:spLocks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solidFill>
              <a:srgbClr val="FC2692">
                <a:alpha val="8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66" name="TextBox 682"/>
            <p:cNvSpPr>
              <a:spLocks noChangeArrowheads="1"/>
            </p:cNvSpPr>
            <p:nvPr/>
          </p:nvSpPr>
          <p:spPr bwMode="auto">
            <a:xfrm>
              <a:off x="4866456" y="2556929"/>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rgbClr val="7F7F7F"/>
                  </a:solidFill>
                  <a:latin typeface="方正中等线简体" pitchFamily="2" charset="-122"/>
                  <a:ea typeface="方正中等线简体" pitchFamily="2" charset="-122"/>
                </a:rPr>
                <a:t>75</a:t>
              </a:r>
              <a:r>
                <a:rPr lang="en-US" sz="2133">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67" name="组合 66"/>
          <p:cNvGrpSpPr/>
          <p:nvPr/>
        </p:nvGrpSpPr>
        <p:grpSpPr>
          <a:xfrm>
            <a:off x="4633382" y="3148889"/>
            <a:ext cx="1270000" cy="1274233"/>
            <a:chOff x="3475037" y="2361666"/>
            <a:chExt cx="952500" cy="955675"/>
          </a:xfrm>
        </p:grpSpPr>
        <p:sp>
          <p:nvSpPr>
            <p:cNvPr id="68" name="Freeform 10"/>
            <p:cNvSpPr>
              <a:spLocks noEditPoints="1" noChangeArrowheads="1"/>
            </p:cNvSpPr>
            <p:nvPr/>
          </p:nvSpPr>
          <p:spPr bwMode="auto">
            <a:xfrm>
              <a:off x="3475037" y="2361666"/>
              <a:ext cx="952500" cy="955675"/>
            </a:xfrm>
            <a:custGeom>
              <a:avLst/>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9" name="Freeform 11"/>
            <p:cNvSpPr>
              <a:spLocks noChangeArrowheads="1"/>
            </p:cNvSpPr>
            <p:nvPr/>
          </p:nvSpPr>
          <p:spPr bwMode="auto">
            <a:xfrm>
              <a:off x="3475037" y="2361666"/>
              <a:ext cx="831850" cy="479425"/>
            </a:xfrm>
            <a:custGeom>
              <a:avLst/>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solidFill>
              <a:srgbClr val="FC2692">
                <a:alpha val="8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0" name="TextBox 682"/>
            <p:cNvSpPr>
              <a:spLocks noChangeArrowheads="1"/>
            </p:cNvSpPr>
            <p:nvPr/>
          </p:nvSpPr>
          <p:spPr bwMode="auto">
            <a:xfrm>
              <a:off x="3629794" y="2556929"/>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rgbClr val="7F7F7F"/>
                  </a:solidFill>
                  <a:latin typeface="方正中等线简体" pitchFamily="2" charset="-122"/>
                  <a:ea typeface="方正中等线简体" pitchFamily="2" charset="-122"/>
                </a:rPr>
                <a:t>28</a:t>
              </a:r>
              <a:r>
                <a:rPr lang="en-US" sz="2133">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71" name="组合 70"/>
          <p:cNvGrpSpPr/>
          <p:nvPr/>
        </p:nvGrpSpPr>
        <p:grpSpPr>
          <a:xfrm>
            <a:off x="6212417" y="4467573"/>
            <a:ext cx="1409700" cy="1409700"/>
            <a:chOff x="4659312" y="3350679"/>
            <a:chExt cx="1057275" cy="1057275"/>
          </a:xfrm>
        </p:grpSpPr>
        <p:sp>
          <p:nvSpPr>
            <p:cNvPr id="72" name="Freeform 18"/>
            <p:cNvSpPr>
              <a:spLocks noEditPoints="1" noChangeArrowheads="1"/>
            </p:cNvSpPr>
            <p:nvPr/>
          </p:nvSpPr>
          <p:spPr bwMode="auto">
            <a:xfrm>
              <a:off x="4659312" y="3350679"/>
              <a:ext cx="1057275" cy="1057275"/>
            </a:xfrm>
            <a:custGeom>
              <a:avLst/>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solidFill>
              <a:srgbClr val="FC2692">
                <a:alpha val="6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3" name="Freeform 19"/>
            <p:cNvSpPr>
              <a:spLocks noChangeArrowheads="1"/>
            </p:cNvSpPr>
            <p:nvPr/>
          </p:nvSpPr>
          <p:spPr bwMode="auto">
            <a:xfrm>
              <a:off x="4711700" y="3876141"/>
              <a:ext cx="828675" cy="531813"/>
            </a:xfrm>
            <a:custGeom>
              <a:avLst/>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74" name="TextBox 682"/>
            <p:cNvSpPr>
              <a:spLocks noChangeArrowheads="1"/>
            </p:cNvSpPr>
            <p:nvPr/>
          </p:nvSpPr>
          <p:spPr bwMode="auto">
            <a:xfrm>
              <a:off x="4866456" y="3644366"/>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rgbClr val="7F7F7F"/>
                  </a:solidFill>
                  <a:latin typeface="方正中等线简体" pitchFamily="2" charset="-122"/>
                  <a:ea typeface="方正中等线简体" pitchFamily="2" charset="-122"/>
                </a:rPr>
                <a:t>61</a:t>
              </a:r>
              <a:r>
                <a:rPr lang="en-US" sz="2133">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75" name="组合 74"/>
          <p:cNvGrpSpPr/>
          <p:nvPr/>
        </p:nvGrpSpPr>
        <p:grpSpPr>
          <a:xfrm>
            <a:off x="4633382" y="4537421"/>
            <a:ext cx="1270000" cy="1270000"/>
            <a:chOff x="3475037" y="3403066"/>
            <a:chExt cx="952500" cy="952500"/>
          </a:xfrm>
        </p:grpSpPr>
        <p:sp>
          <p:nvSpPr>
            <p:cNvPr id="76" name="Freeform 5"/>
            <p:cNvSpPr>
              <a:spLocks noEditPoints="1" noChangeArrowheads="1"/>
            </p:cNvSpPr>
            <p:nvPr/>
          </p:nvSpPr>
          <p:spPr bwMode="auto">
            <a:xfrm>
              <a:off x="3475037" y="3403066"/>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77" name="Freeform 6"/>
            <p:cNvSpPr>
              <a:spLocks noChangeArrowheads="1"/>
            </p:cNvSpPr>
            <p:nvPr/>
          </p:nvSpPr>
          <p:spPr bwMode="auto">
            <a:xfrm>
              <a:off x="3475037" y="3485616"/>
              <a:ext cx="269875" cy="393700"/>
            </a:xfrm>
            <a:custGeom>
              <a:avLst/>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ah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solidFill>
              <a:srgbClr val="FC2692">
                <a:alpha val="6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8" name="TextBox 682"/>
            <p:cNvSpPr>
              <a:spLocks noChangeArrowheads="1"/>
            </p:cNvSpPr>
            <p:nvPr/>
          </p:nvSpPr>
          <p:spPr bwMode="auto">
            <a:xfrm>
              <a:off x="3629794" y="3644366"/>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rgbClr val="7F7F7F"/>
                  </a:solidFill>
                  <a:latin typeface="方正中等线简体" pitchFamily="2" charset="-122"/>
                  <a:ea typeface="方正中等线简体" pitchFamily="2" charset="-122"/>
                </a:rPr>
                <a:t>15</a:t>
              </a:r>
              <a:r>
                <a:rPr lang="en-US" sz="2133">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sp>
        <p:nvSpPr>
          <p:cNvPr id="3" name="灯片编号占位符 2"/>
          <p:cNvSpPr>
            <a:spLocks noGrp="1"/>
          </p:cNvSpPr>
          <p:nvPr>
            <p:ph type="sldNum" sz="quarter" idx="12"/>
          </p:nvPr>
        </p:nvSpPr>
        <p:spPr/>
        <p:txBody>
          <a:bodyPr/>
          <a:lstStyle/>
          <a:p>
            <a:fld id="{0942A7D8-7BAA-4C4E-860D-7E3507E96D7B}" type="slidenum">
              <a:rPr lang="zh-CN" altLang="en-US" smtClean="0"/>
              <a:pPr/>
              <a:t>17</a:t>
            </a:fld>
            <a:endParaRPr lang="zh-CN" altLang="en-US"/>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8039040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anim calcmode="lin" valueType="num">
                                      <p:cBhvr>
                                        <p:cTn id="10" dur="500" fill="hold"/>
                                        <p:tgtEl>
                                          <p:spTgt spid="59"/>
                                        </p:tgtEl>
                                        <p:attrNameLst>
                                          <p:attrName>ppt_x</p:attrName>
                                        </p:attrNameLst>
                                      </p:cBhvr>
                                      <p:tavLst>
                                        <p:tav tm="0">
                                          <p:val>
                                            <p:fltVal val="0.5"/>
                                          </p:val>
                                        </p:tav>
                                        <p:tav tm="100000">
                                          <p:val>
                                            <p:strVal val="#ppt_x"/>
                                          </p:val>
                                        </p:tav>
                                      </p:tavLst>
                                    </p:anim>
                                    <p:anim calcmode="lin" valueType="num">
                                      <p:cBhvr>
                                        <p:cTn id="11" dur="500" fill="hold"/>
                                        <p:tgtEl>
                                          <p:spTgt spid="59"/>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7"/>
                                        </p:tgtEl>
                                        <p:attrNameLst>
                                          <p:attrName>style.visibility</p:attrName>
                                        </p:attrNameLst>
                                      </p:cBhvr>
                                      <p:to>
                                        <p:strVal val="visible"/>
                                      </p:to>
                                    </p:set>
                                    <p:anim calcmode="lin" valueType="num">
                                      <p:cBhvr>
                                        <p:cTn id="14" dur="500" fill="hold"/>
                                        <p:tgtEl>
                                          <p:spTgt spid="67"/>
                                        </p:tgtEl>
                                        <p:attrNameLst>
                                          <p:attrName>ppt_w</p:attrName>
                                        </p:attrNameLst>
                                      </p:cBhvr>
                                      <p:tavLst>
                                        <p:tav tm="0">
                                          <p:val>
                                            <p:fltVal val="0"/>
                                          </p:val>
                                        </p:tav>
                                        <p:tav tm="100000">
                                          <p:val>
                                            <p:strVal val="#ppt_w"/>
                                          </p:val>
                                        </p:tav>
                                      </p:tavLst>
                                    </p:anim>
                                    <p:anim calcmode="lin" valueType="num">
                                      <p:cBhvr>
                                        <p:cTn id="15" dur="500" fill="hold"/>
                                        <p:tgtEl>
                                          <p:spTgt spid="67"/>
                                        </p:tgtEl>
                                        <p:attrNameLst>
                                          <p:attrName>ppt_h</p:attrName>
                                        </p:attrNameLst>
                                      </p:cBhvr>
                                      <p:tavLst>
                                        <p:tav tm="0">
                                          <p:val>
                                            <p:fltVal val="0"/>
                                          </p:val>
                                        </p:tav>
                                        <p:tav tm="100000">
                                          <p:val>
                                            <p:strVal val="#ppt_h"/>
                                          </p:val>
                                        </p:tav>
                                      </p:tavLst>
                                    </p:anim>
                                    <p:animEffect transition="in" filter="fade">
                                      <p:cBhvr>
                                        <p:cTn id="16" dur="500"/>
                                        <p:tgtEl>
                                          <p:spTgt spid="67"/>
                                        </p:tgtEl>
                                      </p:cBhvr>
                                    </p:animEffect>
                                    <p:anim calcmode="lin" valueType="num">
                                      <p:cBhvr>
                                        <p:cTn id="17" dur="500" fill="hold"/>
                                        <p:tgtEl>
                                          <p:spTgt spid="67"/>
                                        </p:tgtEl>
                                        <p:attrNameLst>
                                          <p:attrName>ppt_x</p:attrName>
                                        </p:attrNameLst>
                                      </p:cBhvr>
                                      <p:tavLst>
                                        <p:tav tm="0">
                                          <p:val>
                                            <p:fltVal val="0.5"/>
                                          </p:val>
                                        </p:tav>
                                        <p:tav tm="100000">
                                          <p:val>
                                            <p:strVal val="#ppt_x"/>
                                          </p:val>
                                        </p:tav>
                                      </p:tavLst>
                                    </p:anim>
                                    <p:anim calcmode="lin" valueType="num">
                                      <p:cBhvr>
                                        <p:cTn id="18" dur="500" fill="hold"/>
                                        <p:tgtEl>
                                          <p:spTgt spid="6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p:cTn id="21" dur="500" fill="hold"/>
                                        <p:tgtEl>
                                          <p:spTgt spid="75"/>
                                        </p:tgtEl>
                                        <p:attrNameLst>
                                          <p:attrName>ppt_w</p:attrName>
                                        </p:attrNameLst>
                                      </p:cBhvr>
                                      <p:tavLst>
                                        <p:tav tm="0">
                                          <p:val>
                                            <p:fltVal val="0"/>
                                          </p:val>
                                        </p:tav>
                                        <p:tav tm="100000">
                                          <p:val>
                                            <p:strVal val="#ppt_w"/>
                                          </p:val>
                                        </p:tav>
                                      </p:tavLst>
                                    </p:anim>
                                    <p:anim calcmode="lin" valueType="num">
                                      <p:cBhvr>
                                        <p:cTn id="22" dur="500" fill="hold"/>
                                        <p:tgtEl>
                                          <p:spTgt spid="75"/>
                                        </p:tgtEl>
                                        <p:attrNameLst>
                                          <p:attrName>ppt_h</p:attrName>
                                        </p:attrNameLst>
                                      </p:cBhvr>
                                      <p:tavLst>
                                        <p:tav tm="0">
                                          <p:val>
                                            <p:fltVal val="0"/>
                                          </p:val>
                                        </p:tav>
                                        <p:tav tm="100000">
                                          <p:val>
                                            <p:strVal val="#ppt_h"/>
                                          </p:val>
                                        </p:tav>
                                      </p:tavLst>
                                    </p:anim>
                                    <p:animEffect transition="in" filter="fade">
                                      <p:cBhvr>
                                        <p:cTn id="23" dur="500"/>
                                        <p:tgtEl>
                                          <p:spTgt spid="75"/>
                                        </p:tgtEl>
                                      </p:cBhvr>
                                    </p:animEffect>
                                    <p:anim calcmode="lin" valueType="num">
                                      <p:cBhvr>
                                        <p:cTn id="24" dur="500" fill="hold"/>
                                        <p:tgtEl>
                                          <p:spTgt spid="75"/>
                                        </p:tgtEl>
                                        <p:attrNameLst>
                                          <p:attrName>ppt_x</p:attrName>
                                        </p:attrNameLst>
                                      </p:cBhvr>
                                      <p:tavLst>
                                        <p:tav tm="0">
                                          <p:val>
                                            <p:fltVal val="0.5"/>
                                          </p:val>
                                        </p:tav>
                                        <p:tav tm="100000">
                                          <p:val>
                                            <p:strVal val="#ppt_x"/>
                                          </p:val>
                                        </p:tav>
                                      </p:tavLst>
                                    </p:anim>
                                    <p:anim calcmode="lin" valueType="num">
                                      <p:cBhvr>
                                        <p:cTn id="25" dur="500" fill="hold"/>
                                        <p:tgtEl>
                                          <p:spTgt spid="7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anim calcmode="lin" valueType="num">
                                      <p:cBhvr>
                                        <p:cTn id="31" dur="500" fill="hold"/>
                                        <p:tgtEl>
                                          <p:spTgt spid="55"/>
                                        </p:tgtEl>
                                        <p:attrNameLst>
                                          <p:attrName>ppt_x</p:attrName>
                                        </p:attrNameLst>
                                      </p:cBhvr>
                                      <p:tavLst>
                                        <p:tav tm="0">
                                          <p:val>
                                            <p:fltVal val="0.5"/>
                                          </p:val>
                                        </p:tav>
                                        <p:tav tm="100000">
                                          <p:val>
                                            <p:strVal val="#ppt_x"/>
                                          </p:val>
                                        </p:tav>
                                      </p:tavLst>
                                    </p:anim>
                                    <p:anim calcmode="lin" valueType="num">
                                      <p:cBhvr>
                                        <p:cTn id="32" dur="500" fill="hold"/>
                                        <p:tgtEl>
                                          <p:spTgt spid="55"/>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p:cTn id="35" dur="500" fill="hold"/>
                                        <p:tgtEl>
                                          <p:spTgt spid="63"/>
                                        </p:tgtEl>
                                        <p:attrNameLst>
                                          <p:attrName>ppt_w</p:attrName>
                                        </p:attrNameLst>
                                      </p:cBhvr>
                                      <p:tavLst>
                                        <p:tav tm="0">
                                          <p:val>
                                            <p:fltVal val="0"/>
                                          </p:val>
                                        </p:tav>
                                        <p:tav tm="100000">
                                          <p:val>
                                            <p:strVal val="#ppt_w"/>
                                          </p:val>
                                        </p:tav>
                                      </p:tavLst>
                                    </p:anim>
                                    <p:anim calcmode="lin" valueType="num">
                                      <p:cBhvr>
                                        <p:cTn id="36" dur="500" fill="hold"/>
                                        <p:tgtEl>
                                          <p:spTgt spid="63"/>
                                        </p:tgtEl>
                                        <p:attrNameLst>
                                          <p:attrName>ppt_h</p:attrName>
                                        </p:attrNameLst>
                                      </p:cBhvr>
                                      <p:tavLst>
                                        <p:tav tm="0">
                                          <p:val>
                                            <p:fltVal val="0"/>
                                          </p:val>
                                        </p:tav>
                                        <p:tav tm="100000">
                                          <p:val>
                                            <p:strVal val="#ppt_h"/>
                                          </p:val>
                                        </p:tav>
                                      </p:tavLst>
                                    </p:anim>
                                    <p:animEffect transition="in" filter="fade">
                                      <p:cBhvr>
                                        <p:cTn id="37" dur="500"/>
                                        <p:tgtEl>
                                          <p:spTgt spid="63"/>
                                        </p:tgtEl>
                                      </p:cBhvr>
                                    </p:animEffect>
                                    <p:anim calcmode="lin" valueType="num">
                                      <p:cBhvr>
                                        <p:cTn id="38" dur="500" fill="hold"/>
                                        <p:tgtEl>
                                          <p:spTgt spid="63"/>
                                        </p:tgtEl>
                                        <p:attrNameLst>
                                          <p:attrName>ppt_x</p:attrName>
                                        </p:attrNameLst>
                                      </p:cBhvr>
                                      <p:tavLst>
                                        <p:tav tm="0">
                                          <p:val>
                                            <p:fltVal val="0.5"/>
                                          </p:val>
                                        </p:tav>
                                        <p:tav tm="100000">
                                          <p:val>
                                            <p:strVal val="#ppt_x"/>
                                          </p:val>
                                        </p:tav>
                                      </p:tavLst>
                                    </p:anim>
                                    <p:anim calcmode="lin" valueType="num">
                                      <p:cBhvr>
                                        <p:cTn id="39" dur="500" fill="hold"/>
                                        <p:tgtEl>
                                          <p:spTgt spid="63"/>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250"/>
                                  </p:stCondLst>
                                  <p:childTnLst>
                                    <p:set>
                                      <p:cBhvr>
                                        <p:cTn id="41" dur="1" fill="hold">
                                          <p:stCondLst>
                                            <p:cond delay="0"/>
                                          </p:stCondLst>
                                        </p:cTn>
                                        <p:tgtEl>
                                          <p:spTgt spid="71"/>
                                        </p:tgtEl>
                                        <p:attrNameLst>
                                          <p:attrName>style.visibility</p:attrName>
                                        </p:attrNameLst>
                                      </p:cBhvr>
                                      <p:to>
                                        <p:strVal val="visible"/>
                                      </p:to>
                                    </p:set>
                                    <p:anim calcmode="lin" valueType="num">
                                      <p:cBhvr>
                                        <p:cTn id="42" dur="500" fill="hold"/>
                                        <p:tgtEl>
                                          <p:spTgt spid="71"/>
                                        </p:tgtEl>
                                        <p:attrNameLst>
                                          <p:attrName>ppt_w</p:attrName>
                                        </p:attrNameLst>
                                      </p:cBhvr>
                                      <p:tavLst>
                                        <p:tav tm="0">
                                          <p:val>
                                            <p:fltVal val="0"/>
                                          </p:val>
                                        </p:tav>
                                        <p:tav tm="100000">
                                          <p:val>
                                            <p:strVal val="#ppt_w"/>
                                          </p:val>
                                        </p:tav>
                                      </p:tavLst>
                                    </p:anim>
                                    <p:anim calcmode="lin" valueType="num">
                                      <p:cBhvr>
                                        <p:cTn id="43" dur="500" fill="hold"/>
                                        <p:tgtEl>
                                          <p:spTgt spid="71"/>
                                        </p:tgtEl>
                                        <p:attrNameLst>
                                          <p:attrName>ppt_h</p:attrName>
                                        </p:attrNameLst>
                                      </p:cBhvr>
                                      <p:tavLst>
                                        <p:tav tm="0">
                                          <p:val>
                                            <p:fltVal val="0"/>
                                          </p:val>
                                        </p:tav>
                                        <p:tav tm="100000">
                                          <p:val>
                                            <p:strVal val="#ppt_h"/>
                                          </p:val>
                                        </p:tav>
                                      </p:tavLst>
                                    </p:anim>
                                    <p:animEffect transition="in" filter="fade">
                                      <p:cBhvr>
                                        <p:cTn id="44" dur="500"/>
                                        <p:tgtEl>
                                          <p:spTgt spid="71"/>
                                        </p:tgtEl>
                                      </p:cBhvr>
                                    </p:animEffect>
                                    <p:anim calcmode="lin" valueType="num">
                                      <p:cBhvr>
                                        <p:cTn id="45" dur="500" fill="hold"/>
                                        <p:tgtEl>
                                          <p:spTgt spid="71"/>
                                        </p:tgtEl>
                                        <p:attrNameLst>
                                          <p:attrName>ppt_x</p:attrName>
                                        </p:attrNameLst>
                                      </p:cBhvr>
                                      <p:tavLst>
                                        <p:tav tm="0">
                                          <p:val>
                                            <p:fltVal val="0.5"/>
                                          </p:val>
                                        </p:tav>
                                        <p:tav tm="100000">
                                          <p:val>
                                            <p:strVal val="#ppt_x"/>
                                          </p:val>
                                        </p:tav>
                                      </p:tavLst>
                                    </p:anim>
                                    <p:anim calcmode="lin" valueType="num">
                                      <p:cBhvr>
                                        <p:cTn id="46" dur="500" fill="hold"/>
                                        <p:tgtEl>
                                          <p:spTgt spid="71"/>
                                        </p:tgtEl>
                                        <p:attrNameLst>
                                          <p:attrName>ppt_y</p:attrName>
                                        </p:attrNameLst>
                                      </p:cBhvr>
                                      <p:tavLst>
                                        <p:tav tm="0">
                                          <p:val>
                                            <p:fltVal val="0.5"/>
                                          </p:val>
                                        </p:tav>
                                        <p:tav tm="100000">
                                          <p:val>
                                            <p:strVal val="#ppt_y"/>
                                          </p:val>
                                        </p:tav>
                                      </p:tavLst>
                                    </p:anim>
                                  </p:childTnLst>
                                </p:cTn>
                              </p:par>
                              <p:par>
                                <p:cTn id="47" presetID="8" presetClass="emph" presetSubtype="0" fill="hold" nodeType="withEffect">
                                  <p:stCondLst>
                                    <p:cond delay="0"/>
                                  </p:stCondLst>
                                  <p:childTnLst>
                                    <p:animRot by="-21600000">
                                      <p:cBhvr>
                                        <p:cTn id="48" dur="500" fill="hold"/>
                                        <p:tgtEl>
                                          <p:spTgt spid="59"/>
                                        </p:tgtEl>
                                        <p:attrNameLst>
                                          <p:attrName>r</p:attrName>
                                        </p:attrNameLst>
                                      </p:cBhvr>
                                    </p:animRot>
                                  </p:childTnLst>
                                </p:cTn>
                              </p:par>
                              <p:par>
                                <p:cTn id="49" presetID="8" presetClass="emph" presetSubtype="0" fill="hold" nodeType="withEffect">
                                  <p:stCondLst>
                                    <p:cond delay="250"/>
                                  </p:stCondLst>
                                  <p:childTnLst>
                                    <p:animRot by="-21600000">
                                      <p:cBhvr>
                                        <p:cTn id="50" dur="500" fill="hold"/>
                                        <p:tgtEl>
                                          <p:spTgt spid="67"/>
                                        </p:tgtEl>
                                        <p:attrNameLst>
                                          <p:attrName>r</p:attrName>
                                        </p:attrNameLst>
                                      </p:cBhvr>
                                    </p:animRot>
                                  </p:childTnLst>
                                </p:cTn>
                              </p:par>
                              <p:par>
                                <p:cTn id="51" presetID="8" presetClass="emph" presetSubtype="0" fill="hold" nodeType="withEffect">
                                  <p:stCondLst>
                                    <p:cond delay="0"/>
                                  </p:stCondLst>
                                  <p:childTnLst>
                                    <p:animRot by="-21600000">
                                      <p:cBhvr>
                                        <p:cTn id="52" dur="500" fill="hold"/>
                                        <p:tgtEl>
                                          <p:spTgt spid="75"/>
                                        </p:tgtEl>
                                        <p:attrNameLst>
                                          <p:attrName>r</p:attrName>
                                        </p:attrNameLst>
                                      </p:cBhvr>
                                    </p:animRot>
                                  </p:childTnLst>
                                </p:cTn>
                              </p:par>
                              <p:par>
                                <p:cTn id="53" presetID="8" presetClass="emph" presetSubtype="0" fill="hold" nodeType="withEffect">
                                  <p:stCondLst>
                                    <p:cond delay="250"/>
                                  </p:stCondLst>
                                  <p:childTnLst>
                                    <p:animRot by="-21600000">
                                      <p:cBhvr>
                                        <p:cTn id="54" dur="500" fill="hold"/>
                                        <p:tgtEl>
                                          <p:spTgt spid="55"/>
                                        </p:tgtEl>
                                        <p:attrNameLst>
                                          <p:attrName>r</p:attrName>
                                        </p:attrNameLst>
                                      </p:cBhvr>
                                    </p:animRot>
                                  </p:childTnLst>
                                </p:cTn>
                              </p:par>
                              <p:par>
                                <p:cTn id="55" presetID="8" presetClass="emph" presetSubtype="0" fill="hold" nodeType="withEffect">
                                  <p:stCondLst>
                                    <p:cond delay="0"/>
                                  </p:stCondLst>
                                  <p:childTnLst>
                                    <p:animRot by="-21600000">
                                      <p:cBhvr>
                                        <p:cTn id="56" dur="500" fill="hold"/>
                                        <p:tgtEl>
                                          <p:spTgt spid="63"/>
                                        </p:tgtEl>
                                        <p:attrNameLst>
                                          <p:attrName>r</p:attrName>
                                        </p:attrNameLst>
                                      </p:cBhvr>
                                    </p:animRot>
                                  </p:childTnLst>
                                </p:cTn>
                              </p:par>
                              <p:par>
                                <p:cTn id="57" presetID="8" presetClass="emph" presetSubtype="0" fill="hold" nodeType="withEffect">
                                  <p:stCondLst>
                                    <p:cond delay="250"/>
                                  </p:stCondLst>
                                  <p:childTnLst>
                                    <p:animRot by="-21600000">
                                      <p:cBhvr>
                                        <p:cTn id="58" dur="500" fill="hold"/>
                                        <p:tgtEl>
                                          <p:spTgt spid="71"/>
                                        </p:tgtEl>
                                        <p:attrNameLst>
                                          <p:attrName>r</p:attrName>
                                        </p:attrNameLst>
                                      </p:cBhvr>
                                    </p:animRot>
                                  </p:childTnLst>
                                </p:cTn>
                              </p:par>
                            </p:childTnLst>
                          </p:cTn>
                        </p:par>
                        <p:par>
                          <p:cTn id="59" fill="hold">
                            <p:stCondLst>
                              <p:cond delay="750"/>
                            </p:stCondLst>
                            <p:childTnLst>
                              <p:par>
                                <p:cTn id="60" presetID="12" presetClass="entr" presetSubtype="8"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p:tgtEl>
                                          <p:spTgt spid="46"/>
                                        </p:tgtEl>
                                        <p:attrNameLst>
                                          <p:attrName>ppt_x</p:attrName>
                                        </p:attrNameLst>
                                      </p:cBhvr>
                                      <p:tavLst>
                                        <p:tav tm="0">
                                          <p:val>
                                            <p:strVal val="#ppt_x-#ppt_w*1.125000"/>
                                          </p:val>
                                        </p:tav>
                                        <p:tav tm="100000">
                                          <p:val>
                                            <p:strVal val="#ppt_x"/>
                                          </p:val>
                                        </p:tav>
                                      </p:tavLst>
                                    </p:anim>
                                    <p:animEffect transition="in" filter="wipe(right)">
                                      <p:cBhvr>
                                        <p:cTn id="63" dur="500"/>
                                        <p:tgtEl>
                                          <p:spTgt spid="46"/>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p:tgtEl>
                                          <p:spTgt spid="50"/>
                                        </p:tgtEl>
                                        <p:attrNameLst>
                                          <p:attrName>ppt_x</p:attrName>
                                        </p:attrNameLst>
                                      </p:cBhvr>
                                      <p:tavLst>
                                        <p:tav tm="0">
                                          <p:val>
                                            <p:strVal val="#ppt_x-#ppt_w*1.125000"/>
                                          </p:val>
                                        </p:tav>
                                        <p:tav tm="100000">
                                          <p:val>
                                            <p:strVal val="#ppt_x"/>
                                          </p:val>
                                        </p:tav>
                                      </p:tavLst>
                                    </p:anim>
                                    <p:animEffect transition="in" filter="wipe(right)">
                                      <p:cBhvr>
                                        <p:cTn id="67" dur="500"/>
                                        <p:tgtEl>
                                          <p:spTgt spid="50"/>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additive="base">
                                        <p:cTn id="70" dur="500"/>
                                        <p:tgtEl>
                                          <p:spTgt spid="48"/>
                                        </p:tgtEl>
                                        <p:attrNameLst>
                                          <p:attrName>ppt_x</p:attrName>
                                        </p:attrNameLst>
                                      </p:cBhvr>
                                      <p:tavLst>
                                        <p:tav tm="0">
                                          <p:val>
                                            <p:strVal val="#ppt_x+#ppt_w*1.125000"/>
                                          </p:val>
                                        </p:tav>
                                        <p:tav tm="100000">
                                          <p:val>
                                            <p:strVal val="#ppt_x"/>
                                          </p:val>
                                        </p:tav>
                                      </p:tavLst>
                                    </p:anim>
                                    <p:animEffect transition="in" filter="wipe(left)">
                                      <p:cBhvr>
                                        <p:cTn id="71" dur="500"/>
                                        <p:tgtEl>
                                          <p:spTgt spid="48"/>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additive="base">
                                        <p:cTn id="74" dur="500"/>
                                        <p:tgtEl>
                                          <p:spTgt spid="52"/>
                                        </p:tgtEl>
                                        <p:attrNameLst>
                                          <p:attrName>ppt_x</p:attrName>
                                        </p:attrNameLst>
                                      </p:cBhvr>
                                      <p:tavLst>
                                        <p:tav tm="0">
                                          <p:val>
                                            <p:strVal val="#ppt_x+#ppt_w*1.125000"/>
                                          </p:val>
                                        </p:tav>
                                        <p:tav tm="100000">
                                          <p:val>
                                            <p:strVal val="#ppt_x"/>
                                          </p:val>
                                        </p:tav>
                                      </p:tavLst>
                                    </p:anim>
                                    <p:animEffect transition="in" filter="wipe(left)">
                                      <p:cBhvr>
                                        <p:cTn id="75" dur="500"/>
                                        <p:tgtEl>
                                          <p:spTgt spid="52"/>
                                        </p:tgtEl>
                                      </p:cBhvr>
                                    </p:animEffect>
                                  </p:childTnLst>
                                </p:cTn>
                              </p:par>
                            </p:childTnLst>
                          </p:cTn>
                        </p:par>
                        <p:par>
                          <p:cTn id="76" fill="hold">
                            <p:stCondLst>
                              <p:cond delay="1250"/>
                            </p:stCondLst>
                            <p:childTnLst>
                              <p:par>
                                <p:cTn id="77" presetID="10" presetClass="entr" presetSubtype="0"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500"/>
                                        <p:tgtEl>
                                          <p:spTgt spid="5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fade">
                                      <p:cBhvr>
                                        <p:cTn id="85" dur="500"/>
                                        <p:tgtEl>
                                          <p:spTgt spid="5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fade">
                                      <p:cBhvr>
                                        <p:cTn id="88" dur="500"/>
                                        <p:tgtEl>
                                          <p:spTgt spid="5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childTnLst>
                          </p:cTn>
                        </p:par>
                        <p:par>
                          <p:cTn id="95" fill="hold">
                            <p:stCondLst>
                              <p:cond delay="1750"/>
                            </p:stCondLst>
                            <p:childTnLst>
                              <p:par>
                                <p:cTn id="96" presetID="26" presetClass="emph" presetSubtype="0" fill="hold" nodeType="afterEffect">
                                  <p:stCondLst>
                                    <p:cond delay="0"/>
                                  </p:stCondLst>
                                  <p:childTnLst>
                                    <p:animEffect transition="out" filter="fade">
                                      <p:cBhvr>
                                        <p:cTn id="97" dur="500" tmFilter="0, 0; .2, .5; .8, .5; 1, 0"/>
                                        <p:tgtEl>
                                          <p:spTgt spid="59"/>
                                        </p:tgtEl>
                                      </p:cBhvr>
                                    </p:animEffect>
                                    <p:animScale>
                                      <p:cBhvr>
                                        <p:cTn id="98" dur="250" autoRev="1" fill="hold"/>
                                        <p:tgtEl>
                                          <p:spTgt spid="59"/>
                                        </p:tgtEl>
                                      </p:cBhvr>
                                      <p:by x="105000" y="105000"/>
                                    </p:animScale>
                                  </p:childTnLst>
                                </p:cTn>
                              </p:par>
                              <p:par>
                                <p:cTn id="99" presetID="26" presetClass="emph" presetSubtype="0" fill="hold" nodeType="withEffect">
                                  <p:stCondLst>
                                    <p:cond delay="250"/>
                                  </p:stCondLst>
                                  <p:childTnLst>
                                    <p:animEffect transition="out" filter="fade">
                                      <p:cBhvr>
                                        <p:cTn id="100" dur="500" tmFilter="0, 0; .2, .5; .8, .5; 1, 0"/>
                                        <p:tgtEl>
                                          <p:spTgt spid="67"/>
                                        </p:tgtEl>
                                      </p:cBhvr>
                                    </p:animEffect>
                                    <p:animScale>
                                      <p:cBhvr>
                                        <p:cTn id="101" dur="250" autoRev="1" fill="hold"/>
                                        <p:tgtEl>
                                          <p:spTgt spid="67"/>
                                        </p:tgtEl>
                                      </p:cBhvr>
                                      <p:by x="105000" y="105000"/>
                                    </p:animScale>
                                  </p:childTnLst>
                                </p:cTn>
                              </p:par>
                              <p:par>
                                <p:cTn id="102" presetID="26" presetClass="emph" presetSubtype="0" fill="hold" nodeType="withEffect">
                                  <p:stCondLst>
                                    <p:cond delay="500"/>
                                  </p:stCondLst>
                                  <p:childTnLst>
                                    <p:animEffect transition="out" filter="fade">
                                      <p:cBhvr>
                                        <p:cTn id="103" dur="500" tmFilter="0, 0; .2, .5; .8, .5; 1, 0"/>
                                        <p:tgtEl>
                                          <p:spTgt spid="75"/>
                                        </p:tgtEl>
                                      </p:cBhvr>
                                    </p:animEffect>
                                    <p:animScale>
                                      <p:cBhvr>
                                        <p:cTn id="104" dur="250" autoRev="1" fill="hold"/>
                                        <p:tgtEl>
                                          <p:spTgt spid="75"/>
                                        </p:tgtEl>
                                      </p:cBhvr>
                                      <p:by x="105000" y="105000"/>
                                    </p:animScale>
                                  </p:childTnLst>
                                </p:cTn>
                              </p:par>
                              <p:par>
                                <p:cTn id="105" presetID="26" presetClass="emph" presetSubtype="0" fill="hold" nodeType="withEffect">
                                  <p:stCondLst>
                                    <p:cond delay="750"/>
                                  </p:stCondLst>
                                  <p:childTnLst>
                                    <p:animEffect transition="out" filter="fade">
                                      <p:cBhvr>
                                        <p:cTn id="106" dur="500" tmFilter="0, 0; .2, .5; .8, .5; 1, 0"/>
                                        <p:tgtEl>
                                          <p:spTgt spid="55"/>
                                        </p:tgtEl>
                                      </p:cBhvr>
                                    </p:animEffect>
                                    <p:animScale>
                                      <p:cBhvr>
                                        <p:cTn id="107" dur="250" autoRev="1" fill="hold"/>
                                        <p:tgtEl>
                                          <p:spTgt spid="55"/>
                                        </p:tgtEl>
                                      </p:cBhvr>
                                      <p:by x="105000" y="105000"/>
                                    </p:animScale>
                                  </p:childTnLst>
                                </p:cTn>
                              </p:par>
                              <p:par>
                                <p:cTn id="108" presetID="26" presetClass="emph" presetSubtype="0" fill="hold" nodeType="withEffect">
                                  <p:stCondLst>
                                    <p:cond delay="1000"/>
                                  </p:stCondLst>
                                  <p:childTnLst>
                                    <p:animEffect transition="out" filter="fade">
                                      <p:cBhvr>
                                        <p:cTn id="109" dur="500" tmFilter="0, 0; .2, .5; .8, .5; 1, 0"/>
                                        <p:tgtEl>
                                          <p:spTgt spid="63"/>
                                        </p:tgtEl>
                                      </p:cBhvr>
                                    </p:animEffect>
                                    <p:animScale>
                                      <p:cBhvr>
                                        <p:cTn id="110" dur="250" autoRev="1" fill="hold"/>
                                        <p:tgtEl>
                                          <p:spTgt spid="63"/>
                                        </p:tgtEl>
                                      </p:cBhvr>
                                      <p:by x="105000" y="105000"/>
                                    </p:animScale>
                                  </p:childTnLst>
                                </p:cTn>
                              </p:par>
                              <p:par>
                                <p:cTn id="111" presetID="26" presetClass="emph" presetSubtype="0" fill="hold" nodeType="withEffect">
                                  <p:stCondLst>
                                    <p:cond delay="1250"/>
                                  </p:stCondLst>
                                  <p:childTnLst>
                                    <p:animEffect transition="out" filter="fade">
                                      <p:cBhvr>
                                        <p:cTn id="112" dur="500" tmFilter="0, 0; .2, .5; .8, .5; 1, 0"/>
                                        <p:tgtEl>
                                          <p:spTgt spid="71"/>
                                        </p:tgtEl>
                                      </p:cBhvr>
                                    </p:animEffect>
                                    <p:animScale>
                                      <p:cBhvr>
                                        <p:cTn id="113" dur="250" autoRev="1" fill="hold"/>
                                        <p:tgtEl>
                                          <p:spTgt spid="7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animBg="1"/>
      <p:bldP spid="47" grpId="0"/>
      <p:bldP spid="48" grpId="0" animBg="1"/>
      <p:bldP spid="49" grpId="0"/>
      <p:bldP spid="50" grpId="0" animBg="1"/>
      <p:bldP spid="51" grpId="0"/>
      <p:bldP spid="52" grpId="0" animBg="1"/>
      <p:bldP spid="53" grpId="0"/>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Rectangle 7"/>
          <p:cNvSpPr>
            <a:spLocks noChangeArrowheads="1"/>
          </p:cNvSpPr>
          <p:nvPr/>
        </p:nvSpPr>
        <p:spPr bwMode="auto">
          <a:xfrm>
            <a:off x="0" y="3784567"/>
            <a:ext cx="12192000" cy="24000"/>
          </a:xfrm>
          <a:prstGeom prst="rect">
            <a:avLst/>
          </a:prstGeom>
          <a:solidFill>
            <a:srgbClr val="ED105F"/>
          </a:solidFill>
          <a:ln>
            <a:noFill/>
          </a:ln>
        </p:spPr>
        <p:txBody>
          <a:bodyPr/>
          <a:lstStyle/>
          <a:p>
            <a:pPr eaLnBrk="1" hangingPunct="1"/>
            <a:endParaRPr lang="zh-CN" altLang="zh-CN" sz="2400"/>
          </a:p>
        </p:txBody>
      </p:sp>
      <p:grpSp>
        <p:nvGrpSpPr>
          <p:cNvPr id="3" name="组合 2"/>
          <p:cNvGrpSpPr/>
          <p:nvPr/>
        </p:nvGrpSpPr>
        <p:grpSpPr>
          <a:xfrm>
            <a:off x="2327341" y="2960655"/>
            <a:ext cx="206375" cy="938212"/>
            <a:chOff x="1745505" y="2220491"/>
            <a:chExt cx="154781" cy="703659"/>
          </a:xfrm>
        </p:grpSpPr>
        <p:sp>
          <p:nvSpPr>
            <p:cNvPr id="146"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48" name="Oval 8"/>
            <p:cNvSpPr>
              <a:spLocks noChangeArrowheads="1"/>
            </p:cNvSpPr>
            <p:nvPr/>
          </p:nvSpPr>
          <p:spPr bwMode="auto">
            <a:xfrm>
              <a:off x="1745505" y="2768178"/>
              <a:ext cx="154781" cy="155972"/>
            </a:xfrm>
            <a:prstGeom prst="ellipse">
              <a:avLst/>
            </a:prstGeom>
            <a:solidFill>
              <a:srgbClr val="ED105F"/>
            </a:solidFill>
            <a:ln>
              <a:noFill/>
            </a:ln>
          </p:spPr>
          <p:txBody>
            <a:bodyPr/>
            <a:lstStyle/>
            <a:p>
              <a:pPr eaLnBrk="1" hangingPunct="1"/>
              <a:endParaRPr lang="zh-CN" altLang="zh-CN" sz="2400"/>
            </a:p>
          </p:txBody>
        </p:sp>
      </p:grpSp>
      <p:grpSp>
        <p:nvGrpSpPr>
          <p:cNvPr id="5" name="组合 4"/>
          <p:cNvGrpSpPr/>
          <p:nvPr/>
        </p:nvGrpSpPr>
        <p:grpSpPr>
          <a:xfrm>
            <a:off x="3991273" y="3690904"/>
            <a:ext cx="206375" cy="938213"/>
            <a:chOff x="2993454" y="2768178"/>
            <a:chExt cx="154781" cy="703660"/>
          </a:xfrm>
        </p:grpSpPr>
        <p:sp>
          <p:nvSpPr>
            <p:cNvPr id="14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4" name="Oval 14"/>
            <p:cNvSpPr>
              <a:spLocks noChangeArrowheads="1"/>
            </p:cNvSpPr>
            <p:nvPr/>
          </p:nvSpPr>
          <p:spPr bwMode="auto">
            <a:xfrm>
              <a:off x="2993454" y="2768178"/>
              <a:ext cx="154781" cy="155972"/>
            </a:xfrm>
            <a:prstGeom prst="ellipse">
              <a:avLst/>
            </a:prstGeom>
            <a:solidFill>
              <a:srgbClr val="FC2692">
                <a:alpha val="90000"/>
              </a:srgbClr>
            </a:solidFill>
            <a:ln>
              <a:noFill/>
            </a:ln>
          </p:spPr>
          <p:txBody>
            <a:bodyPr/>
            <a:lstStyle/>
            <a:p>
              <a:pPr eaLnBrk="1" hangingPunct="1"/>
              <a:endParaRPr lang="zh-CN" altLang="zh-CN" sz="2400"/>
            </a:p>
          </p:txBody>
        </p:sp>
      </p:grpSp>
      <p:grpSp>
        <p:nvGrpSpPr>
          <p:cNvPr id="7" name="组合 6"/>
          <p:cNvGrpSpPr/>
          <p:nvPr/>
        </p:nvGrpSpPr>
        <p:grpSpPr>
          <a:xfrm>
            <a:off x="5419789" y="2960655"/>
            <a:ext cx="207963" cy="938212"/>
            <a:chOff x="4064842" y="2220491"/>
            <a:chExt cx="155972" cy="703659"/>
          </a:xfrm>
        </p:grpSpPr>
        <p:sp>
          <p:nvSpPr>
            <p:cNvPr id="157"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8" name="Oval 18"/>
            <p:cNvSpPr>
              <a:spLocks noChangeArrowheads="1"/>
            </p:cNvSpPr>
            <p:nvPr/>
          </p:nvSpPr>
          <p:spPr bwMode="auto">
            <a:xfrm>
              <a:off x="4064842" y="2768178"/>
              <a:ext cx="155972" cy="155972"/>
            </a:xfrm>
            <a:prstGeom prst="ellipse">
              <a:avLst/>
            </a:prstGeom>
            <a:solidFill>
              <a:srgbClr val="FD59AB"/>
            </a:solidFill>
            <a:ln>
              <a:noFill/>
            </a:ln>
          </p:spPr>
          <p:txBody>
            <a:bodyPr/>
            <a:lstStyle/>
            <a:p>
              <a:pPr eaLnBrk="1" hangingPunct="1"/>
              <a:endParaRPr lang="zh-CN" altLang="zh-CN" sz="2400" dirty="0"/>
            </a:p>
          </p:txBody>
        </p:sp>
      </p:grpSp>
      <p:grpSp>
        <p:nvGrpSpPr>
          <p:cNvPr id="9" name="组合 8"/>
          <p:cNvGrpSpPr/>
          <p:nvPr/>
        </p:nvGrpSpPr>
        <p:grpSpPr>
          <a:xfrm>
            <a:off x="6923052" y="3690904"/>
            <a:ext cx="207963" cy="938213"/>
            <a:chOff x="5192289" y="2768178"/>
            <a:chExt cx="155972" cy="703660"/>
          </a:xfrm>
        </p:grpSpPr>
        <p:sp>
          <p:nvSpPr>
            <p:cNvPr id="156"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9" name="Oval 19"/>
            <p:cNvSpPr>
              <a:spLocks noChangeArrowheads="1"/>
            </p:cNvSpPr>
            <p:nvPr/>
          </p:nvSpPr>
          <p:spPr bwMode="auto">
            <a:xfrm>
              <a:off x="5192289" y="2768178"/>
              <a:ext cx="155972" cy="155972"/>
            </a:xfrm>
            <a:prstGeom prst="ellipse">
              <a:avLst/>
            </a:prstGeom>
            <a:solidFill>
              <a:srgbClr val="FE94C9"/>
            </a:solidFill>
            <a:ln>
              <a:noFill/>
            </a:ln>
          </p:spPr>
          <p:txBody>
            <a:bodyPr/>
            <a:lstStyle/>
            <a:p>
              <a:pPr eaLnBrk="1" hangingPunct="1"/>
              <a:endParaRPr lang="zh-CN" altLang="zh-CN" sz="2400"/>
            </a:p>
          </p:txBody>
        </p:sp>
      </p:grpSp>
      <p:grpSp>
        <p:nvGrpSpPr>
          <p:cNvPr id="11" name="组合 10"/>
          <p:cNvGrpSpPr/>
          <p:nvPr/>
        </p:nvGrpSpPr>
        <p:grpSpPr>
          <a:xfrm>
            <a:off x="8359673" y="2960655"/>
            <a:ext cx="207963" cy="938212"/>
            <a:chOff x="6269755" y="2220491"/>
            <a:chExt cx="155972" cy="703659"/>
          </a:xfrm>
        </p:grpSpPr>
        <p:sp>
          <p:nvSpPr>
            <p:cNvPr id="162"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63" name="Oval 268"/>
            <p:cNvSpPr>
              <a:spLocks noChangeArrowheads="1"/>
            </p:cNvSpPr>
            <p:nvPr/>
          </p:nvSpPr>
          <p:spPr bwMode="auto">
            <a:xfrm>
              <a:off x="6269755" y="2768178"/>
              <a:ext cx="155972" cy="155972"/>
            </a:xfrm>
            <a:prstGeom prst="ellipse">
              <a:avLst/>
            </a:prstGeom>
            <a:solidFill>
              <a:srgbClr val="FECEE6"/>
            </a:solidFill>
            <a:ln>
              <a:noFill/>
            </a:ln>
          </p:spPr>
          <p:txBody>
            <a:bodyPr/>
            <a:lstStyle/>
            <a:p>
              <a:pPr eaLnBrk="1" hangingPunct="1"/>
              <a:endParaRPr lang="zh-CN" altLang="zh-CN" sz="2400"/>
            </a:p>
          </p:txBody>
        </p:sp>
      </p:grpSp>
      <p:grpSp>
        <p:nvGrpSpPr>
          <p:cNvPr id="13" name="组合 12"/>
          <p:cNvGrpSpPr/>
          <p:nvPr/>
        </p:nvGrpSpPr>
        <p:grpSpPr>
          <a:xfrm>
            <a:off x="10209707" y="3690904"/>
            <a:ext cx="207963" cy="938213"/>
            <a:chOff x="7657280" y="2768178"/>
            <a:chExt cx="155972" cy="703660"/>
          </a:xfrm>
        </p:grpSpPr>
        <p:sp>
          <p:nvSpPr>
            <p:cNvPr id="161"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65" name="Oval 270"/>
            <p:cNvSpPr>
              <a:spLocks noChangeArrowheads="1"/>
            </p:cNvSpPr>
            <p:nvPr/>
          </p:nvSpPr>
          <p:spPr bwMode="auto">
            <a:xfrm>
              <a:off x="7657280" y="2768178"/>
              <a:ext cx="155972" cy="155972"/>
            </a:xfrm>
            <a:prstGeom prst="ellipse">
              <a:avLst/>
            </a:prstGeom>
            <a:solidFill>
              <a:srgbClr val="ED105F"/>
            </a:solidFill>
            <a:ln>
              <a:noFill/>
            </a:ln>
          </p:spPr>
          <p:txBody>
            <a:bodyPr/>
            <a:lstStyle/>
            <a:p>
              <a:pPr eaLnBrk="1" hangingPunct="1"/>
              <a:endParaRPr lang="zh-CN" altLang="zh-CN" sz="2400"/>
            </a:p>
          </p:txBody>
        </p:sp>
      </p:grpSp>
      <p:grpSp>
        <p:nvGrpSpPr>
          <p:cNvPr id="4" name="组合 3"/>
          <p:cNvGrpSpPr/>
          <p:nvPr/>
        </p:nvGrpSpPr>
        <p:grpSpPr>
          <a:xfrm>
            <a:off x="2119379" y="2578068"/>
            <a:ext cx="622300" cy="707886"/>
            <a:chOff x="1589534" y="1933550"/>
            <a:chExt cx="466725" cy="530914"/>
          </a:xfrm>
        </p:grpSpPr>
        <p:sp>
          <p:nvSpPr>
            <p:cNvPr id="153" name="Oval 13"/>
            <p:cNvSpPr>
              <a:spLocks noChangeArrowheads="1"/>
            </p:cNvSpPr>
            <p:nvPr/>
          </p:nvSpPr>
          <p:spPr bwMode="auto">
            <a:xfrm>
              <a:off x="1589534" y="1985937"/>
              <a:ext cx="466725" cy="469106"/>
            </a:xfrm>
            <a:prstGeom prst="ellipse">
              <a:avLst/>
            </a:prstGeom>
            <a:solidFill>
              <a:srgbClr val="ED105F"/>
            </a:solidFill>
            <a:ln>
              <a:noFill/>
            </a:ln>
          </p:spPr>
          <p:txBody>
            <a:bodyPr/>
            <a:lstStyle/>
            <a:p>
              <a:pPr eaLnBrk="1" hangingPunct="1"/>
              <a:endParaRPr lang="zh-CN" altLang="zh-CN" sz="2400" dirty="0"/>
            </a:p>
          </p:txBody>
        </p:sp>
        <p:sp>
          <p:nvSpPr>
            <p:cNvPr id="171" name="Rectangle 33"/>
            <p:cNvSpPr>
              <a:spLocks noChangeArrowheads="1"/>
            </p:cNvSpPr>
            <p:nvPr/>
          </p:nvSpPr>
          <p:spPr bwMode="auto">
            <a:xfrm>
              <a:off x="1649065" y="1933550"/>
              <a:ext cx="364523"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1</a:t>
              </a:r>
              <a:endParaRPr lang="en-US" altLang="zh-CN" sz="4000" b="1" dirty="0">
                <a:solidFill>
                  <a:schemeClr val="bg1"/>
                </a:solidFill>
                <a:latin typeface="Raleway" pitchFamily="34" charset="0"/>
              </a:endParaRPr>
            </a:p>
          </p:txBody>
        </p:sp>
      </p:grpSp>
      <p:grpSp>
        <p:nvGrpSpPr>
          <p:cNvPr id="8" name="组合 7"/>
          <p:cNvGrpSpPr/>
          <p:nvPr/>
        </p:nvGrpSpPr>
        <p:grpSpPr>
          <a:xfrm>
            <a:off x="5213418" y="2621253"/>
            <a:ext cx="622300" cy="707886"/>
            <a:chOff x="3910061" y="1965939"/>
            <a:chExt cx="466725" cy="530914"/>
          </a:xfrm>
        </p:grpSpPr>
        <p:sp>
          <p:nvSpPr>
            <p:cNvPr id="170" name="Oval 20"/>
            <p:cNvSpPr>
              <a:spLocks noChangeArrowheads="1"/>
            </p:cNvSpPr>
            <p:nvPr/>
          </p:nvSpPr>
          <p:spPr bwMode="auto">
            <a:xfrm>
              <a:off x="3910061" y="1985937"/>
              <a:ext cx="466725" cy="469106"/>
            </a:xfrm>
            <a:prstGeom prst="ellipse">
              <a:avLst/>
            </a:prstGeom>
            <a:solidFill>
              <a:srgbClr val="FD59AB"/>
            </a:solidFill>
            <a:ln>
              <a:noFill/>
            </a:ln>
          </p:spPr>
          <p:txBody>
            <a:bodyPr/>
            <a:lstStyle/>
            <a:p>
              <a:pPr eaLnBrk="1" hangingPunct="1"/>
              <a:endParaRPr lang="zh-CN" altLang="zh-CN" sz="2400"/>
            </a:p>
          </p:txBody>
        </p:sp>
        <p:sp>
          <p:nvSpPr>
            <p:cNvPr id="172" name="Rectangle 34"/>
            <p:cNvSpPr>
              <a:spLocks noChangeArrowheads="1"/>
            </p:cNvSpPr>
            <p:nvPr/>
          </p:nvSpPr>
          <p:spPr bwMode="auto">
            <a:xfrm>
              <a:off x="3988508" y="1965939"/>
              <a:ext cx="364523"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3</a:t>
              </a:r>
              <a:endParaRPr lang="en-US" altLang="zh-CN" sz="4000" b="1" dirty="0">
                <a:solidFill>
                  <a:schemeClr val="bg1"/>
                </a:solidFill>
                <a:latin typeface="Raleway" pitchFamily="34" charset="0"/>
              </a:endParaRPr>
            </a:p>
          </p:txBody>
        </p:sp>
      </p:grpSp>
      <p:grpSp>
        <p:nvGrpSpPr>
          <p:cNvPr id="12" name="组合 11"/>
          <p:cNvGrpSpPr/>
          <p:nvPr/>
        </p:nvGrpSpPr>
        <p:grpSpPr>
          <a:xfrm>
            <a:off x="8153304" y="2590768"/>
            <a:ext cx="622300" cy="707886"/>
            <a:chOff x="6114974" y="1943075"/>
            <a:chExt cx="466725" cy="530914"/>
          </a:xfrm>
        </p:grpSpPr>
        <p:sp>
          <p:nvSpPr>
            <p:cNvPr id="164" name="Oval 269"/>
            <p:cNvSpPr>
              <a:spLocks noChangeArrowheads="1"/>
            </p:cNvSpPr>
            <p:nvPr/>
          </p:nvSpPr>
          <p:spPr bwMode="auto">
            <a:xfrm>
              <a:off x="6114974" y="1985937"/>
              <a:ext cx="466725" cy="469106"/>
            </a:xfrm>
            <a:prstGeom prst="ellipse">
              <a:avLst/>
            </a:prstGeom>
            <a:solidFill>
              <a:srgbClr val="FECEE6"/>
            </a:solidFill>
            <a:ln>
              <a:noFill/>
            </a:ln>
          </p:spPr>
          <p:txBody>
            <a:bodyPr/>
            <a:lstStyle/>
            <a:p>
              <a:pPr eaLnBrk="1" hangingPunct="1"/>
              <a:endParaRPr lang="zh-CN" altLang="zh-CN" sz="2400"/>
            </a:p>
          </p:txBody>
        </p:sp>
        <p:sp>
          <p:nvSpPr>
            <p:cNvPr id="173" name="Rectangle 35"/>
            <p:cNvSpPr>
              <a:spLocks noChangeArrowheads="1"/>
            </p:cNvSpPr>
            <p:nvPr/>
          </p:nvSpPr>
          <p:spPr bwMode="auto">
            <a:xfrm>
              <a:off x="6181649" y="1943075"/>
              <a:ext cx="364523"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5</a:t>
              </a:r>
              <a:endParaRPr lang="en-US" altLang="zh-CN" sz="4000" b="1" dirty="0">
                <a:solidFill>
                  <a:schemeClr val="bg1"/>
                </a:solidFill>
                <a:latin typeface="Raleway" pitchFamily="34" charset="0"/>
              </a:endParaRPr>
            </a:p>
          </p:txBody>
        </p:sp>
      </p:grpSp>
      <p:grpSp>
        <p:nvGrpSpPr>
          <p:cNvPr id="6" name="组合 5"/>
          <p:cNvGrpSpPr/>
          <p:nvPr/>
        </p:nvGrpSpPr>
        <p:grpSpPr>
          <a:xfrm>
            <a:off x="3783314" y="4263995"/>
            <a:ext cx="622300" cy="707886"/>
            <a:chOff x="2837483" y="3197994"/>
            <a:chExt cx="466725" cy="530914"/>
          </a:xfrm>
        </p:grpSpPr>
        <p:sp>
          <p:nvSpPr>
            <p:cNvPr id="155" name="Oval 15"/>
            <p:cNvSpPr>
              <a:spLocks noChangeArrowheads="1"/>
            </p:cNvSpPr>
            <p:nvPr/>
          </p:nvSpPr>
          <p:spPr bwMode="auto">
            <a:xfrm>
              <a:off x="2837483" y="3237285"/>
              <a:ext cx="466725" cy="469106"/>
            </a:xfrm>
            <a:prstGeom prst="ellipse">
              <a:avLst/>
            </a:prstGeom>
            <a:solidFill>
              <a:srgbClr val="FC2692">
                <a:alpha val="90000"/>
              </a:srgbClr>
            </a:solidFill>
            <a:ln>
              <a:noFill/>
            </a:ln>
          </p:spPr>
          <p:txBody>
            <a:bodyPr/>
            <a:lstStyle/>
            <a:p>
              <a:pPr eaLnBrk="1" hangingPunct="1"/>
              <a:endParaRPr lang="zh-CN" altLang="zh-CN" sz="2400"/>
            </a:p>
          </p:txBody>
        </p:sp>
        <p:sp>
          <p:nvSpPr>
            <p:cNvPr id="175" name="Rectangle 37"/>
            <p:cNvSpPr>
              <a:spLocks noChangeArrowheads="1"/>
            </p:cNvSpPr>
            <p:nvPr/>
          </p:nvSpPr>
          <p:spPr bwMode="auto">
            <a:xfrm>
              <a:off x="2904158" y="3197994"/>
              <a:ext cx="364523"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2</a:t>
              </a:r>
              <a:endParaRPr lang="en-US" altLang="zh-CN" sz="4000" b="1" dirty="0">
                <a:solidFill>
                  <a:schemeClr val="bg1"/>
                </a:solidFill>
                <a:latin typeface="Raleway" pitchFamily="34" charset="0"/>
              </a:endParaRPr>
            </a:p>
          </p:txBody>
        </p:sp>
      </p:grpSp>
      <p:grpSp>
        <p:nvGrpSpPr>
          <p:cNvPr id="10" name="组合 9"/>
          <p:cNvGrpSpPr/>
          <p:nvPr/>
        </p:nvGrpSpPr>
        <p:grpSpPr>
          <a:xfrm>
            <a:off x="6716678" y="4263992"/>
            <a:ext cx="622300" cy="707886"/>
            <a:chOff x="5037508" y="3197992"/>
            <a:chExt cx="466725" cy="530914"/>
          </a:xfrm>
        </p:grpSpPr>
        <p:sp>
          <p:nvSpPr>
            <p:cNvPr id="160" name="Oval 20"/>
            <p:cNvSpPr>
              <a:spLocks noChangeArrowheads="1"/>
            </p:cNvSpPr>
            <p:nvPr/>
          </p:nvSpPr>
          <p:spPr bwMode="auto">
            <a:xfrm>
              <a:off x="5037508" y="3237285"/>
              <a:ext cx="466725" cy="469106"/>
            </a:xfrm>
            <a:prstGeom prst="ellipse">
              <a:avLst/>
            </a:prstGeom>
            <a:solidFill>
              <a:srgbClr val="FE94C9"/>
            </a:solidFill>
            <a:ln>
              <a:noFill/>
            </a:ln>
          </p:spPr>
          <p:txBody>
            <a:bodyPr/>
            <a:lstStyle/>
            <a:p>
              <a:pPr eaLnBrk="1" hangingPunct="1"/>
              <a:endParaRPr lang="zh-CN" altLang="zh-CN" sz="2400"/>
            </a:p>
          </p:txBody>
        </p:sp>
        <p:sp>
          <p:nvSpPr>
            <p:cNvPr id="176" name="Rectangle 38"/>
            <p:cNvSpPr>
              <a:spLocks noChangeArrowheads="1"/>
            </p:cNvSpPr>
            <p:nvPr/>
          </p:nvSpPr>
          <p:spPr bwMode="auto">
            <a:xfrm>
              <a:off x="5058364" y="3197992"/>
              <a:ext cx="364523"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4</a:t>
              </a:r>
              <a:endParaRPr lang="en-US" altLang="zh-CN" sz="4000" b="1" dirty="0">
                <a:solidFill>
                  <a:schemeClr val="bg1"/>
                </a:solidFill>
                <a:latin typeface="Raleway" pitchFamily="34" charset="0"/>
              </a:endParaRPr>
            </a:p>
          </p:txBody>
        </p:sp>
      </p:grpSp>
      <p:grpSp>
        <p:nvGrpSpPr>
          <p:cNvPr id="14" name="组合 13"/>
          <p:cNvGrpSpPr/>
          <p:nvPr/>
        </p:nvGrpSpPr>
        <p:grpSpPr>
          <a:xfrm>
            <a:off x="10003328" y="4271932"/>
            <a:ext cx="620712" cy="707886"/>
            <a:chOff x="7502499" y="3203947"/>
            <a:chExt cx="465534" cy="530914"/>
          </a:xfrm>
        </p:grpSpPr>
        <p:sp>
          <p:nvSpPr>
            <p:cNvPr id="166" name="Oval 271"/>
            <p:cNvSpPr>
              <a:spLocks noChangeArrowheads="1"/>
            </p:cNvSpPr>
            <p:nvPr/>
          </p:nvSpPr>
          <p:spPr bwMode="auto">
            <a:xfrm>
              <a:off x="7502499" y="3237285"/>
              <a:ext cx="465534" cy="469106"/>
            </a:xfrm>
            <a:prstGeom prst="ellipse">
              <a:avLst/>
            </a:prstGeom>
            <a:solidFill>
              <a:srgbClr val="ED105F"/>
            </a:solidFill>
            <a:ln>
              <a:noFill/>
            </a:ln>
          </p:spPr>
          <p:txBody>
            <a:bodyPr/>
            <a:lstStyle/>
            <a:p>
              <a:pPr eaLnBrk="1" hangingPunct="1"/>
              <a:endParaRPr lang="zh-CN" altLang="zh-CN" sz="2400"/>
            </a:p>
          </p:txBody>
        </p:sp>
        <p:sp>
          <p:nvSpPr>
            <p:cNvPr id="177" name="Rectangle 39"/>
            <p:cNvSpPr>
              <a:spLocks noChangeArrowheads="1"/>
            </p:cNvSpPr>
            <p:nvPr/>
          </p:nvSpPr>
          <p:spPr bwMode="auto">
            <a:xfrm>
              <a:off x="7576318" y="3203947"/>
              <a:ext cx="364522"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6</a:t>
              </a:r>
              <a:endParaRPr lang="en-US" altLang="zh-CN" sz="4000" b="1" dirty="0">
                <a:solidFill>
                  <a:schemeClr val="bg1"/>
                </a:solidFill>
                <a:latin typeface="Raleway" pitchFamily="34" charset="0"/>
              </a:endParaRPr>
            </a:p>
          </p:txBody>
        </p:sp>
      </p:grpSp>
      <p:sp>
        <p:nvSpPr>
          <p:cNvPr id="34" name="TextBox 33"/>
          <p:cNvSpPr txBox="1"/>
          <p:nvPr/>
        </p:nvSpPr>
        <p:spPr>
          <a:xfrm>
            <a:off x="1629180" y="1423901"/>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35" name="TextBox 34"/>
          <p:cNvSpPr txBox="1"/>
          <p:nvPr/>
        </p:nvSpPr>
        <p:spPr>
          <a:xfrm>
            <a:off x="1583499" y="1834271"/>
            <a:ext cx="1769021" cy="584968"/>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36" name="TextBox 35"/>
          <p:cNvSpPr txBox="1"/>
          <p:nvPr/>
        </p:nvSpPr>
        <p:spPr>
          <a:xfrm>
            <a:off x="4722202" y="1423901"/>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37" name="TextBox 36"/>
          <p:cNvSpPr txBox="1"/>
          <p:nvPr/>
        </p:nvSpPr>
        <p:spPr>
          <a:xfrm>
            <a:off x="4676522" y="1834271"/>
            <a:ext cx="1769021" cy="584968"/>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38" name="TextBox 37"/>
          <p:cNvSpPr txBox="1"/>
          <p:nvPr/>
        </p:nvSpPr>
        <p:spPr>
          <a:xfrm>
            <a:off x="7622400" y="1423901"/>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39" name="TextBox 38"/>
          <p:cNvSpPr txBox="1"/>
          <p:nvPr/>
        </p:nvSpPr>
        <p:spPr>
          <a:xfrm>
            <a:off x="7576719" y="1834271"/>
            <a:ext cx="1769021" cy="584968"/>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40" name="TextBox 39"/>
          <p:cNvSpPr txBox="1"/>
          <p:nvPr/>
        </p:nvSpPr>
        <p:spPr>
          <a:xfrm>
            <a:off x="3242093" y="5023240"/>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41" name="TextBox 40"/>
          <p:cNvSpPr txBox="1"/>
          <p:nvPr/>
        </p:nvSpPr>
        <p:spPr>
          <a:xfrm>
            <a:off x="3196412" y="5433609"/>
            <a:ext cx="1769021" cy="584968"/>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42" name="TextBox 41"/>
          <p:cNvSpPr txBox="1"/>
          <p:nvPr/>
        </p:nvSpPr>
        <p:spPr>
          <a:xfrm>
            <a:off x="6237692" y="5023240"/>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43" name="TextBox 42"/>
          <p:cNvSpPr txBox="1"/>
          <p:nvPr/>
        </p:nvSpPr>
        <p:spPr>
          <a:xfrm>
            <a:off x="6192011" y="5433609"/>
            <a:ext cx="1769021" cy="584968"/>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44" name="TextBox 43"/>
          <p:cNvSpPr txBox="1"/>
          <p:nvPr/>
        </p:nvSpPr>
        <p:spPr>
          <a:xfrm>
            <a:off x="9502054" y="5023240"/>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45" name="TextBox 44"/>
          <p:cNvSpPr txBox="1"/>
          <p:nvPr/>
        </p:nvSpPr>
        <p:spPr>
          <a:xfrm>
            <a:off x="9456374" y="5433609"/>
            <a:ext cx="1769021" cy="584968"/>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15" name="灯片编号占位符 14"/>
          <p:cNvSpPr>
            <a:spLocks noGrp="1"/>
          </p:cNvSpPr>
          <p:nvPr>
            <p:ph type="sldNum" sz="quarter" idx="12"/>
          </p:nvPr>
        </p:nvSpPr>
        <p:spPr/>
        <p:txBody>
          <a:bodyPr/>
          <a:lstStyle/>
          <a:p>
            <a:fld id="{0942A7D8-7BAA-4C4E-860D-7E3507E96D7B}" type="slidenum">
              <a:rPr lang="zh-CN" altLang="en-US" smtClean="0"/>
              <a:pPr/>
              <a:t>18</a:t>
            </a:fld>
            <a:endParaRPr lang="zh-CN" altLang="en-US"/>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0810699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wipe(left)">
                                      <p:cBhvr>
                                        <p:cTn id="7" dur="6000"/>
                                        <p:tgtEl>
                                          <p:spTgt spid="147"/>
                                        </p:tgtEl>
                                      </p:cBhvr>
                                    </p:animEffect>
                                  </p:childTnLst>
                                </p:cTn>
                              </p:par>
                              <p:par>
                                <p:cTn id="8" presetID="22" presetClass="entr" presetSubtype="4"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3" presetClass="entr" presetSubtype="288" fill="hold" nodeType="withEffect">
                                  <p:stCondLst>
                                    <p:cond delay="1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strVal val="4/3*#ppt_w"/>
                                          </p:val>
                                        </p:tav>
                                        <p:tav tm="100000">
                                          <p:val>
                                            <p:strVal val="#ppt_w"/>
                                          </p:val>
                                        </p:tav>
                                      </p:tavLst>
                                    </p:anim>
                                    <p:anim calcmode="lin" valueType="num">
                                      <p:cBhvr>
                                        <p:cTn id="14" dur="500" fill="hold"/>
                                        <p:tgtEl>
                                          <p:spTgt spid="4"/>
                                        </p:tgtEl>
                                        <p:attrNameLst>
                                          <p:attrName>ppt_h</p:attrName>
                                        </p:attrNameLst>
                                      </p:cBhvr>
                                      <p:tavLst>
                                        <p:tav tm="0">
                                          <p:val>
                                            <p:strVal val="4/3*#ppt_h"/>
                                          </p:val>
                                        </p:tav>
                                        <p:tav tm="100000">
                                          <p:val>
                                            <p:strVal val="#ppt_h"/>
                                          </p:val>
                                        </p:tav>
                                      </p:tavLst>
                                    </p:anim>
                                  </p:childTnLst>
                                </p:cTn>
                              </p:par>
                              <p:par>
                                <p:cTn id="15" presetID="10" presetClass="entr" presetSubtype="0" fill="hold" grpId="0" nodeType="withEffect">
                                  <p:stCondLst>
                                    <p:cond delay="15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22" presetClass="entr" presetSubtype="1" fill="hold" nodeType="withEffect">
                                  <p:stCondLst>
                                    <p:cond delay="20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par>
                                <p:cTn id="24" presetID="23" presetClass="entr" presetSubtype="288" fill="hold" nodeType="withEffect">
                                  <p:stCondLst>
                                    <p:cond delay="25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strVal val="4/3*#ppt_w"/>
                                          </p:val>
                                        </p:tav>
                                        <p:tav tm="100000">
                                          <p:val>
                                            <p:strVal val="#ppt_w"/>
                                          </p:val>
                                        </p:tav>
                                      </p:tavLst>
                                    </p:anim>
                                    <p:anim calcmode="lin" valueType="num">
                                      <p:cBhvr>
                                        <p:cTn id="27" dur="500" fill="hold"/>
                                        <p:tgtEl>
                                          <p:spTgt spid="6"/>
                                        </p:tgtEl>
                                        <p:attrNameLst>
                                          <p:attrName>ppt_h</p:attrName>
                                        </p:attrNameLst>
                                      </p:cBhvr>
                                      <p:tavLst>
                                        <p:tav tm="0">
                                          <p:val>
                                            <p:strVal val="4/3*#ppt_h"/>
                                          </p:val>
                                        </p:tav>
                                        <p:tav tm="100000">
                                          <p:val>
                                            <p:strVal val="#ppt_h"/>
                                          </p:val>
                                        </p:tav>
                                      </p:tavLst>
                                    </p:anim>
                                  </p:childTnLst>
                                </p:cTn>
                              </p:par>
                              <p:par>
                                <p:cTn id="28" presetID="10" presetClass="entr" presetSubtype="0" fill="hold" grpId="0" nodeType="withEffect">
                                  <p:stCondLst>
                                    <p:cond delay="25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2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22" presetClass="entr" presetSubtype="4" fill="hold" nodeType="withEffect">
                                  <p:stCondLst>
                                    <p:cond delay="300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3" presetClass="entr" presetSubtype="288" fill="hold" nodeType="withEffect">
                                  <p:stCondLst>
                                    <p:cond delay="3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4/3*#ppt_w"/>
                                          </p:val>
                                        </p:tav>
                                        <p:tav tm="100000">
                                          <p:val>
                                            <p:strVal val="#ppt_w"/>
                                          </p:val>
                                        </p:tav>
                                      </p:tavLst>
                                    </p:anim>
                                    <p:anim calcmode="lin" valueType="num">
                                      <p:cBhvr>
                                        <p:cTn id="40" dur="500" fill="hold"/>
                                        <p:tgtEl>
                                          <p:spTgt spid="8"/>
                                        </p:tgtEl>
                                        <p:attrNameLst>
                                          <p:attrName>ppt_h</p:attrName>
                                        </p:attrNameLst>
                                      </p:cBhvr>
                                      <p:tavLst>
                                        <p:tav tm="0">
                                          <p:val>
                                            <p:strVal val="4/3*#ppt_h"/>
                                          </p:val>
                                        </p:tav>
                                        <p:tav tm="100000">
                                          <p:val>
                                            <p:strVal val="#ppt_h"/>
                                          </p:val>
                                        </p:tav>
                                      </p:tavLst>
                                    </p:anim>
                                  </p:childTnLst>
                                </p:cTn>
                              </p:par>
                              <p:par>
                                <p:cTn id="41" presetID="10" presetClass="entr" presetSubtype="0" fill="hold" grpId="0" nodeType="withEffect">
                                  <p:stCondLst>
                                    <p:cond delay="30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30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22" presetClass="entr" presetSubtype="1" fill="hold" nodeType="withEffect">
                                  <p:stCondLst>
                                    <p:cond delay="350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par>
                                <p:cTn id="50" presetID="23" presetClass="entr" presetSubtype="288" fill="hold" nodeType="withEffect">
                                  <p:stCondLst>
                                    <p:cond delay="40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strVal val="4/3*#ppt_w"/>
                                          </p:val>
                                        </p:tav>
                                        <p:tav tm="100000">
                                          <p:val>
                                            <p:strVal val="#ppt_w"/>
                                          </p:val>
                                        </p:tav>
                                      </p:tavLst>
                                    </p:anim>
                                    <p:anim calcmode="lin" valueType="num">
                                      <p:cBhvr>
                                        <p:cTn id="53" dur="500" fill="hold"/>
                                        <p:tgtEl>
                                          <p:spTgt spid="10"/>
                                        </p:tgtEl>
                                        <p:attrNameLst>
                                          <p:attrName>ppt_h</p:attrName>
                                        </p:attrNameLst>
                                      </p:cBhvr>
                                      <p:tavLst>
                                        <p:tav tm="0">
                                          <p:val>
                                            <p:strVal val="4/3*#ppt_h"/>
                                          </p:val>
                                        </p:tav>
                                        <p:tav tm="100000">
                                          <p:val>
                                            <p:strVal val="#ppt_h"/>
                                          </p:val>
                                        </p:tav>
                                      </p:tavLst>
                                    </p:anim>
                                  </p:childTnLst>
                                </p:cTn>
                              </p:par>
                              <p:par>
                                <p:cTn id="54" presetID="10" presetClass="entr" presetSubtype="0" fill="hold" grpId="0" nodeType="withEffect">
                                  <p:stCondLst>
                                    <p:cond delay="40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4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2" presetClass="entr" presetSubtype="4" fill="hold" nodeType="withEffect">
                                  <p:stCondLst>
                                    <p:cond delay="450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00"/>
                                        <p:tgtEl>
                                          <p:spTgt spid="11"/>
                                        </p:tgtEl>
                                      </p:cBhvr>
                                    </p:animEffect>
                                  </p:childTnLst>
                                </p:cTn>
                              </p:par>
                              <p:par>
                                <p:cTn id="63" presetID="23" presetClass="entr" presetSubtype="288" fill="hold" nodeType="withEffect">
                                  <p:stCondLst>
                                    <p:cond delay="500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strVal val="4/3*#ppt_w"/>
                                          </p:val>
                                        </p:tav>
                                        <p:tav tm="100000">
                                          <p:val>
                                            <p:strVal val="#ppt_w"/>
                                          </p:val>
                                        </p:tav>
                                      </p:tavLst>
                                    </p:anim>
                                    <p:anim calcmode="lin" valueType="num">
                                      <p:cBhvr>
                                        <p:cTn id="66" dur="500" fill="hold"/>
                                        <p:tgtEl>
                                          <p:spTgt spid="12"/>
                                        </p:tgtEl>
                                        <p:attrNameLst>
                                          <p:attrName>ppt_h</p:attrName>
                                        </p:attrNameLst>
                                      </p:cBhvr>
                                      <p:tavLst>
                                        <p:tav tm="0">
                                          <p:val>
                                            <p:strVal val="4/3*#ppt_h"/>
                                          </p:val>
                                        </p:tav>
                                        <p:tav tm="100000">
                                          <p:val>
                                            <p:strVal val="#ppt_h"/>
                                          </p:val>
                                        </p:tav>
                                      </p:tavLst>
                                    </p:anim>
                                  </p:childTnLst>
                                </p:cTn>
                              </p:par>
                              <p:par>
                                <p:cTn id="67" presetID="10" presetClass="entr" presetSubtype="0" fill="hold" grpId="0" nodeType="withEffect">
                                  <p:stCondLst>
                                    <p:cond delay="500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500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22" presetClass="entr" presetSubtype="1" fill="hold" nodeType="withEffect">
                                  <p:stCondLst>
                                    <p:cond delay="5500"/>
                                  </p:stCondLst>
                                  <p:childTnLst>
                                    <p:set>
                                      <p:cBhvr>
                                        <p:cTn id="74" dur="1" fill="hold">
                                          <p:stCondLst>
                                            <p:cond delay="0"/>
                                          </p:stCondLst>
                                        </p:cTn>
                                        <p:tgtEl>
                                          <p:spTgt spid="13"/>
                                        </p:tgtEl>
                                        <p:attrNameLst>
                                          <p:attrName>style.visibility</p:attrName>
                                        </p:attrNameLst>
                                      </p:cBhvr>
                                      <p:to>
                                        <p:strVal val="visible"/>
                                      </p:to>
                                    </p:set>
                                    <p:animEffect transition="in" filter="wipe(up)">
                                      <p:cBhvr>
                                        <p:cTn id="75" dur="500"/>
                                        <p:tgtEl>
                                          <p:spTgt spid="13"/>
                                        </p:tgtEl>
                                      </p:cBhvr>
                                    </p:animEffect>
                                  </p:childTnLst>
                                </p:cTn>
                              </p:par>
                              <p:par>
                                <p:cTn id="76" presetID="23" presetClass="entr" presetSubtype="288" fill="hold" nodeType="withEffect">
                                  <p:stCondLst>
                                    <p:cond delay="600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strVal val="4/3*#ppt_w"/>
                                          </p:val>
                                        </p:tav>
                                        <p:tav tm="100000">
                                          <p:val>
                                            <p:strVal val="#ppt_w"/>
                                          </p:val>
                                        </p:tav>
                                      </p:tavLst>
                                    </p:anim>
                                    <p:anim calcmode="lin" valueType="num">
                                      <p:cBhvr>
                                        <p:cTn id="79" dur="500" fill="hold"/>
                                        <p:tgtEl>
                                          <p:spTgt spid="14"/>
                                        </p:tgtEl>
                                        <p:attrNameLst>
                                          <p:attrName>ppt_h</p:attrName>
                                        </p:attrNameLst>
                                      </p:cBhvr>
                                      <p:tavLst>
                                        <p:tav tm="0">
                                          <p:val>
                                            <p:strVal val="4/3*#ppt_h"/>
                                          </p:val>
                                        </p:tav>
                                        <p:tav tm="100000">
                                          <p:val>
                                            <p:strVal val="#ppt_h"/>
                                          </p:val>
                                        </p:tav>
                                      </p:tavLst>
                                    </p:anim>
                                  </p:childTnLst>
                                </p:cTn>
                              </p:par>
                              <p:par>
                                <p:cTn id="80" presetID="10" presetClass="entr" presetSubtype="0" fill="hold" grpId="0" nodeType="withEffect">
                                  <p:stCondLst>
                                    <p:cond delay="600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600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t="10159" r="22291" b="59841"/>
          <a:stretch/>
        </p:blipFill>
        <p:spPr>
          <a:xfrm>
            <a:off x="-1004968" y="1430741"/>
            <a:ext cx="6338968" cy="3682728"/>
          </a:xfrm>
          <a:prstGeom prst="rect">
            <a:avLst/>
          </a:prstGeom>
        </p:spPr>
      </p:pic>
      <p:sp>
        <p:nvSpPr>
          <p:cNvPr id="7" name="矩形 6"/>
          <p:cNvSpPr/>
          <p:nvPr/>
        </p:nvSpPr>
        <p:spPr>
          <a:xfrm>
            <a:off x="2585670" y="2413327"/>
            <a:ext cx="1343638" cy="1862048"/>
          </a:xfrm>
          <a:prstGeom prst="rect">
            <a:avLst/>
          </a:prstGeom>
        </p:spPr>
        <p:txBody>
          <a:bodyPr wrap="none">
            <a:spAutoFit/>
          </a:bodyPr>
          <a:lstStyle/>
          <a:p>
            <a:r>
              <a:rPr lang="en-US" altLang="zh-CN" sz="115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04</a:t>
            </a:r>
          </a:p>
        </p:txBody>
      </p:sp>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6672" y="2093370"/>
            <a:ext cx="1048444" cy="758948"/>
          </a:xfrm>
          <a:prstGeom prst="rect">
            <a:avLst/>
          </a:prstGeom>
        </p:spPr>
      </p:pic>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24862" y="4024058"/>
            <a:ext cx="845757" cy="612227"/>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95921" y="3514946"/>
            <a:ext cx="1215284" cy="879720"/>
          </a:xfrm>
          <a:prstGeom prst="rect">
            <a:avLst/>
          </a:prstGeom>
        </p:spPr>
      </p:pic>
      <p:pic>
        <p:nvPicPr>
          <p:cNvPr id="12" name="图片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46005" y="3486483"/>
            <a:ext cx="1215283" cy="879720"/>
          </a:xfrm>
          <a:prstGeom prst="rect">
            <a:avLst/>
          </a:prstGeom>
        </p:spPr>
      </p:pic>
      <p:pic>
        <p:nvPicPr>
          <p:cNvPr id="18" name="图片 1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597559" y="3222391"/>
            <a:ext cx="951086" cy="852123"/>
          </a:xfrm>
          <a:prstGeom prst="rect">
            <a:avLst/>
          </a:prstGeom>
        </p:spPr>
      </p:pic>
      <p:pic>
        <p:nvPicPr>
          <p:cNvPr id="19" name="图片 18"/>
          <p:cNvPicPr>
            <a:picLocks noChangeAspect="1"/>
          </p:cNvPicPr>
          <p:nvPr/>
        </p:nvPicPr>
        <p:blipFill rotWithShape="1">
          <a:blip r:embed="rId8" cstate="screen">
            <a:extLst>
              <a:ext uri="{28A0092B-C50C-407E-A947-70E740481C1C}">
                <a14:useLocalDpi xmlns:a14="http://schemas.microsoft.com/office/drawing/2010/main"/>
              </a:ext>
            </a:extLst>
          </a:blip>
          <a:srcRect r="-21337"/>
          <a:stretch/>
        </p:blipFill>
        <p:spPr>
          <a:xfrm>
            <a:off x="3590521" y="1958342"/>
            <a:ext cx="1177185" cy="1054695"/>
          </a:xfrm>
          <a:prstGeom prst="rect">
            <a:avLst/>
          </a:prstGeom>
        </p:spPr>
      </p:pic>
      <p:grpSp>
        <p:nvGrpSpPr>
          <p:cNvPr id="20" name="组合 19"/>
          <p:cNvGrpSpPr/>
          <p:nvPr/>
        </p:nvGrpSpPr>
        <p:grpSpPr>
          <a:xfrm>
            <a:off x="3871965" y="2666410"/>
            <a:ext cx="6070961" cy="1697072"/>
            <a:chOff x="5725442" y="1513207"/>
            <a:chExt cx="4009950" cy="1697072"/>
          </a:xfrm>
        </p:grpSpPr>
        <p:sp>
          <p:nvSpPr>
            <p:cNvPr id="21" name="文本框 20"/>
            <p:cNvSpPr txBox="1"/>
            <p:nvPr/>
          </p:nvSpPr>
          <p:spPr>
            <a:xfrm>
              <a:off x="5725442" y="1513207"/>
              <a:ext cx="4009950" cy="1323439"/>
            </a:xfrm>
            <a:prstGeom prst="rect">
              <a:avLst/>
            </a:prstGeom>
            <a:noFill/>
          </p:spPr>
          <p:txBody>
            <a:bodyPr wrap="square" rtlCol="0">
              <a:spAutoFit/>
            </a:bodyPr>
            <a:lstStyle/>
            <a:p>
              <a:pPr algn="r"/>
              <a:r>
                <a:rPr lang="zh-CN" altLang="en-US" sz="4000" b="1" dirty="0">
                  <a:solidFill>
                    <a:srgbClr val="FC2692"/>
                  </a:solidFill>
                  <a:latin typeface="造字工房悦圆演示版常规体" pitchFamily="50" charset="-122"/>
                  <a:ea typeface="造字工房悦圆演示版常规体" pitchFamily="50" charset="-122"/>
                </a:rPr>
                <a:t>请插入您标题内容</a:t>
              </a:r>
            </a:p>
          </p:txBody>
        </p:sp>
        <p:sp>
          <p:nvSpPr>
            <p:cNvPr id="22" name="文本框 21"/>
            <p:cNvSpPr txBox="1"/>
            <p:nvPr/>
          </p:nvSpPr>
          <p:spPr>
            <a:xfrm>
              <a:off x="5725442" y="2269124"/>
              <a:ext cx="3975053" cy="941155"/>
            </a:xfrm>
            <a:prstGeom prst="rect">
              <a:avLst/>
            </a:prstGeom>
            <a:noFill/>
          </p:spPr>
          <p:txBody>
            <a:bodyPr wrap="square" rtlCol="0">
              <a:spAutoFit/>
            </a:bodyPr>
            <a:lstStyle/>
            <a:p>
              <a:pPr algn="r">
                <a:lnSpc>
                  <a:spcPct val="12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474707" y="2136473"/>
            <a:ext cx="1441175" cy="1043239"/>
          </a:xfrm>
          <a:prstGeom prst="rect">
            <a:avLst/>
          </a:prstGeom>
        </p:spPr>
      </p:pic>
      <p:pic>
        <p:nvPicPr>
          <p:cNvPr id="24" name="图片 23"/>
          <p:cNvPicPr>
            <a:picLocks noChangeAspect="1"/>
          </p:cNvPicPr>
          <p:nvPr/>
        </p:nvPicPr>
        <p:blipFill rotWithShape="1">
          <a:blip r:embed="rId10" cstate="screen">
            <a:extLst>
              <a:ext uri="{28A0092B-C50C-407E-A947-70E740481C1C}">
                <a14:useLocalDpi xmlns:a14="http://schemas.microsoft.com/office/drawing/2010/main"/>
              </a:ext>
            </a:extLst>
          </a:blip>
          <a:srcRect r="-21337"/>
          <a:stretch/>
        </p:blipFill>
        <p:spPr>
          <a:xfrm>
            <a:off x="9463830" y="3648452"/>
            <a:ext cx="1299273" cy="1164079"/>
          </a:xfrm>
          <a:prstGeom prst="rect">
            <a:avLst/>
          </a:prstGeom>
        </p:spPr>
      </p:pic>
      <p:pic>
        <p:nvPicPr>
          <p:cNvPr id="25" name="图片 24"/>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1676193" y="3881962"/>
            <a:ext cx="1374531" cy="1231507"/>
          </a:xfrm>
          <a:prstGeom prst="rect">
            <a:avLst/>
          </a:prstGeom>
        </p:spPr>
      </p:pic>
    </p:spTree>
    <p:extLst>
      <p:ext uri="{BB962C8B-B14F-4D97-AF65-F5344CB8AC3E}">
        <p14:creationId xmlns:p14="http://schemas.microsoft.com/office/powerpoint/2010/main" val="333132331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2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4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2017" y="1415048"/>
            <a:ext cx="4116696" cy="4116696"/>
          </a:xfrm>
          <a:prstGeom prst="rect">
            <a:avLst/>
          </a:prstGeom>
        </p:spPr>
      </p:pic>
      <p:sp>
        <p:nvSpPr>
          <p:cNvPr id="9113" name="文本框 9112"/>
          <p:cNvSpPr txBox="1"/>
          <p:nvPr/>
        </p:nvSpPr>
        <p:spPr>
          <a:xfrm>
            <a:off x="2555558" y="2314128"/>
            <a:ext cx="957313" cy="1938992"/>
          </a:xfrm>
          <a:prstGeom prst="rect">
            <a:avLst/>
          </a:prstGeom>
          <a:noFill/>
        </p:spPr>
        <p:txBody>
          <a:bodyPr wrap="none" rtlCol="0">
            <a:spAutoFit/>
          </a:bodyPr>
          <a:lstStyle/>
          <a:p>
            <a:r>
              <a:rPr lang="zh-CN" altLang="en-US" sz="6000" b="1" dirty="0">
                <a:solidFill>
                  <a:srgbClr val="FC2692"/>
                </a:solidFill>
                <a:effectLst>
                  <a:outerShdw blurRad="38100" dist="38100" dir="2700000" algn="tl">
                    <a:srgbClr val="000000">
                      <a:alpha val="43137"/>
                    </a:srgbClr>
                  </a:outerShdw>
                </a:effectLst>
                <a:latin typeface="造字工房悦圆演示版常规体" pitchFamily="50" charset="-122"/>
                <a:ea typeface="造字工房悦圆演示版常规体" pitchFamily="50" charset="-122"/>
              </a:rPr>
              <a:t>目</a:t>
            </a:r>
            <a:endParaRPr lang="en-US" altLang="zh-CN" sz="6000" b="1" dirty="0">
              <a:solidFill>
                <a:srgbClr val="FC2692"/>
              </a:solidFill>
              <a:effectLst>
                <a:outerShdw blurRad="38100" dist="38100" dir="2700000" algn="tl">
                  <a:srgbClr val="000000">
                    <a:alpha val="43137"/>
                  </a:srgbClr>
                </a:outerShdw>
              </a:effectLst>
              <a:latin typeface="造字工房悦圆演示版常规体" pitchFamily="50" charset="-122"/>
              <a:ea typeface="造字工房悦圆演示版常规体" pitchFamily="50" charset="-122"/>
            </a:endParaRPr>
          </a:p>
          <a:p>
            <a:r>
              <a:rPr lang="zh-CN" altLang="en-US" sz="6000" b="1" dirty="0">
                <a:solidFill>
                  <a:srgbClr val="FC2692"/>
                </a:solidFill>
                <a:effectLst>
                  <a:outerShdw blurRad="38100" dist="38100" dir="2700000" algn="tl">
                    <a:srgbClr val="000000">
                      <a:alpha val="43137"/>
                    </a:srgbClr>
                  </a:outerShdw>
                </a:effectLst>
                <a:latin typeface="造字工房悦圆演示版常规体" pitchFamily="50" charset="-122"/>
                <a:ea typeface="造字工房悦圆演示版常规体" pitchFamily="50" charset="-122"/>
              </a:rPr>
              <a:t>录</a:t>
            </a:r>
            <a:endParaRPr lang="en-US" altLang="zh-CN" sz="6000" b="1" dirty="0">
              <a:solidFill>
                <a:srgbClr val="FC2692"/>
              </a:solidFill>
              <a:effectLst>
                <a:outerShdw blurRad="38100" dist="38100" dir="2700000" algn="tl">
                  <a:srgbClr val="000000">
                    <a:alpha val="43137"/>
                  </a:srgbClr>
                </a:outerShdw>
              </a:effectLst>
              <a:latin typeface="造字工房悦圆演示版常规体" pitchFamily="50" charset="-122"/>
              <a:ea typeface="造字工房悦圆演示版常规体" pitchFamily="50" charset="-122"/>
            </a:endParaRPr>
          </a:p>
        </p:txBody>
      </p:sp>
      <p:sp>
        <p:nvSpPr>
          <p:cNvPr id="9114" name="文本框 9113"/>
          <p:cNvSpPr txBox="1"/>
          <p:nvPr/>
        </p:nvSpPr>
        <p:spPr>
          <a:xfrm>
            <a:off x="3512871" y="1459768"/>
            <a:ext cx="615553" cy="1663276"/>
          </a:xfrm>
          <a:prstGeom prst="rect">
            <a:avLst/>
          </a:prstGeom>
          <a:noFill/>
        </p:spPr>
        <p:txBody>
          <a:bodyPr vert="eaVert" wrap="none" rtlCol="0">
            <a:spAutoFit/>
          </a:bodyPr>
          <a:lstStyle/>
          <a:p>
            <a:r>
              <a:rPr lang="en-US" altLang="zh-CN" sz="2800" dirty="0">
                <a:solidFill>
                  <a:srgbClr val="FC2692"/>
                </a:solidFill>
                <a:effectLst>
                  <a:outerShdw blurRad="38100" dist="38100" dir="2700000" algn="tl">
                    <a:srgbClr val="000000">
                      <a:alpha val="43137"/>
                    </a:srgbClr>
                  </a:outerShdw>
                </a:effectLst>
              </a:rPr>
              <a:t>CONTENT</a:t>
            </a:r>
            <a:endParaRPr lang="zh-CN" altLang="en-US" sz="2800" dirty="0">
              <a:solidFill>
                <a:srgbClr val="FC2692"/>
              </a:solidFill>
              <a:effectLst>
                <a:outerShdw blurRad="38100" dist="38100" dir="2700000" algn="tl">
                  <a:srgbClr val="000000">
                    <a:alpha val="43137"/>
                  </a:srgbClr>
                </a:outerShdw>
              </a:effectLst>
            </a:endParaRPr>
          </a:p>
        </p:txBody>
      </p:sp>
      <p:pic>
        <p:nvPicPr>
          <p:cNvPr id="9116" name="图片 911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75876" y="1058265"/>
            <a:ext cx="1580661" cy="1416189"/>
          </a:xfrm>
          <a:prstGeom prst="rect">
            <a:avLst/>
          </a:prstGeom>
        </p:spPr>
      </p:pic>
      <p:pic>
        <p:nvPicPr>
          <p:cNvPr id="9117" name="图片 9116"/>
          <p:cNvPicPr>
            <a:picLocks noChangeAspect="1"/>
          </p:cNvPicPr>
          <p:nvPr/>
        </p:nvPicPr>
        <p:blipFill rotWithShape="1">
          <a:blip r:embed="rId5" cstate="screen">
            <a:extLst>
              <a:ext uri="{28A0092B-C50C-407E-A947-70E740481C1C}">
                <a14:useLocalDpi xmlns:a14="http://schemas.microsoft.com/office/drawing/2010/main"/>
              </a:ext>
            </a:extLst>
          </a:blip>
          <a:srcRect r="-21337"/>
          <a:stretch/>
        </p:blipFill>
        <p:spPr>
          <a:xfrm>
            <a:off x="5375593" y="2278847"/>
            <a:ext cx="1817258" cy="1628166"/>
          </a:xfrm>
          <a:prstGeom prst="rect">
            <a:avLst/>
          </a:prstGeom>
        </p:spPr>
      </p:pic>
      <p:pic>
        <p:nvPicPr>
          <p:cNvPr id="9120" name="图片 911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75593" y="3333380"/>
            <a:ext cx="1580661" cy="1416189"/>
          </a:xfrm>
          <a:prstGeom prst="rect">
            <a:avLst/>
          </a:prstGeom>
        </p:spPr>
      </p:pic>
      <p:pic>
        <p:nvPicPr>
          <p:cNvPr id="9121" name="图片 9120"/>
          <p:cNvPicPr>
            <a:picLocks noChangeAspect="1"/>
          </p:cNvPicPr>
          <p:nvPr/>
        </p:nvPicPr>
        <p:blipFill rotWithShape="1">
          <a:blip r:embed="rId5" cstate="screen">
            <a:extLst>
              <a:ext uri="{28A0092B-C50C-407E-A947-70E740481C1C}">
                <a14:useLocalDpi xmlns:a14="http://schemas.microsoft.com/office/drawing/2010/main"/>
              </a:ext>
            </a:extLst>
          </a:blip>
          <a:srcRect r="-21337"/>
          <a:stretch/>
        </p:blipFill>
        <p:spPr>
          <a:xfrm>
            <a:off x="5375310" y="4553962"/>
            <a:ext cx="1817258" cy="1628166"/>
          </a:xfrm>
          <a:prstGeom prst="rect">
            <a:avLst/>
          </a:prstGeom>
        </p:spPr>
      </p:pic>
      <p:grpSp>
        <p:nvGrpSpPr>
          <p:cNvPr id="9122" name="组合 9121"/>
          <p:cNvGrpSpPr/>
          <p:nvPr/>
        </p:nvGrpSpPr>
        <p:grpSpPr>
          <a:xfrm>
            <a:off x="6607155" y="1469748"/>
            <a:ext cx="4009950" cy="1110775"/>
            <a:chOff x="5725442" y="1513207"/>
            <a:chExt cx="4009950" cy="1110775"/>
          </a:xfrm>
        </p:grpSpPr>
        <p:sp>
          <p:nvSpPr>
            <p:cNvPr id="9123" name="文本框 9122"/>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FC2692"/>
                  </a:solidFill>
                  <a:latin typeface="造字工房悦圆演示版常规体" pitchFamily="50" charset="-122"/>
                  <a:ea typeface="造字工房悦圆演示版常规体" pitchFamily="50" charset="-122"/>
                </a:rPr>
                <a:t>01   </a:t>
              </a:r>
              <a:r>
                <a:rPr lang="zh-CN" altLang="en-US" sz="2800" b="1" dirty="0">
                  <a:solidFill>
                    <a:srgbClr val="FC2692"/>
                  </a:solidFill>
                  <a:latin typeface="造字工房悦圆演示版常规体" pitchFamily="50" charset="-122"/>
                  <a:ea typeface="造字工房悦圆演示版常规体" pitchFamily="50" charset="-122"/>
                </a:rPr>
                <a:t>请插入您标题内容</a:t>
              </a:r>
            </a:p>
          </p:txBody>
        </p:sp>
        <p:sp>
          <p:nvSpPr>
            <p:cNvPr id="9124" name="文本框 9123"/>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125" name="组合 9124"/>
          <p:cNvGrpSpPr/>
          <p:nvPr/>
        </p:nvGrpSpPr>
        <p:grpSpPr>
          <a:xfrm>
            <a:off x="6607155" y="2599824"/>
            <a:ext cx="4009950" cy="1110775"/>
            <a:chOff x="5725442" y="1513207"/>
            <a:chExt cx="4009950" cy="1110775"/>
          </a:xfrm>
        </p:grpSpPr>
        <p:sp>
          <p:nvSpPr>
            <p:cNvPr id="9126" name="文本框 9125"/>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FC2692"/>
                  </a:solidFill>
                  <a:latin typeface="造字工房悦圆演示版常规体" pitchFamily="50" charset="-122"/>
                  <a:ea typeface="造字工房悦圆演示版常规体" pitchFamily="50" charset="-122"/>
                </a:rPr>
                <a:t>02   </a:t>
              </a:r>
              <a:r>
                <a:rPr lang="zh-CN" altLang="en-US" sz="2800" b="1" dirty="0">
                  <a:solidFill>
                    <a:srgbClr val="FC2692"/>
                  </a:solidFill>
                  <a:latin typeface="造字工房悦圆演示版常规体" pitchFamily="50" charset="-122"/>
                  <a:ea typeface="造字工房悦圆演示版常规体" pitchFamily="50" charset="-122"/>
                </a:rPr>
                <a:t>请插入您标题内容</a:t>
              </a:r>
            </a:p>
          </p:txBody>
        </p:sp>
        <p:sp>
          <p:nvSpPr>
            <p:cNvPr id="9127" name="文本框 9126"/>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128" name="组合 9127"/>
          <p:cNvGrpSpPr/>
          <p:nvPr/>
        </p:nvGrpSpPr>
        <p:grpSpPr>
          <a:xfrm>
            <a:off x="6607155" y="3729900"/>
            <a:ext cx="4009950" cy="1110775"/>
            <a:chOff x="5725442" y="1513207"/>
            <a:chExt cx="4009950" cy="1110775"/>
          </a:xfrm>
        </p:grpSpPr>
        <p:sp>
          <p:nvSpPr>
            <p:cNvPr id="9129" name="文本框 9128"/>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FC2692"/>
                  </a:solidFill>
                  <a:latin typeface="造字工房悦圆演示版常规体" pitchFamily="50" charset="-122"/>
                  <a:ea typeface="造字工房悦圆演示版常规体" pitchFamily="50" charset="-122"/>
                </a:rPr>
                <a:t>03   </a:t>
              </a:r>
              <a:r>
                <a:rPr lang="zh-CN" altLang="en-US" sz="2800" b="1" dirty="0">
                  <a:solidFill>
                    <a:srgbClr val="FC2692"/>
                  </a:solidFill>
                  <a:latin typeface="造字工房悦圆演示版常规体" pitchFamily="50" charset="-122"/>
                  <a:ea typeface="造字工房悦圆演示版常规体" pitchFamily="50" charset="-122"/>
                </a:rPr>
                <a:t>请插入您标题内容</a:t>
              </a:r>
            </a:p>
          </p:txBody>
        </p:sp>
        <p:sp>
          <p:nvSpPr>
            <p:cNvPr id="9130" name="文本框 9129"/>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131" name="组合 9130"/>
          <p:cNvGrpSpPr/>
          <p:nvPr/>
        </p:nvGrpSpPr>
        <p:grpSpPr>
          <a:xfrm>
            <a:off x="6607155" y="4859977"/>
            <a:ext cx="4009950" cy="1110775"/>
            <a:chOff x="5725442" y="1513207"/>
            <a:chExt cx="4009950" cy="1110775"/>
          </a:xfrm>
        </p:grpSpPr>
        <p:sp>
          <p:nvSpPr>
            <p:cNvPr id="9132" name="文本框 9131"/>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FC2692"/>
                  </a:solidFill>
                  <a:latin typeface="造字工房悦圆演示版常规体" pitchFamily="50" charset="-122"/>
                  <a:ea typeface="造字工房悦圆演示版常规体" pitchFamily="50" charset="-122"/>
                </a:rPr>
                <a:t>04   </a:t>
              </a:r>
              <a:r>
                <a:rPr lang="zh-CN" altLang="en-US" sz="2800" b="1" dirty="0">
                  <a:solidFill>
                    <a:srgbClr val="FC2692"/>
                  </a:solidFill>
                  <a:latin typeface="造字工房悦圆演示版常规体" pitchFamily="50" charset="-122"/>
                  <a:ea typeface="造字工房悦圆演示版常规体" pitchFamily="50" charset="-122"/>
                </a:rPr>
                <a:t>请插入您标题内容</a:t>
              </a:r>
            </a:p>
          </p:txBody>
        </p:sp>
        <p:sp>
          <p:nvSpPr>
            <p:cNvPr id="9133" name="文本框 9132"/>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30577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122"/>
                                        </p:tgtEl>
                                        <p:attrNameLst>
                                          <p:attrName>style.visibility</p:attrName>
                                        </p:attrNameLst>
                                      </p:cBhvr>
                                      <p:to>
                                        <p:strVal val="visible"/>
                                      </p:to>
                                    </p:set>
                                    <p:animEffect transition="in" filter="fade">
                                      <p:cBhvr>
                                        <p:cTn id="7" dur="500"/>
                                        <p:tgtEl>
                                          <p:spTgt spid="9122"/>
                                        </p:tgtEl>
                                      </p:cBhvr>
                                    </p:animEffect>
                                  </p:childTnLst>
                                </p:cTn>
                              </p:par>
                              <p:par>
                                <p:cTn id="8" presetID="10" presetClass="entr" presetSubtype="0" fill="hold" nodeType="withEffect">
                                  <p:stCondLst>
                                    <p:cond delay="0"/>
                                  </p:stCondLst>
                                  <p:childTnLst>
                                    <p:set>
                                      <p:cBhvr>
                                        <p:cTn id="9" dur="1" fill="hold">
                                          <p:stCondLst>
                                            <p:cond delay="0"/>
                                          </p:stCondLst>
                                        </p:cTn>
                                        <p:tgtEl>
                                          <p:spTgt spid="9116"/>
                                        </p:tgtEl>
                                        <p:attrNameLst>
                                          <p:attrName>style.visibility</p:attrName>
                                        </p:attrNameLst>
                                      </p:cBhvr>
                                      <p:to>
                                        <p:strVal val="visible"/>
                                      </p:to>
                                    </p:set>
                                    <p:animEffect transition="in" filter="fade">
                                      <p:cBhvr>
                                        <p:cTn id="10" dur="500"/>
                                        <p:tgtEl>
                                          <p:spTgt spid="9116"/>
                                        </p:tgtEl>
                                      </p:cBhvr>
                                    </p:animEffect>
                                  </p:childTnLst>
                                </p:cTn>
                              </p:par>
                              <p:par>
                                <p:cTn id="11" presetID="10" presetClass="entr" presetSubtype="0" fill="hold" nodeType="withEffect">
                                  <p:stCondLst>
                                    <p:cond delay="200"/>
                                  </p:stCondLst>
                                  <p:childTnLst>
                                    <p:set>
                                      <p:cBhvr>
                                        <p:cTn id="12" dur="1" fill="hold">
                                          <p:stCondLst>
                                            <p:cond delay="0"/>
                                          </p:stCondLst>
                                        </p:cTn>
                                        <p:tgtEl>
                                          <p:spTgt spid="9125"/>
                                        </p:tgtEl>
                                        <p:attrNameLst>
                                          <p:attrName>style.visibility</p:attrName>
                                        </p:attrNameLst>
                                      </p:cBhvr>
                                      <p:to>
                                        <p:strVal val="visible"/>
                                      </p:to>
                                    </p:set>
                                    <p:animEffect transition="in" filter="fade">
                                      <p:cBhvr>
                                        <p:cTn id="13" dur="500"/>
                                        <p:tgtEl>
                                          <p:spTgt spid="9125"/>
                                        </p:tgtEl>
                                      </p:cBhvr>
                                    </p:animEffect>
                                  </p:childTnLst>
                                </p:cTn>
                              </p:par>
                              <p:par>
                                <p:cTn id="14" presetID="10" presetClass="entr" presetSubtype="0" fill="hold" nodeType="withEffect">
                                  <p:stCondLst>
                                    <p:cond delay="200"/>
                                  </p:stCondLst>
                                  <p:childTnLst>
                                    <p:set>
                                      <p:cBhvr>
                                        <p:cTn id="15" dur="1" fill="hold">
                                          <p:stCondLst>
                                            <p:cond delay="0"/>
                                          </p:stCondLst>
                                        </p:cTn>
                                        <p:tgtEl>
                                          <p:spTgt spid="9117"/>
                                        </p:tgtEl>
                                        <p:attrNameLst>
                                          <p:attrName>style.visibility</p:attrName>
                                        </p:attrNameLst>
                                      </p:cBhvr>
                                      <p:to>
                                        <p:strVal val="visible"/>
                                      </p:to>
                                    </p:set>
                                    <p:animEffect transition="in" filter="fade">
                                      <p:cBhvr>
                                        <p:cTn id="16" dur="500"/>
                                        <p:tgtEl>
                                          <p:spTgt spid="9117"/>
                                        </p:tgtEl>
                                      </p:cBhvr>
                                    </p:animEffect>
                                  </p:childTnLst>
                                </p:cTn>
                              </p:par>
                              <p:par>
                                <p:cTn id="17" presetID="10" presetClass="entr" presetSubtype="0" fill="hold" nodeType="withEffect">
                                  <p:stCondLst>
                                    <p:cond delay="400"/>
                                  </p:stCondLst>
                                  <p:childTnLst>
                                    <p:set>
                                      <p:cBhvr>
                                        <p:cTn id="18" dur="1" fill="hold">
                                          <p:stCondLst>
                                            <p:cond delay="0"/>
                                          </p:stCondLst>
                                        </p:cTn>
                                        <p:tgtEl>
                                          <p:spTgt spid="9128"/>
                                        </p:tgtEl>
                                        <p:attrNameLst>
                                          <p:attrName>style.visibility</p:attrName>
                                        </p:attrNameLst>
                                      </p:cBhvr>
                                      <p:to>
                                        <p:strVal val="visible"/>
                                      </p:to>
                                    </p:set>
                                    <p:animEffect transition="in" filter="fade">
                                      <p:cBhvr>
                                        <p:cTn id="19" dur="500"/>
                                        <p:tgtEl>
                                          <p:spTgt spid="9128"/>
                                        </p:tgtEl>
                                      </p:cBhvr>
                                    </p:animEffect>
                                  </p:childTnLst>
                                </p:cTn>
                              </p:par>
                              <p:par>
                                <p:cTn id="20" presetID="10" presetClass="entr" presetSubtype="0" fill="hold" nodeType="withEffect">
                                  <p:stCondLst>
                                    <p:cond delay="400"/>
                                  </p:stCondLst>
                                  <p:childTnLst>
                                    <p:set>
                                      <p:cBhvr>
                                        <p:cTn id="21" dur="1" fill="hold">
                                          <p:stCondLst>
                                            <p:cond delay="0"/>
                                          </p:stCondLst>
                                        </p:cTn>
                                        <p:tgtEl>
                                          <p:spTgt spid="9120"/>
                                        </p:tgtEl>
                                        <p:attrNameLst>
                                          <p:attrName>style.visibility</p:attrName>
                                        </p:attrNameLst>
                                      </p:cBhvr>
                                      <p:to>
                                        <p:strVal val="visible"/>
                                      </p:to>
                                    </p:set>
                                    <p:animEffect transition="in" filter="fade">
                                      <p:cBhvr>
                                        <p:cTn id="22" dur="500"/>
                                        <p:tgtEl>
                                          <p:spTgt spid="9120"/>
                                        </p:tgtEl>
                                      </p:cBhvr>
                                    </p:animEffect>
                                  </p:childTnLst>
                                </p:cTn>
                              </p:par>
                              <p:par>
                                <p:cTn id="23" presetID="10" presetClass="entr" presetSubtype="0" fill="hold" nodeType="withEffect">
                                  <p:stCondLst>
                                    <p:cond delay="600"/>
                                  </p:stCondLst>
                                  <p:childTnLst>
                                    <p:set>
                                      <p:cBhvr>
                                        <p:cTn id="24" dur="1" fill="hold">
                                          <p:stCondLst>
                                            <p:cond delay="0"/>
                                          </p:stCondLst>
                                        </p:cTn>
                                        <p:tgtEl>
                                          <p:spTgt spid="9131"/>
                                        </p:tgtEl>
                                        <p:attrNameLst>
                                          <p:attrName>style.visibility</p:attrName>
                                        </p:attrNameLst>
                                      </p:cBhvr>
                                      <p:to>
                                        <p:strVal val="visible"/>
                                      </p:to>
                                    </p:set>
                                    <p:animEffect transition="in" filter="fade">
                                      <p:cBhvr>
                                        <p:cTn id="25" dur="500"/>
                                        <p:tgtEl>
                                          <p:spTgt spid="9131"/>
                                        </p:tgtEl>
                                      </p:cBhvr>
                                    </p:animEffect>
                                  </p:childTnLst>
                                </p:cTn>
                              </p:par>
                              <p:par>
                                <p:cTn id="26" presetID="10" presetClass="entr" presetSubtype="0" fill="hold" nodeType="withEffect">
                                  <p:stCondLst>
                                    <p:cond delay="600"/>
                                  </p:stCondLst>
                                  <p:childTnLst>
                                    <p:set>
                                      <p:cBhvr>
                                        <p:cTn id="27" dur="1" fill="hold">
                                          <p:stCondLst>
                                            <p:cond delay="0"/>
                                          </p:stCondLst>
                                        </p:cTn>
                                        <p:tgtEl>
                                          <p:spTgt spid="9121"/>
                                        </p:tgtEl>
                                        <p:attrNameLst>
                                          <p:attrName>style.visibility</p:attrName>
                                        </p:attrNameLst>
                                      </p:cBhvr>
                                      <p:to>
                                        <p:strVal val="visible"/>
                                      </p:to>
                                    </p:set>
                                    <p:animEffect transition="in" filter="fade">
                                      <p:cBhvr>
                                        <p:cTn id="28" dur="500"/>
                                        <p:tgtEl>
                                          <p:spTgt spid="9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327589" y="1747947"/>
            <a:ext cx="5843752" cy="4298731"/>
          </a:xfrm>
          <a:prstGeom prst="rect">
            <a:avLst/>
          </a:prstGeom>
          <a:solidFill>
            <a:schemeClr val="bg1">
              <a:lumMod val="8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 name="组合 12"/>
          <p:cNvGrpSpPr/>
          <p:nvPr/>
        </p:nvGrpSpPr>
        <p:grpSpPr>
          <a:xfrm>
            <a:off x="1211973" y="2526784"/>
            <a:ext cx="5388852" cy="209136"/>
            <a:chOff x="1211973" y="2526784"/>
            <a:chExt cx="5388852" cy="209136"/>
          </a:xfrm>
          <a:solidFill>
            <a:schemeClr val="tx1">
              <a:lumMod val="65000"/>
              <a:lumOff val="35000"/>
            </a:schemeClr>
          </a:solidFill>
        </p:grpSpPr>
        <p:sp>
          <p:nvSpPr>
            <p:cNvPr id="14" name="矩形 13"/>
            <p:cNvSpPr/>
            <p:nvPr/>
          </p:nvSpPr>
          <p:spPr>
            <a:xfrm>
              <a:off x="1211974" y="2599286"/>
              <a:ext cx="651642" cy="136634"/>
            </a:xfrm>
            <a:prstGeom prst="rect">
              <a:avLst/>
            </a:prstGeom>
            <a:solidFill>
              <a:schemeClr val="tx1">
                <a:lumMod val="65000"/>
                <a:lumOff val="3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flipH="1">
              <a:off x="1211973" y="2526784"/>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stCxn id="14" idx="3"/>
            </p:cNvCxnSpPr>
            <p:nvPr/>
          </p:nvCxnSpPr>
          <p:spPr>
            <a:xfrm flipV="1">
              <a:off x="1863616" y="2663418"/>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211973" y="2990608"/>
            <a:ext cx="5388852" cy="209136"/>
            <a:chOff x="1211973" y="2990608"/>
            <a:chExt cx="5388852" cy="209136"/>
          </a:xfrm>
          <a:solidFill>
            <a:schemeClr val="tx1">
              <a:lumMod val="65000"/>
              <a:lumOff val="35000"/>
            </a:schemeClr>
          </a:solidFill>
        </p:grpSpPr>
        <p:sp>
          <p:nvSpPr>
            <p:cNvPr id="18" name="矩形 17"/>
            <p:cNvSpPr/>
            <p:nvPr/>
          </p:nvSpPr>
          <p:spPr>
            <a:xfrm>
              <a:off x="1211974" y="3063110"/>
              <a:ext cx="651642" cy="136634"/>
            </a:xfrm>
            <a:prstGeom prst="rect">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flipH="1">
              <a:off x="1211973" y="2990608"/>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flipV="1">
              <a:off x="1863616" y="3131427"/>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211973" y="3446440"/>
            <a:ext cx="5388852" cy="209136"/>
            <a:chOff x="1211973" y="3446440"/>
            <a:chExt cx="5388852" cy="209136"/>
          </a:xfrm>
          <a:solidFill>
            <a:schemeClr val="tx1">
              <a:lumMod val="65000"/>
              <a:lumOff val="35000"/>
            </a:schemeClr>
          </a:solidFill>
        </p:grpSpPr>
        <p:sp>
          <p:nvSpPr>
            <p:cNvPr id="22" name="矩形 21"/>
            <p:cNvSpPr/>
            <p:nvPr/>
          </p:nvSpPr>
          <p:spPr>
            <a:xfrm>
              <a:off x="1211974" y="3518942"/>
              <a:ext cx="651642" cy="136634"/>
            </a:xfrm>
            <a:prstGeom prst="rect">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flipH="1">
              <a:off x="1211973" y="3446440"/>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flipV="1">
              <a:off x="1863616" y="3588894"/>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211973" y="3910264"/>
            <a:ext cx="5388852" cy="209136"/>
            <a:chOff x="1211973" y="3910264"/>
            <a:chExt cx="5388852" cy="209136"/>
          </a:xfrm>
          <a:solidFill>
            <a:schemeClr val="tx1">
              <a:lumMod val="65000"/>
              <a:lumOff val="35000"/>
            </a:schemeClr>
          </a:solidFill>
        </p:grpSpPr>
        <p:sp>
          <p:nvSpPr>
            <p:cNvPr id="26" name="矩形 25"/>
            <p:cNvSpPr/>
            <p:nvPr/>
          </p:nvSpPr>
          <p:spPr>
            <a:xfrm>
              <a:off x="1211974" y="3982766"/>
              <a:ext cx="651642" cy="136634"/>
            </a:xfrm>
            <a:prstGeom prst="rect">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直角三角形 26"/>
            <p:cNvSpPr/>
            <p:nvPr/>
          </p:nvSpPr>
          <p:spPr>
            <a:xfrm flipH="1">
              <a:off x="1211973" y="3910264"/>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flipV="1">
              <a:off x="1863616" y="4055432"/>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1211973" y="4374088"/>
            <a:ext cx="5388852" cy="209136"/>
            <a:chOff x="1211973" y="4374088"/>
            <a:chExt cx="5388852" cy="209136"/>
          </a:xfrm>
          <a:solidFill>
            <a:schemeClr val="tx1">
              <a:lumMod val="65000"/>
              <a:lumOff val="35000"/>
            </a:schemeClr>
          </a:solidFill>
        </p:grpSpPr>
        <p:sp>
          <p:nvSpPr>
            <p:cNvPr id="30" name="矩形 29"/>
            <p:cNvSpPr/>
            <p:nvPr/>
          </p:nvSpPr>
          <p:spPr>
            <a:xfrm>
              <a:off x="1211974" y="4446590"/>
              <a:ext cx="651642" cy="136634"/>
            </a:xfrm>
            <a:prstGeom prst="rect">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p:cNvSpPr/>
            <p:nvPr/>
          </p:nvSpPr>
          <p:spPr>
            <a:xfrm flipH="1">
              <a:off x="1211973" y="4374088"/>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flipV="1">
              <a:off x="1863616" y="4512814"/>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1211973" y="4837912"/>
            <a:ext cx="5388852" cy="209136"/>
            <a:chOff x="1211973" y="4837912"/>
            <a:chExt cx="5388852" cy="209136"/>
          </a:xfrm>
          <a:solidFill>
            <a:schemeClr val="tx1">
              <a:lumMod val="65000"/>
              <a:lumOff val="35000"/>
            </a:schemeClr>
          </a:solidFill>
        </p:grpSpPr>
        <p:sp>
          <p:nvSpPr>
            <p:cNvPr id="34" name="矩形 33"/>
            <p:cNvSpPr/>
            <p:nvPr/>
          </p:nvSpPr>
          <p:spPr>
            <a:xfrm>
              <a:off x="1211974" y="4910414"/>
              <a:ext cx="651642" cy="136634"/>
            </a:xfrm>
            <a:prstGeom prst="rect">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直角三角形 34"/>
            <p:cNvSpPr/>
            <p:nvPr/>
          </p:nvSpPr>
          <p:spPr>
            <a:xfrm flipH="1">
              <a:off x="1211973" y="4837912"/>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flipV="1">
              <a:off x="1863616" y="4951305"/>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2303518" y="4046361"/>
            <a:ext cx="349218" cy="904944"/>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952414" y="3146499"/>
            <a:ext cx="349218" cy="1804806"/>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566925" y="4512813"/>
            <a:ext cx="349218" cy="438491"/>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168260" y="3588895"/>
            <a:ext cx="349218" cy="1362410"/>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783207" y="4046361"/>
            <a:ext cx="349218" cy="904944"/>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408124" y="2663418"/>
            <a:ext cx="349218" cy="2287887"/>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056016" y="3736070"/>
            <a:ext cx="349218" cy="1215235"/>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4" name="直角三角形 43"/>
          <p:cNvSpPr/>
          <p:nvPr/>
        </p:nvSpPr>
        <p:spPr>
          <a:xfrm flipH="1">
            <a:off x="6257890" y="5136766"/>
            <a:ext cx="960524" cy="960524"/>
          </a:xfrm>
          <a:prstGeom prst="rtTriangle">
            <a:avLst/>
          </a:prstGeom>
          <a:solidFill>
            <a:srgbClr val="DCA4C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2135554" y="4966187"/>
            <a:ext cx="4451364" cy="307777"/>
            <a:chOff x="2135554" y="4966187"/>
            <a:chExt cx="4451364" cy="307777"/>
          </a:xfrm>
        </p:grpSpPr>
        <p:sp>
          <p:nvSpPr>
            <p:cNvPr id="46" name="文本框 45"/>
            <p:cNvSpPr txBox="1"/>
            <p:nvPr/>
          </p:nvSpPr>
          <p:spPr>
            <a:xfrm>
              <a:off x="2135554"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47" name="文本框 46"/>
            <p:cNvSpPr txBox="1"/>
            <p:nvPr/>
          </p:nvSpPr>
          <p:spPr>
            <a:xfrm>
              <a:off x="2763257"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48" name="文本框 47"/>
            <p:cNvSpPr txBox="1"/>
            <p:nvPr/>
          </p:nvSpPr>
          <p:spPr>
            <a:xfrm>
              <a:off x="3390960"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49" name="文本框 48"/>
            <p:cNvSpPr txBox="1"/>
            <p:nvPr/>
          </p:nvSpPr>
          <p:spPr>
            <a:xfrm>
              <a:off x="4018663"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50" name="文本框 49"/>
            <p:cNvSpPr txBox="1"/>
            <p:nvPr/>
          </p:nvSpPr>
          <p:spPr>
            <a:xfrm>
              <a:off x="4646366"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51" name="文本框 50"/>
            <p:cNvSpPr txBox="1"/>
            <p:nvPr/>
          </p:nvSpPr>
          <p:spPr>
            <a:xfrm>
              <a:off x="5274069"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52" name="文本框 51"/>
            <p:cNvSpPr txBox="1"/>
            <p:nvPr/>
          </p:nvSpPr>
          <p:spPr>
            <a:xfrm>
              <a:off x="5901772"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grpSp>
      <p:grpSp>
        <p:nvGrpSpPr>
          <p:cNvPr id="53" name="组合 52"/>
          <p:cNvGrpSpPr/>
          <p:nvPr/>
        </p:nvGrpSpPr>
        <p:grpSpPr>
          <a:xfrm>
            <a:off x="409271" y="2478167"/>
            <a:ext cx="802701" cy="2689415"/>
            <a:chOff x="409271" y="2478167"/>
            <a:chExt cx="802701" cy="2689415"/>
          </a:xfrm>
        </p:grpSpPr>
        <p:sp>
          <p:nvSpPr>
            <p:cNvPr id="54" name="文本框 53"/>
            <p:cNvSpPr txBox="1"/>
            <p:nvPr/>
          </p:nvSpPr>
          <p:spPr>
            <a:xfrm>
              <a:off x="409271" y="4798250"/>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sp>
          <p:nvSpPr>
            <p:cNvPr id="55" name="文本框 54"/>
            <p:cNvSpPr txBox="1"/>
            <p:nvPr/>
          </p:nvSpPr>
          <p:spPr>
            <a:xfrm>
              <a:off x="409271" y="4334235"/>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200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sp>
          <p:nvSpPr>
            <p:cNvPr id="56" name="文本框 55"/>
            <p:cNvSpPr txBox="1"/>
            <p:nvPr/>
          </p:nvSpPr>
          <p:spPr>
            <a:xfrm>
              <a:off x="409271" y="3870218"/>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400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sp>
          <p:nvSpPr>
            <p:cNvPr id="57" name="文本框 56"/>
            <p:cNvSpPr txBox="1"/>
            <p:nvPr/>
          </p:nvSpPr>
          <p:spPr>
            <a:xfrm>
              <a:off x="409271" y="3406201"/>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600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sp>
          <p:nvSpPr>
            <p:cNvPr id="58" name="文本框 57"/>
            <p:cNvSpPr txBox="1"/>
            <p:nvPr/>
          </p:nvSpPr>
          <p:spPr>
            <a:xfrm>
              <a:off x="409271" y="2942184"/>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800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sp>
          <p:nvSpPr>
            <p:cNvPr id="59" name="文本框 58"/>
            <p:cNvSpPr txBox="1"/>
            <p:nvPr/>
          </p:nvSpPr>
          <p:spPr>
            <a:xfrm>
              <a:off x="409271" y="2478167"/>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1000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grpSp>
      <p:grpSp>
        <p:nvGrpSpPr>
          <p:cNvPr id="60" name="组合 59"/>
          <p:cNvGrpSpPr/>
          <p:nvPr/>
        </p:nvGrpSpPr>
        <p:grpSpPr>
          <a:xfrm>
            <a:off x="7286956" y="1809420"/>
            <a:ext cx="426635" cy="426635"/>
            <a:chOff x="7286956" y="1809420"/>
            <a:chExt cx="426635" cy="426635"/>
          </a:xfrm>
          <a:solidFill>
            <a:srgbClr val="DCA4C8">
              <a:alpha val="20000"/>
            </a:srgbClr>
          </a:solidFill>
        </p:grpSpPr>
        <p:sp>
          <p:nvSpPr>
            <p:cNvPr id="61" name="直角三角形 60"/>
            <p:cNvSpPr/>
            <p:nvPr/>
          </p:nvSpPr>
          <p:spPr>
            <a:xfrm rot="5400000" flipH="1">
              <a:off x="7286956" y="1809420"/>
              <a:ext cx="426635" cy="42663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p:nvPr/>
          </p:nvSpPr>
          <p:spPr>
            <a:xfrm rot="5400000" flipH="1">
              <a:off x="7304567" y="1910713"/>
              <a:ext cx="300621" cy="30062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7681114" y="1785717"/>
            <a:ext cx="3606011" cy="1091495"/>
            <a:chOff x="7681114" y="1785717"/>
            <a:chExt cx="3606011" cy="1091495"/>
          </a:xfrm>
        </p:grpSpPr>
        <p:sp>
          <p:nvSpPr>
            <p:cNvPr id="64" name="文本框 63"/>
            <p:cNvSpPr txBox="1"/>
            <p:nvPr/>
          </p:nvSpPr>
          <p:spPr>
            <a:xfrm>
              <a:off x="7681114" y="1785717"/>
              <a:ext cx="2600681" cy="400110"/>
            </a:xfrm>
            <a:prstGeom prst="rect">
              <a:avLst/>
            </a:prstGeom>
            <a:noFill/>
          </p:spPr>
          <p:txBody>
            <a:bodyPr wrap="square" rtlCol="0">
              <a:spAutoFit/>
            </a:bodyPr>
            <a:lstStyle/>
            <a:p>
              <a:r>
                <a:rPr lang="zh-CN" altLang="en-US" sz="2000" b="1" dirty="0">
                  <a:solidFill>
                    <a:srgbClr val="FC2692"/>
                  </a:solidFill>
                  <a:latin typeface="微软雅黑" panose="020B0503020204020204" pitchFamily="34" charset="-122"/>
                  <a:ea typeface="微软雅黑" panose="020B0503020204020204" pitchFamily="34" charset="-122"/>
                </a:rPr>
                <a:t>点击输入小标题</a:t>
              </a:r>
            </a:p>
          </p:txBody>
        </p:sp>
        <p:sp>
          <p:nvSpPr>
            <p:cNvPr id="65" name="文本框 64"/>
            <p:cNvSpPr txBox="1"/>
            <p:nvPr/>
          </p:nvSpPr>
          <p:spPr>
            <a:xfrm>
              <a:off x="7681114" y="2193948"/>
              <a:ext cx="3606011" cy="683264"/>
            </a:xfrm>
            <a:prstGeom prst="rect">
              <a:avLst/>
            </a:prstGeom>
            <a:noFill/>
          </p:spPr>
          <p:txBody>
            <a:bodyPr wrap="square"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6" name="组合 65"/>
          <p:cNvGrpSpPr/>
          <p:nvPr/>
        </p:nvGrpSpPr>
        <p:grpSpPr>
          <a:xfrm>
            <a:off x="7286956" y="2965887"/>
            <a:ext cx="426635" cy="426635"/>
            <a:chOff x="7286956" y="2965887"/>
            <a:chExt cx="426635" cy="426635"/>
          </a:xfrm>
          <a:solidFill>
            <a:srgbClr val="DCA4C8">
              <a:alpha val="20000"/>
            </a:srgbClr>
          </a:solidFill>
        </p:grpSpPr>
        <p:sp>
          <p:nvSpPr>
            <p:cNvPr id="67" name="直角三角形 66"/>
            <p:cNvSpPr/>
            <p:nvPr/>
          </p:nvSpPr>
          <p:spPr>
            <a:xfrm rot="5400000" flipH="1">
              <a:off x="7286956" y="2965887"/>
              <a:ext cx="426635" cy="42663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直角三角形 67"/>
            <p:cNvSpPr/>
            <p:nvPr/>
          </p:nvSpPr>
          <p:spPr>
            <a:xfrm rot="5400000" flipH="1">
              <a:off x="7304567" y="3067180"/>
              <a:ext cx="300621" cy="30062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7681114" y="2942184"/>
            <a:ext cx="3606011" cy="1091495"/>
            <a:chOff x="7681114" y="2942184"/>
            <a:chExt cx="3606011" cy="1091495"/>
          </a:xfrm>
        </p:grpSpPr>
        <p:sp>
          <p:nvSpPr>
            <p:cNvPr id="70" name="文本框 69"/>
            <p:cNvSpPr txBox="1"/>
            <p:nvPr/>
          </p:nvSpPr>
          <p:spPr>
            <a:xfrm>
              <a:off x="7681114" y="2942184"/>
              <a:ext cx="2600681" cy="400110"/>
            </a:xfrm>
            <a:prstGeom prst="rect">
              <a:avLst/>
            </a:prstGeom>
            <a:noFill/>
          </p:spPr>
          <p:txBody>
            <a:bodyPr wrap="square" rtlCol="0">
              <a:spAutoFit/>
            </a:bodyPr>
            <a:lstStyle/>
            <a:p>
              <a:r>
                <a:rPr lang="zh-CN" altLang="en-US" sz="2000" b="1" dirty="0">
                  <a:solidFill>
                    <a:srgbClr val="FC2692"/>
                  </a:solidFill>
                  <a:latin typeface="微软雅黑" panose="020B0503020204020204" pitchFamily="34" charset="-122"/>
                  <a:ea typeface="微软雅黑" panose="020B0503020204020204" pitchFamily="34" charset="-122"/>
                </a:rPr>
                <a:t>点击输入小标题</a:t>
              </a:r>
            </a:p>
          </p:txBody>
        </p:sp>
        <p:sp>
          <p:nvSpPr>
            <p:cNvPr id="71" name="文本框 70"/>
            <p:cNvSpPr txBox="1"/>
            <p:nvPr/>
          </p:nvSpPr>
          <p:spPr>
            <a:xfrm>
              <a:off x="7681114" y="3350415"/>
              <a:ext cx="3606011" cy="683264"/>
            </a:xfrm>
            <a:prstGeom prst="rect">
              <a:avLst/>
            </a:prstGeom>
            <a:noFill/>
          </p:spPr>
          <p:txBody>
            <a:bodyPr wrap="square"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2" name="组合 71"/>
          <p:cNvGrpSpPr/>
          <p:nvPr/>
        </p:nvGrpSpPr>
        <p:grpSpPr>
          <a:xfrm>
            <a:off x="7286956" y="4127006"/>
            <a:ext cx="426635" cy="426635"/>
            <a:chOff x="7286956" y="4127006"/>
            <a:chExt cx="426635" cy="426635"/>
          </a:xfrm>
          <a:solidFill>
            <a:srgbClr val="DCA4C8">
              <a:alpha val="20000"/>
            </a:srgbClr>
          </a:solidFill>
        </p:grpSpPr>
        <p:sp>
          <p:nvSpPr>
            <p:cNvPr id="73" name="直角三角形 72"/>
            <p:cNvSpPr/>
            <p:nvPr/>
          </p:nvSpPr>
          <p:spPr>
            <a:xfrm rot="5400000" flipH="1">
              <a:off x="7286956" y="4127006"/>
              <a:ext cx="426635" cy="42663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直角三角形 73"/>
            <p:cNvSpPr/>
            <p:nvPr/>
          </p:nvSpPr>
          <p:spPr>
            <a:xfrm rot="5400000" flipH="1">
              <a:off x="7304567" y="4228299"/>
              <a:ext cx="300621" cy="30062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7681114" y="4103303"/>
            <a:ext cx="3606011" cy="1091495"/>
            <a:chOff x="7681114" y="4103303"/>
            <a:chExt cx="3606011" cy="1091495"/>
          </a:xfrm>
        </p:grpSpPr>
        <p:sp>
          <p:nvSpPr>
            <p:cNvPr id="76" name="文本框 75"/>
            <p:cNvSpPr txBox="1"/>
            <p:nvPr/>
          </p:nvSpPr>
          <p:spPr>
            <a:xfrm>
              <a:off x="7681114" y="4103303"/>
              <a:ext cx="2600681" cy="400110"/>
            </a:xfrm>
            <a:prstGeom prst="rect">
              <a:avLst/>
            </a:prstGeom>
            <a:noFill/>
          </p:spPr>
          <p:txBody>
            <a:bodyPr wrap="square" rtlCol="0">
              <a:spAutoFit/>
            </a:bodyPr>
            <a:lstStyle/>
            <a:p>
              <a:r>
                <a:rPr lang="zh-CN" altLang="en-US" sz="2000" b="1" dirty="0">
                  <a:solidFill>
                    <a:srgbClr val="FC2692"/>
                  </a:solidFill>
                  <a:latin typeface="微软雅黑" panose="020B0503020204020204" pitchFamily="34" charset="-122"/>
                  <a:ea typeface="微软雅黑" panose="020B0503020204020204" pitchFamily="34" charset="-122"/>
                </a:rPr>
                <a:t>点击输入小标题</a:t>
              </a:r>
            </a:p>
          </p:txBody>
        </p:sp>
        <p:sp>
          <p:nvSpPr>
            <p:cNvPr id="77" name="文本框 76"/>
            <p:cNvSpPr txBox="1"/>
            <p:nvPr/>
          </p:nvSpPr>
          <p:spPr>
            <a:xfrm>
              <a:off x="7681114" y="4511534"/>
              <a:ext cx="3606011" cy="683264"/>
            </a:xfrm>
            <a:prstGeom prst="rect">
              <a:avLst/>
            </a:prstGeom>
            <a:noFill/>
          </p:spPr>
          <p:txBody>
            <a:bodyPr wrap="square"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20</a:t>
            </a:fld>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93000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800" fill="hold"/>
                                            <p:tgtEl>
                                              <p:spTgt spid="44"/>
                                            </p:tgtEl>
                                            <p:attrNameLst>
                                              <p:attrName>ppt_w</p:attrName>
                                            </p:attrNameLst>
                                          </p:cBhvr>
                                          <p:tavLst>
                                            <p:tav tm="0">
                                              <p:val>
                                                <p:fltVal val="0"/>
                                              </p:val>
                                            </p:tav>
                                            <p:tav tm="100000">
                                              <p:val>
                                                <p:strVal val="#ppt_w"/>
                                              </p:val>
                                            </p:tav>
                                          </p:tavLst>
                                        </p:anim>
                                        <p:anim calcmode="lin" valueType="num">
                                          <p:cBhvr>
                                            <p:cTn id="8" dur="800" fill="hold"/>
                                            <p:tgtEl>
                                              <p:spTgt spid="44"/>
                                            </p:tgtEl>
                                            <p:attrNameLst>
                                              <p:attrName>ppt_h</p:attrName>
                                            </p:attrNameLst>
                                          </p:cBhvr>
                                          <p:tavLst>
                                            <p:tav tm="0">
                                              <p:val>
                                                <p:fltVal val="0"/>
                                              </p:val>
                                            </p:tav>
                                            <p:tav tm="100000">
                                              <p:val>
                                                <p:strVal val="#ppt_h"/>
                                              </p:val>
                                            </p:tav>
                                          </p:tavLst>
                                        </p:anim>
                                        <p:anim calcmode="lin" valueType="num">
                                          <p:cBhvr>
                                            <p:cTn id="9" dur="800" fill="hold"/>
                                            <p:tgtEl>
                                              <p:spTgt spid="44"/>
                                            </p:tgtEl>
                                            <p:attrNameLst>
                                              <p:attrName>style.rotation</p:attrName>
                                            </p:attrNameLst>
                                          </p:cBhvr>
                                          <p:tavLst>
                                            <p:tav tm="0">
                                              <p:val>
                                                <p:fltVal val="360"/>
                                              </p:val>
                                            </p:tav>
                                            <p:tav tm="100000">
                                              <p:val>
                                                <p:fltVal val="0"/>
                                              </p:val>
                                            </p:tav>
                                          </p:tavLst>
                                        </p:anim>
                                        <p:animEffect transition="in" filter="fade">
                                          <p:cBhvr>
                                            <p:cTn id="10" dur="800"/>
                                            <p:tgtEl>
                                              <p:spTgt spid="44"/>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42" presetClass="entr" presetSubtype="0" fill="hold" nodeType="withEffect">
                                      <p:stCondLst>
                                        <p:cond delay="10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1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anim calcmode="lin" valueType="num">
                                          <p:cBhvr>
                                            <p:cTn id="22" dur="500" fill="hold"/>
                                            <p:tgtEl>
                                              <p:spTgt spid="17"/>
                                            </p:tgtEl>
                                            <p:attrNameLst>
                                              <p:attrName>ppt_x</p:attrName>
                                            </p:attrNameLst>
                                          </p:cBhvr>
                                          <p:tavLst>
                                            <p:tav tm="0">
                                              <p:val>
                                                <p:strVal val="#ppt_x"/>
                                              </p:val>
                                            </p:tav>
                                            <p:tav tm="100000">
                                              <p:val>
                                                <p:strVal val="#ppt_x"/>
                                              </p:val>
                                            </p:tav>
                                          </p:tavLst>
                                        </p:anim>
                                        <p:anim calcmode="lin" valueType="num">
                                          <p:cBhvr>
                                            <p:cTn id="23" dur="500" fill="hold"/>
                                            <p:tgtEl>
                                              <p:spTgt spid="1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20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3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anim calcmode="lin" valueType="num">
                                          <p:cBhvr>
                                            <p:cTn id="32" dur="500" fill="hold"/>
                                            <p:tgtEl>
                                              <p:spTgt spid="25"/>
                                            </p:tgtEl>
                                            <p:attrNameLst>
                                              <p:attrName>ppt_x</p:attrName>
                                            </p:attrNameLst>
                                          </p:cBhvr>
                                          <p:tavLst>
                                            <p:tav tm="0">
                                              <p:val>
                                                <p:strVal val="#ppt_x"/>
                                              </p:val>
                                            </p:tav>
                                            <p:tav tm="100000">
                                              <p:val>
                                                <p:strVal val="#ppt_x"/>
                                              </p:val>
                                            </p:tav>
                                          </p:tavLst>
                                        </p:anim>
                                        <p:anim calcmode="lin" valueType="num">
                                          <p:cBhvr>
                                            <p:cTn id="33" dur="500" fill="hold"/>
                                            <p:tgtEl>
                                              <p:spTgt spid="2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40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anim calcmode="lin" valueType="num">
                                          <p:cBhvr>
                                            <p:cTn id="37" dur="500" fill="hold"/>
                                            <p:tgtEl>
                                              <p:spTgt spid="29"/>
                                            </p:tgtEl>
                                            <p:attrNameLst>
                                              <p:attrName>ppt_x</p:attrName>
                                            </p:attrNameLst>
                                          </p:cBhvr>
                                          <p:tavLst>
                                            <p:tav tm="0">
                                              <p:val>
                                                <p:strVal val="#ppt_x"/>
                                              </p:val>
                                            </p:tav>
                                            <p:tav tm="100000">
                                              <p:val>
                                                <p:strVal val="#ppt_x"/>
                                              </p:val>
                                            </p:tav>
                                          </p:tavLst>
                                        </p:anim>
                                        <p:anim calcmode="lin" valueType="num">
                                          <p:cBhvr>
                                            <p:cTn id="38" dur="500" fill="hold"/>
                                            <p:tgtEl>
                                              <p:spTgt spid="2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150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anim calcmode="lin" valueType="num">
                                          <p:cBhvr>
                                            <p:cTn id="42" dur="500" fill="hold"/>
                                            <p:tgtEl>
                                              <p:spTgt spid="33"/>
                                            </p:tgtEl>
                                            <p:attrNameLst>
                                              <p:attrName>ppt_x</p:attrName>
                                            </p:attrNameLst>
                                          </p:cBhvr>
                                          <p:tavLst>
                                            <p:tav tm="0">
                                              <p:val>
                                                <p:strVal val="#ppt_x"/>
                                              </p:val>
                                            </p:tav>
                                            <p:tav tm="100000">
                                              <p:val>
                                                <p:strVal val="#ppt_x"/>
                                              </p:val>
                                            </p:tav>
                                          </p:tavLst>
                                        </p:anim>
                                        <p:anim calcmode="lin" valueType="num">
                                          <p:cBhvr>
                                            <p:cTn id="43" dur="500" fill="hold"/>
                                            <p:tgtEl>
                                              <p:spTgt spid="33"/>
                                            </p:tgtEl>
                                            <p:attrNameLst>
                                              <p:attrName>ppt_y</p:attrName>
                                            </p:attrNameLst>
                                          </p:cBhvr>
                                          <p:tavLst>
                                            <p:tav tm="0">
                                              <p:val>
                                                <p:strVal val="#ppt_y+.1"/>
                                              </p:val>
                                            </p:tav>
                                            <p:tav tm="100000">
                                              <p:val>
                                                <p:strVal val="#ppt_y"/>
                                              </p:val>
                                            </p:tav>
                                          </p:tavLst>
                                        </p:anim>
                                      </p:childTnLst>
                                    </p:cTn>
                                  </p:par>
                                  <p:par>
                                    <p:cTn id="44" presetID="12" presetClass="entr" presetSubtype="2" fill="hold" nodeType="withEffect">
                                      <p:stCondLst>
                                        <p:cond delay="120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500"/>
                                            <p:tgtEl>
                                              <p:spTgt spid="53"/>
                                            </p:tgtEl>
                                            <p:attrNameLst>
                                              <p:attrName>ppt_x</p:attrName>
                                            </p:attrNameLst>
                                          </p:cBhvr>
                                          <p:tavLst>
                                            <p:tav tm="0">
                                              <p:val>
                                                <p:strVal val="#ppt_x+#ppt_w*1.125000"/>
                                              </p:val>
                                            </p:tav>
                                            <p:tav tm="100000">
                                              <p:val>
                                                <p:strVal val="#ppt_x"/>
                                              </p:val>
                                            </p:tav>
                                          </p:tavLst>
                                        </p:anim>
                                        <p:animEffect transition="in" filter="wipe(left)">
                                          <p:cBhvr>
                                            <p:cTn id="47" dur="500"/>
                                            <p:tgtEl>
                                              <p:spTgt spid="53"/>
                                            </p:tgtEl>
                                          </p:cBhvr>
                                        </p:animEffect>
                                      </p:childTnLst>
                                    </p:cTn>
                                  </p:par>
                                  <p:par>
                                    <p:cTn id="48" presetID="12" presetClass="entr" presetSubtype="1" fill="hold" nodeType="withEffect">
                                      <p:stCondLst>
                                        <p:cond delay="150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p:tgtEl>
                                              <p:spTgt spid="45"/>
                                            </p:tgtEl>
                                            <p:attrNameLst>
                                              <p:attrName>ppt_y</p:attrName>
                                            </p:attrNameLst>
                                          </p:cBhvr>
                                          <p:tavLst>
                                            <p:tav tm="0">
                                              <p:val>
                                                <p:strVal val="#ppt_y-#ppt_h*1.125000"/>
                                              </p:val>
                                            </p:tav>
                                            <p:tav tm="100000">
                                              <p:val>
                                                <p:strVal val="#ppt_y"/>
                                              </p:val>
                                            </p:tav>
                                          </p:tavLst>
                                        </p:anim>
                                        <p:animEffect transition="in" filter="wipe(down)">
                                          <p:cBhvr>
                                            <p:cTn id="51" dur="500"/>
                                            <p:tgtEl>
                                              <p:spTgt spid="45"/>
                                            </p:tgtEl>
                                          </p:cBhvr>
                                        </p:animEffect>
                                      </p:childTnLst>
                                    </p:cTn>
                                  </p:par>
                                  <p:par>
                                    <p:cTn id="52" presetID="22" presetClass="entr" presetSubtype="4" fill="hold" grpId="0" nodeType="withEffect">
                                      <p:stCondLst>
                                        <p:cond delay="2000"/>
                                      </p:stCondLst>
                                      <p:childTnLst>
                                        <p:set>
                                          <p:cBhvr>
                                            <p:cTn id="53" dur="1" fill="hold">
                                              <p:stCondLst>
                                                <p:cond delay="0"/>
                                              </p:stCondLst>
                                            </p:cTn>
                                            <p:tgtEl>
                                              <p:spTgt spid="37"/>
                                            </p:tgtEl>
                                            <p:attrNameLst>
                                              <p:attrName>style.visibility</p:attrName>
                                            </p:attrNameLst>
                                          </p:cBhvr>
                                          <p:to>
                                            <p:strVal val="visible"/>
                                          </p:to>
                                        </p:set>
                                        <p:animEffect transition="in" filter="wipe(down)">
                                          <p:cBhvr>
                                            <p:cTn id="54" dur="500"/>
                                            <p:tgtEl>
                                              <p:spTgt spid="37"/>
                                            </p:tgtEl>
                                          </p:cBhvr>
                                        </p:animEffect>
                                      </p:childTnLst>
                                    </p:cTn>
                                  </p:par>
                                  <p:par>
                                    <p:cTn id="55" presetID="22" presetClass="entr" presetSubtype="4" fill="hold" grpId="0" nodeType="withEffect">
                                      <p:stCondLst>
                                        <p:cond delay="2000"/>
                                      </p:stCondLst>
                                      <p:childTnLst>
                                        <p:set>
                                          <p:cBhvr>
                                            <p:cTn id="56" dur="1" fill="hold">
                                              <p:stCondLst>
                                                <p:cond delay="0"/>
                                              </p:stCondLst>
                                            </p:cTn>
                                            <p:tgtEl>
                                              <p:spTgt spid="38"/>
                                            </p:tgtEl>
                                            <p:attrNameLst>
                                              <p:attrName>style.visibility</p:attrName>
                                            </p:attrNameLst>
                                          </p:cBhvr>
                                          <p:to>
                                            <p:strVal val="visible"/>
                                          </p:to>
                                        </p:set>
                                        <p:animEffect transition="in" filter="wipe(down)">
                                          <p:cBhvr>
                                            <p:cTn id="57" dur="500"/>
                                            <p:tgtEl>
                                              <p:spTgt spid="38"/>
                                            </p:tgtEl>
                                          </p:cBhvr>
                                        </p:animEffect>
                                      </p:childTnLst>
                                    </p:cTn>
                                  </p:par>
                                  <p:par>
                                    <p:cTn id="58" presetID="22" presetClass="entr" presetSubtype="4" fill="hold" grpId="0" nodeType="withEffect">
                                      <p:stCondLst>
                                        <p:cond delay="2000"/>
                                      </p:stCondLst>
                                      <p:childTnLst>
                                        <p:set>
                                          <p:cBhvr>
                                            <p:cTn id="59" dur="1" fill="hold">
                                              <p:stCondLst>
                                                <p:cond delay="0"/>
                                              </p:stCondLst>
                                            </p:cTn>
                                            <p:tgtEl>
                                              <p:spTgt spid="39"/>
                                            </p:tgtEl>
                                            <p:attrNameLst>
                                              <p:attrName>style.visibility</p:attrName>
                                            </p:attrNameLst>
                                          </p:cBhvr>
                                          <p:to>
                                            <p:strVal val="visible"/>
                                          </p:to>
                                        </p:set>
                                        <p:animEffect transition="in" filter="wipe(down)">
                                          <p:cBhvr>
                                            <p:cTn id="60" dur="500"/>
                                            <p:tgtEl>
                                              <p:spTgt spid="39"/>
                                            </p:tgtEl>
                                          </p:cBhvr>
                                        </p:animEffect>
                                      </p:childTnLst>
                                    </p:cTn>
                                  </p:par>
                                  <p:par>
                                    <p:cTn id="61" presetID="22" presetClass="entr" presetSubtype="4" fill="hold" grpId="0" nodeType="withEffect">
                                      <p:stCondLst>
                                        <p:cond delay="2000"/>
                                      </p:stCondLst>
                                      <p:childTnLst>
                                        <p:set>
                                          <p:cBhvr>
                                            <p:cTn id="62" dur="1" fill="hold">
                                              <p:stCondLst>
                                                <p:cond delay="0"/>
                                              </p:stCondLst>
                                            </p:cTn>
                                            <p:tgtEl>
                                              <p:spTgt spid="40"/>
                                            </p:tgtEl>
                                            <p:attrNameLst>
                                              <p:attrName>style.visibility</p:attrName>
                                            </p:attrNameLst>
                                          </p:cBhvr>
                                          <p:to>
                                            <p:strVal val="visible"/>
                                          </p:to>
                                        </p:set>
                                        <p:animEffect transition="in" filter="wipe(down)">
                                          <p:cBhvr>
                                            <p:cTn id="63" dur="500"/>
                                            <p:tgtEl>
                                              <p:spTgt spid="40"/>
                                            </p:tgtEl>
                                          </p:cBhvr>
                                        </p:animEffect>
                                      </p:childTnLst>
                                    </p:cTn>
                                  </p:par>
                                  <p:par>
                                    <p:cTn id="64" presetID="22" presetClass="entr" presetSubtype="4" fill="hold" grpId="0" nodeType="withEffect">
                                      <p:stCondLst>
                                        <p:cond delay="2000"/>
                                      </p:stCondLst>
                                      <p:childTnLst>
                                        <p:set>
                                          <p:cBhvr>
                                            <p:cTn id="65" dur="1" fill="hold">
                                              <p:stCondLst>
                                                <p:cond delay="0"/>
                                              </p:stCondLst>
                                            </p:cTn>
                                            <p:tgtEl>
                                              <p:spTgt spid="41"/>
                                            </p:tgtEl>
                                            <p:attrNameLst>
                                              <p:attrName>style.visibility</p:attrName>
                                            </p:attrNameLst>
                                          </p:cBhvr>
                                          <p:to>
                                            <p:strVal val="visible"/>
                                          </p:to>
                                        </p:set>
                                        <p:animEffect transition="in" filter="wipe(down)">
                                          <p:cBhvr>
                                            <p:cTn id="66" dur="500"/>
                                            <p:tgtEl>
                                              <p:spTgt spid="41"/>
                                            </p:tgtEl>
                                          </p:cBhvr>
                                        </p:animEffect>
                                      </p:childTnLst>
                                    </p:cTn>
                                  </p:par>
                                  <p:par>
                                    <p:cTn id="67" presetID="22" presetClass="entr" presetSubtype="4" fill="hold" grpId="0" nodeType="withEffect">
                                      <p:stCondLst>
                                        <p:cond delay="2000"/>
                                      </p:stCondLst>
                                      <p:childTnLst>
                                        <p:set>
                                          <p:cBhvr>
                                            <p:cTn id="68" dur="1" fill="hold">
                                              <p:stCondLst>
                                                <p:cond delay="0"/>
                                              </p:stCondLst>
                                            </p:cTn>
                                            <p:tgtEl>
                                              <p:spTgt spid="42"/>
                                            </p:tgtEl>
                                            <p:attrNameLst>
                                              <p:attrName>style.visibility</p:attrName>
                                            </p:attrNameLst>
                                          </p:cBhvr>
                                          <p:to>
                                            <p:strVal val="visible"/>
                                          </p:to>
                                        </p:set>
                                        <p:animEffect transition="in" filter="wipe(down)">
                                          <p:cBhvr>
                                            <p:cTn id="69" dur="500"/>
                                            <p:tgtEl>
                                              <p:spTgt spid="42"/>
                                            </p:tgtEl>
                                          </p:cBhvr>
                                        </p:animEffect>
                                      </p:childTnLst>
                                    </p:cTn>
                                  </p:par>
                                  <p:par>
                                    <p:cTn id="70" presetID="22" presetClass="entr" presetSubtype="4" fill="hold" grpId="0" nodeType="withEffect">
                                      <p:stCondLst>
                                        <p:cond delay="2000"/>
                                      </p:stCondLst>
                                      <p:childTnLst>
                                        <p:set>
                                          <p:cBhvr>
                                            <p:cTn id="71" dur="1" fill="hold">
                                              <p:stCondLst>
                                                <p:cond delay="0"/>
                                              </p:stCondLst>
                                            </p:cTn>
                                            <p:tgtEl>
                                              <p:spTgt spid="43"/>
                                            </p:tgtEl>
                                            <p:attrNameLst>
                                              <p:attrName>style.visibility</p:attrName>
                                            </p:attrNameLst>
                                          </p:cBhvr>
                                          <p:to>
                                            <p:strVal val="visible"/>
                                          </p:to>
                                        </p:set>
                                        <p:animEffect transition="in" filter="wipe(down)">
                                          <p:cBhvr>
                                            <p:cTn id="72" dur="500"/>
                                            <p:tgtEl>
                                              <p:spTgt spid="43"/>
                                            </p:tgtEl>
                                          </p:cBhvr>
                                        </p:animEffect>
                                      </p:childTnLst>
                                    </p:cTn>
                                  </p:par>
                                  <p:par>
                                    <p:cTn id="73" presetID="10" presetClass="entr" presetSubtype="0" fill="hold"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100"/>
                                            <p:tgtEl>
                                              <p:spTgt spid="60"/>
                                            </p:tgtEl>
                                          </p:cBhvr>
                                        </p:animEffect>
                                      </p:childTnLst>
                                    </p:cTn>
                                  </p:par>
                                  <p:par>
                                    <p:cTn id="76" presetID="63" presetClass="path" presetSubtype="0" fill="hold" nodeType="withEffect" p14:presetBounceEnd="50000">
                                      <p:stCondLst>
                                        <p:cond delay="2500"/>
                                      </p:stCondLst>
                                      <p:childTnLst>
                                        <p:animMotion origin="layout" path="M -0.02631 -1.48148E-6 L 3.33333E-6 -1.48148E-6 " pathEditMode="relative" rAng="0" ptsTypes="AA" p14:bounceEnd="50000">
                                          <p:cBhvr>
                                            <p:cTn id="77" dur="500" fill="hold"/>
                                            <p:tgtEl>
                                              <p:spTgt spid="60"/>
                                            </p:tgtEl>
                                            <p:attrNameLst>
                                              <p:attrName>ppt_x</p:attrName>
                                              <p:attrName>ppt_y</p:attrName>
                                            </p:attrNameLst>
                                          </p:cBhvr>
                                          <p:rCtr x="1315" y="0"/>
                                        </p:animMotion>
                                      </p:childTnLst>
                                    </p:cTn>
                                  </p:par>
                                  <p:par>
                                    <p:cTn id="78" presetID="10" presetClass="entr" presetSubtype="0" fill="hold" nodeType="withEffect">
                                      <p:stCondLst>
                                        <p:cond delay="2500"/>
                                      </p:stCondLst>
                                      <p:childTnLst>
                                        <p:set>
                                          <p:cBhvr>
                                            <p:cTn id="79" dur="1" fill="hold">
                                              <p:stCondLst>
                                                <p:cond delay="0"/>
                                              </p:stCondLst>
                                            </p:cTn>
                                            <p:tgtEl>
                                              <p:spTgt spid="63"/>
                                            </p:tgtEl>
                                            <p:attrNameLst>
                                              <p:attrName>style.visibility</p:attrName>
                                            </p:attrNameLst>
                                          </p:cBhvr>
                                          <p:to>
                                            <p:strVal val="visible"/>
                                          </p:to>
                                        </p:set>
                                        <p:animEffect transition="in" filter="fade">
                                          <p:cBhvr>
                                            <p:cTn id="80" dur="100"/>
                                            <p:tgtEl>
                                              <p:spTgt spid="63"/>
                                            </p:tgtEl>
                                          </p:cBhvr>
                                        </p:animEffect>
                                      </p:childTnLst>
                                    </p:cTn>
                                  </p:par>
                                  <p:par>
                                    <p:cTn id="81" presetID="63" presetClass="path" presetSubtype="0" fill="hold" nodeType="withEffect" p14:presetBounceEnd="50000">
                                      <p:stCondLst>
                                        <p:cond delay="2500"/>
                                      </p:stCondLst>
                                      <p:childTnLst>
                                        <p:animMotion origin="layout" path="M -4.58333E-6 -4.81481E-6 L 0.02553 -4.81481E-6 " pathEditMode="relative" rAng="0" ptsTypes="AA" p14:bounceEnd="50000">
                                          <p:cBhvr>
                                            <p:cTn id="82" dur="500" spd="-100000" fill="hold"/>
                                            <p:tgtEl>
                                              <p:spTgt spid="63"/>
                                            </p:tgtEl>
                                            <p:attrNameLst>
                                              <p:attrName>ppt_x</p:attrName>
                                              <p:attrName>ppt_y</p:attrName>
                                            </p:attrNameLst>
                                          </p:cBhvr>
                                          <p:rCtr x="1276" y="0"/>
                                        </p:animMotion>
                                      </p:childTnLst>
                                    </p:cTn>
                                  </p:par>
                                  <p:par>
                                    <p:cTn id="83" presetID="10" presetClass="entr" presetSubtype="0" fill="hold" nodeType="withEffect">
                                      <p:stCondLst>
                                        <p:cond delay="270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100"/>
                                            <p:tgtEl>
                                              <p:spTgt spid="66"/>
                                            </p:tgtEl>
                                          </p:cBhvr>
                                        </p:animEffect>
                                      </p:childTnLst>
                                    </p:cTn>
                                  </p:par>
                                  <p:par>
                                    <p:cTn id="86" presetID="63" presetClass="path" presetSubtype="0" fill="hold" nodeType="withEffect" p14:presetBounceEnd="50000">
                                      <p:stCondLst>
                                        <p:cond delay="2700"/>
                                      </p:stCondLst>
                                      <p:childTnLst>
                                        <p:animMotion origin="layout" path="M -0.02631 -1.48148E-6 L 3.33333E-6 -1.48148E-6 " pathEditMode="relative" rAng="0" ptsTypes="AA" p14:bounceEnd="50000">
                                          <p:cBhvr>
                                            <p:cTn id="87" dur="500" fill="hold"/>
                                            <p:tgtEl>
                                              <p:spTgt spid="66"/>
                                            </p:tgtEl>
                                            <p:attrNameLst>
                                              <p:attrName>ppt_x</p:attrName>
                                              <p:attrName>ppt_y</p:attrName>
                                            </p:attrNameLst>
                                          </p:cBhvr>
                                          <p:rCtr x="1315" y="0"/>
                                        </p:animMotion>
                                      </p:childTnLst>
                                    </p:cTn>
                                  </p:par>
                                  <p:par>
                                    <p:cTn id="88" presetID="10" presetClass="entr" presetSubtype="0" fill="hold" nodeType="withEffect">
                                      <p:stCondLst>
                                        <p:cond delay="2700"/>
                                      </p:stCondLst>
                                      <p:childTnLst>
                                        <p:set>
                                          <p:cBhvr>
                                            <p:cTn id="89" dur="1" fill="hold">
                                              <p:stCondLst>
                                                <p:cond delay="0"/>
                                              </p:stCondLst>
                                            </p:cTn>
                                            <p:tgtEl>
                                              <p:spTgt spid="69"/>
                                            </p:tgtEl>
                                            <p:attrNameLst>
                                              <p:attrName>style.visibility</p:attrName>
                                            </p:attrNameLst>
                                          </p:cBhvr>
                                          <p:to>
                                            <p:strVal val="visible"/>
                                          </p:to>
                                        </p:set>
                                        <p:animEffect transition="in" filter="fade">
                                          <p:cBhvr>
                                            <p:cTn id="90" dur="100"/>
                                            <p:tgtEl>
                                              <p:spTgt spid="69"/>
                                            </p:tgtEl>
                                          </p:cBhvr>
                                        </p:animEffect>
                                      </p:childTnLst>
                                    </p:cTn>
                                  </p:par>
                                  <p:par>
                                    <p:cTn id="91" presetID="63" presetClass="path" presetSubtype="0" fill="hold" nodeType="withEffect" p14:presetBounceEnd="50000">
                                      <p:stCondLst>
                                        <p:cond delay="2700"/>
                                      </p:stCondLst>
                                      <p:childTnLst>
                                        <p:animMotion origin="layout" path="M -4.58333E-6 -2.96296E-6 L 0.02553 -2.96296E-6 " pathEditMode="relative" rAng="0" ptsTypes="AA" p14:bounceEnd="50000">
                                          <p:cBhvr>
                                            <p:cTn id="92" dur="500" spd="-100000" fill="hold"/>
                                            <p:tgtEl>
                                              <p:spTgt spid="69"/>
                                            </p:tgtEl>
                                            <p:attrNameLst>
                                              <p:attrName>ppt_x</p:attrName>
                                              <p:attrName>ppt_y</p:attrName>
                                            </p:attrNameLst>
                                          </p:cBhvr>
                                          <p:rCtr x="1276" y="0"/>
                                        </p:animMotion>
                                      </p:childTnLst>
                                    </p:cTn>
                                  </p:par>
                                  <p:par>
                                    <p:cTn id="93" presetID="10" presetClass="entr" presetSubtype="0" fill="hold" nodeType="withEffect">
                                      <p:stCondLst>
                                        <p:cond delay="2900"/>
                                      </p:stCondLst>
                                      <p:childTnLst>
                                        <p:set>
                                          <p:cBhvr>
                                            <p:cTn id="94" dur="1" fill="hold">
                                              <p:stCondLst>
                                                <p:cond delay="0"/>
                                              </p:stCondLst>
                                            </p:cTn>
                                            <p:tgtEl>
                                              <p:spTgt spid="72"/>
                                            </p:tgtEl>
                                            <p:attrNameLst>
                                              <p:attrName>style.visibility</p:attrName>
                                            </p:attrNameLst>
                                          </p:cBhvr>
                                          <p:to>
                                            <p:strVal val="visible"/>
                                          </p:to>
                                        </p:set>
                                        <p:animEffect transition="in" filter="fade">
                                          <p:cBhvr>
                                            <p:cTn id="95" dur="100"/>
                                            <p:tgtEl>
                                              <p:spTgt spid="72"/>
                                            </p:tgtEl>
                                          </p:cBhvr>
                                        </p:animEffect>
                                      </p:childTnLst>
                                    </p:cTn>
                                  </p:par>
                                  <p:par>
                                    <p:cTn id="96" presetID="63" presetClass="path" presetSubtype="0" fill="hold" nodeType="withEffect" p14:presetBounceEnd="50000">
                                      <p:stCondLst>
                                        <p:cond delay="2900"/>
                                      </p:stCondLst>
                                      <p:childTnLst>
                                        <p:animMotion origin="layout" path="M -0.02631 -1.48148E-6 L 3.33333E-6 -1.48148E-6 " pathEditMode="relative" rAng="0" ptsTypes="AA" p14:bounceEnd="50000">
                                          <p:cBhvr>
                                            <p:cTn id="97" dur="500" fill="hold"/>
                                            <p:tgtEl>
                                              <p:spTgt spid="72"/>
                                            </p:tgtEl>
                                            <p:attrNameLst>
                                              <p:attrName>ppt_x</p:attrName>
                                              <p:attrName>ppt_y</p:attrName>
                                            </p:attrNameLst>
                                          </p:cBhvr>
                                          <p:rCtr x="1315" y="0"/>
                                        </p:animMotion>
                                      </p:childTnLst>
                                    </p:cTn>
                                  </p:par>
                                  <p:par>
                                    <p:cTn id="98" presetID="10" presetClass="entr" presetSubtype="0" fill="hold" nodeType="withEffect">
                                      <p:stCondLst>
                                        <p:cond delay="290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
                                            <p:tgtEl>
                                              <p:spTgt spid="75"/>
                                            </p:tgtEl>
                                          </p:cBhvr>
                                        </p:animEffect>
                                      </p:childTnLst>
                                    </p:cTn>
                                  </p:par>
                                  <p:par>
                                    <p:cTn id="101" presetID="63" presetClass="path" presetSubtype="0" fill="hold" nodeType="withEffect" p14:presetBounceEnd="50000">
                                      <p:stCondLst>
                                        <p:cond delay="2900"/>
                                      </p:stCondLst>
                                      <p:childTnLst>
                                        <p:animMotion origin="layout" path="M -4.58333E-6 4.07407E-6 L 0.02553 4.07407E-6 " pathEditMode="relative" rAng="0" ptsTypes="AA" p14:bounceEnd="50000">
                                          <p:cBhvr>
                                            <p:cTn id="102" dur="500" spd="-100000" fill="hold"/>
                                            <p:tgtEl>
                                              <p:spTgt spid="75"/>
                                            </p:tgtEl>
                                            <p:attrNameLst>
                                              <p:attrName>ppt_x</p:attrName>
                                              <p:attrName>ppt_y</p:attrName>
                                            </p:attrNameLst>
                                          </p:cBhvr>
                                          <p:rCtr x="12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7" grpId="0" animBg="1"/>
          <p:bldP spid="38" grpId="0" animBg="1"/>
          <p:bldP spid="39" grpId="0" animBg="1"/>
          <p:bldP spid="40" grpId="0" animBg="1"/>
          <p:bldP spid="41" grpId="0" animBg="1"/>
          <p:bldP spid="42" grpId="0" animBg="1"/>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800" fill="hold"/>
                                            <p:tgtEl>
                                              <p:spTgt spid="44"/>
                                            </p:tgtEl>
                                            <p:attrNameLst>
                                              <p:attrName>ppt_w</p:attrName>
                                            </p:attrNameLst>
                                          </p:cBhvr>
                                          <p:tavLst>
                                            <p:tav tm="0">
                                              <p:val>
                                                <p:fltVal val="0"/>
                                              </p:val>
                                            </p:tav>
                                            <p:tav tm="100000">
                                              <p:val>
                                                <p:strVal val="#ppt_w"/>
                                              </p:val>
                                            </p:tav>
                                          </p:tavLst>
                                        </p:anim>
                                        <p:anim calcmode="lin" valueType="num">
                                          <p:cBhvr>
                                            <p:cTn id="8" dur="800" fill="hold"/>
                                            <p:tgtEl>
                                              <p:spTgt spid="44"/>
                                            </p:tgtEl>
                                            <p:attrNameLst>
                                              <p:attrName>ppt_h</p:attrName>
                                            </p:attrNameLst>
                                          </p:cBhvr>
                                          <p:tavLst>
                                            <p:tav tm="0">
                                              <p:val>
                                                <p:fltVal val="0"/>
                                              </p:val>
                                            </p:tav>
                                            <p:tav tm="100000">
                                              <p:val>
                                                <p:strVal val="#ppt_h"/>
                                              </p:val>
                                            </p:tav>
                                          </p:tavLst>
                                        </p:anim>
                                        <p:anim calcmode="lin" valueType="num">
                                          <p:cBhvr>
                                            <p:cTn id="9" dur="800" fill="hold"/>
                                            <p:tgtEl>
                                              <p:spTgt spid="44"/>
                                            </p:tgtEl>
                                            <p:attrNameLst>
                                              <p:attrName>style.rotation</p:attrName>
                                            </p:attrNameLst>
                                          </p:cBhvr>
                                          <p:tavLst>
                                            <p:tav tm="0">
                                              <p:val>
                                                <p:fltVal val="360"/>
                                              </p:val>
                                            </p:tav>
                                            <p:tav tm="100000">
                                              <p:val>
                                                <p:fltVal val="0"/>
                                              </p:val>
                                            </p:tav>
                                          </p:tavLst>
                                        </p:anim>
                                        <p:animEffect transition="in" filter="fade">
                                          <p:cBhvr>
                                            <p:cTn id="10" dur="800"/>
                                            <p:tgtEl>
                                              <p:spTgt spid="44"/>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800" fill="hold"/>
                                            <p:tgtEl>
                                              <p:spTgt spid="11"/>
                                            </p:tgtEl>
                                            <p:attrNameLst>
                                              <p:attrName>ppt_w</p:attrName>
                                            </p:attrNameLst>
                                          </p:cBhvr>
                                          <p:tavLst>
                                            <p:tav tm="0">
                                              <p:val>
                                                <p:fltVal val="0"/>
                                              </p:val>
                                            </p:tav>
                                            <p:tav tm="100000">
                                              <p:val>
                                                <p:strVal val="#ppt_w"/>
                                              </p:val>
                                            </p:tav>
                                          </p:tavLst>
                                        </p:anim>
                                        <p:anim calcmode="lin" valueType="num">
                                          <p:cBhvr>
                                            <p:cTn id="14" dur="800" fill="hold"/>
                                            <p:tgtEl>
                                              <p:spTgt spid="11"/>
                                            </p:tgtEl>
                                            <p:attrNameLst>
                                              <p:attrName>ppt_h</p:attrName>
                                            </p:attrNameLst>
                                          </p:cBhvr>
                                          <p:tavLst>
                                            <p:tav tm="0">
                                              <p:val>
                                                <p:fltVal val="0"/>
                                              </p:val>
                                            </p:tav>
                                            <p:tav tm="100000">
                                              <p:val>
                                                <p:strVal val="#ppt_h"/>
                                              </p:val>
                                            </p:tav>
                                          </p:tavLst>
                                        </p:anim>
                                        <p:anim calcmode="lin" valueType="num">
                                          <p:cBhvr>
                                            <p:cTn id="15" dur="800" fill="hold"/>
                                            <p:tgtEl>
                                              <p:spTgt spid="11"/>
                                            </p:tgtEl>
                                            <p:attrNameLst>
                                              <p:attrName>style.rotation</p:attrName>
                                            </p:attrNameLst>
                                          </p:cBhvr>
                                          <p:tavLst>
                                            <p:tav tm="0">
                                              <p:val>
                                                <p:fltVal val="360"/>
                                              </p:val>
                                            </p:tav>
                                            <p:tav tm="100000">
                                              <p:val>
                                                <p:fltVal val="0"/>
                                              </p:val>
                                            </p:tav>
                                          </p:tavLst>
                                        </p:anim>
                                        <p:animEffect transition="in" filter="fade">
                                          <p:cBhvr>
                                            <p:cTn id="16" dur="800"/>
                                            <p:tgtEl>
                                              <p:spTgt spid="1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42" presetClass="entr" presetSubtype="0" fill="hold" nodeType="withEffect">
                                      <p:stCondLst>
                                        <p:cond delay="10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1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anim calcmode="lin" valueType="num">
                                          <p:cBhvr>
                                            <p:cTn id="33" dur="500" fill="hold"/>
                                            <p:tgtEl>
                                              <p:spTgt spid="21"/>
                                            </p:tgtEl>
                                            <p:attrNameLst>
                                              <p:attrName>ppt_x</p:attrName>
                                            </p:attrNameLst>
                                          </p:cBhvr>
                                          <p:tavLst>
                                            <p:tav tm="0">
                                              <p:val>
                                                <p:strVal val="#ppt_x"/>
                                              </p:val>
                                            </p:tav>
                                            <p:tav tm="100000">
                                              <p:val>
                                                <p:strVal val="#ppt_x"/>
                                              </p:val>
                                            </p:tav>
                                          </p:tavLst>
                                        </p:anim>
                                        <p:anim calcmode="lin" valueType="num">
                                          <p:cBhvr>
                                            <p:cTn id="34" dur="5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3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4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anim calcmode="lin" valueType="num">
                                          <p:cBhvr>
                                            <p:cTn id="43" dur="500" fill="hold"/>
                                            <p:tgtEl>
                                              <p:spTgt spid="29"/>
                                            </p:tgtEl>
                                            <p:attrNameLst>
                                              <p:attrName>ppt_x</p:attrName>
                                            </p:attrNameLst>
                                          </p:cBhvr>
                                          <p:tavLst>
                                            <p:tav tm="0">
                                              <p:val>
                                                <p:strVal val="#ppt_x"/>
                                              </p:val>
                                            </p:tav>
                                            <p:tav tm="100000">
                                              <p:val>
                                                <p:strVal val="#ppt_x"/>
                                              </p:val>
                                            </p:tav>
                                          </p:tavLst>
                                        </p:anim>
                                        <p:anim calcmode="lin" valueType="num">
                                          <p:cBhvr>
                                            <p:cTn id="44" dur="500" fill="hold"/>
                                            <p:tgtEl>
                                              <p:spTgt spid="2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5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anim calcmode="lin" valueType="num">
                                          <p:cBhvr>
                                            <p:cTn id="48" dur="500" fill="hold"/>
                                            <p:tgtEl>
                                              <p:spTgt spid="33"/>
                                            </p:tgtEl>
                                            <p:attrNameLst>
                                              <p:attrName>ppt_x</p:attrName>
                                            </p:attrNameLst>
                                          </p:cBhvr>
                                          <p:tavLst>
                                            <p:tav tm="0">
                                              <p:val>
                                                <p:strVal val="#ppt_x"/>
                                              </p:val>
                                            </p:tav>
                                            <p:tav tm="100000">
                                              <p:val>
                                                <p:strVal val="#ppt_x"/>
                                              </p:val>
                                            </p:tav>
                                          </p:tavLst>
                                        </p:anim>
                                        <p:anim calcmode="lin" valueType="num">
                                          <p:cBhvr>
                                            <p:cTn id="49" dur="500" fill="hold"/>
                                            <p:tgtEl>
                                              <p:spTgt spid="33"/>
                                            </p:tgtEl>
                                            <p:attrNameLst>
                                              <p:attrName>ppt_y</p:attrName>
                                            </p:attrNameLst>
                                          </p:cBhvr>
                                          <p:tavLst>
                                            <p:tav tm="0">
                                              <p:val>
                                                <p:strVal val="#ppt_y+.1"/>
                                              </p:val>
                                            </p:tav>
                                            <p:tav tm="100000">
                                              <p:val>
                                                <p:strVal val="#ppt_y"/>
                                              </p:val>
                                            </p:tav>
                                          </p:tavLst>
                                        </p:anim>
                                      </p:childTnLst>
                                    </p:cTn>
                                  </p:par>
                                  <p:par>
                                    <p:cTn id="50" presetID="12" presetClass="entr" presetSubtype="2" fill="hold" nodeType="withEffect">
                                      <p:stCondLst>
                                        <p:cond delay="120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p:tgtEl>
                                              <p:spTgt spid="53"/>
                                            </p:tgtEl>
                                            <p:attrNameLst>
                                              <p:attrName>ppt_x</p:attrName>
                                            </p:attrNameLst>
                                          </p:cBhvr>
                                          <p:tavLst>
                                            <p:tav tm="0">
                                              <p:val>
                                                <p:strVal val="#ppt_x+#ppt_w*1.125000"/>
                                              </p:val>
                                            </p:tav>
                                            <p:tav tm="100000">
                                              <p:val>
                                                <p:strVal val="#ppt_x"/>
                                              </p:val>
                                            </p:tav>
                                          </p:tavLst>
                                        </p:anim>
                                        <p:animEffect transition="in" filter="wipe(left)">
                                          <p:cBhvr>
                                            <p:cTn id="53" dur="500"/>
                                            <p:tgtEl>
                                              <p:spTgt spid="53"/>
                                            </p:tgtEl>
                                          </p:cBhvr>
                                        </p:animEffect>
                                      </p:childTnLst>
                                    </p:cTn>
                                  </p:par>
                                  <p:par>
                                    <p:cTn id="54" presetID="12" presetClass="entr" presetSubtype="1" fill="hold" nodeType="withEffect">
                                      <p:stCondLst>
                                        <p:cond delay="150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500"/>
                                            <p:tgtEl>
                                              <p:spTgt spid="45"/>
                                            </p:tgtEl>
                                            <p:attrNameLst>
                                              <p:attrName>ppt_y</p:attrName>
                                            </p:attrNameLst>
                                          </p:cBhvr>
                                          <p:tavLst>
                                            <p:tav tm="0">
                                              <p:val>
                                                <p:strVal val="#ppt_y-#ppt_h*1.125000"/>
                                              </p:val>
                                            </p:tav>
                                            <p:tav tm="100000">
                                              <p:val>
                                                <p:strVal val="#ppt_y"/>
                                              </p:val>
                                            </p:tav>
                                          </p:tavLst>
                                        </p:anim>
                                        <p:animEffect transition="in" filter="wipe(down)">
                                          <p:cBhvr>
                                            <p:cTn id="57" dur="500"/>
                                            <p:tgtEl>
                                              <p:spTgt spid="45"/>
                                            </p:tgtEl>
                                          </p:cBhvr>
                                        </p:animEffect>
                                      </p:childTnLst>
                                    </p:cTn>
                                  </p:par>
                                  <p:par>
                                    <p:cTn id="58" presetID="22" presetClass="entr" presetSubtype="4" fill="hold" grpId="0" nodeType="withEffect">
                                      <p:stCondLst>
                                        <p:cond delay="2000"/>
                                      </p:stCondLst>
                                      <p:childTnLst>
                                        <p:set>
                                          <p:cBhvr>
                                            <p:cTn id="59" dur="1" fill="hold">
                                              <p:stCondLst>
                                                <p:cond delay="0"/>
                                              </p:stCondLst>
                                            </p:cTn>
                                            <p:tgtEl>
                                              <p:spTgt spid="37"/>
                                            </p:tgtEl>
                                            <p:attrNameLst>
                                              <p:attrName>style.visibility</p:attrName>
                                            </p:attrNameLst>
                                          </p:cBhvr>
                                          <p:to>
                                            <p:strVal val="visible"/>
                                          </p:to>
                                        </p:set>
                                        <p:animEffect transition="in" filter="wipe(down)">
                                          <p:cBhvr>
                                            <p:cTn id="60" dur="500"/>
                                            <p:tgtEl>
                                              <p:spTgt spid="37"/>
                                            </p:tgtEl>
                                          </p:cBhvr>
                                        </p:animEffect>
                                      </p:childTnLst>
                                    </p:cTn>
                                  </p:par>
                                  <p:par>
                                    <p:cTn id="61" presetID="22" presetClass="entr" presetSubtype="4" fill="hold" grpId="0" nodeType="withEffect">
                                      <p:stCondLst>
                                        <p:cond delay="2000"/>
                                      </p:stCondLst>
                                      <p:childTnLst>
                                        <p:set>
                                          <p:cBhvr>
                                            <p:cTn id="62" dur="1" fill="hold">
                                              <p:stCondLst>
                                                <p:cond delay="0"/>
                                              </p:stCondLst>
                                            </p:cTn>
                                            <p:tgtEl>
                                              <p:spTgt spid="38"/>
                                            </p:tgtEl>
                                            <p:attrNameLst>
                                              <p:attrName>style.visibility</p:attrName>
                                            </p:attrNameLst>
                                          </p:cBhvr>
                                          <p:to>
                                            <p:strVal val="visible"/>
                                          </p:to>
                                        </p:set>
                                        <p:animEffect transition="in" filter="wipe(down)">
                                          <p:cBhvr>
                                            <p:cTn id="63" dur="500"/>
                                            <p:tgtEl>
                                              <p:spTgt spid="38"/>
                                            </p:tgtEl>
                                          </p:cBhvr>
                                        </p:animEffect>
                                      </p:childTnLst>
                                    </p:cTn>
                                  </p:par>
                                  <p:par>
                                    <p:cTn id="64" presetID="22" presetClass="entr" presetSubtype="4" fill="hold" grpId="0" nodeType="withEffect">
                                      <p:stCondLst>
                                        <p:cond delay="2000"/>
                                      </p:stCondLst>
                                      <p:childTnLst>
                                        <p:set>
                                          <p:cBhvr>
                                            <p:cTn id="65" dur="1" fill="hold">
                                              <p:stCondLst>
                                                <p:cond delay="0"/>
                                              </p:stCondLst>
                                            </p:cTn>
                                            <p:tgtEl>
                                              <p:spTgt spid="39"/>
                                            </p:tgtEl>
                                            <p:attrNameLst>
                                              <p:attrName>style.visibility</p:attrName>
                                            </p:attrNameLst>
                                          </p:cBhvr>
                                          <p:to>
                                            <p:strVal val="visible"/>
                                          </p:to>
                                        </p:set>
                                        <p:animEffect transition="in" filter="wipe(down)">
                                          <p:cBhvr>
                                            <p:cTn id="66" dur="500"/>
                                            <p:tgtEl>
                                              <p:spTgt spid="39"/>
                                            </p:tgtEl>
                                          </p:cBhvr>
                                        </p:animEffect>
                                      </p:childTnLst>
                                    </p:cTn>
                                  </p:par>
                                  <p:par>
                                    <p:cTn id="67" presetID="22" presetClass="entr" presetSubtype="4" fill="hold" grpId="0" nodeType="withEffect">
                                      <p:stCondLst>
                                        <p:cond delay="2000"/>
                                      </p:stCondLst>
                                      <p:childTnLst>
                                        <p:set>
                                          <p:cBhvr>
                                            <p:cTn id="68" dur="1" fill="hold">
                                              <p:stCondLst>
                                                <p:cond delay="0"/>
                                              </p:stCondLst>
                                            </p:cTn>
                                            <p:tgtEl>
                                              <p:spTgt spid="40"/>
                                            </p:tgtEl>
                                            <p:attrNameLst>
                                              <p:attrName>style.visibility</p:attrName>
                                            </p:attrNameLst>
                                          </p:cBhvr>
                                          <p:to>
                                            <p:strVal val="visible"/>
                                          </p:to>
                                        </p:set>
                                        <p:animEffect transition="in" filter="wipe(down)">
                                          <p:cBhvr>
                                            <p:cTn id="69" dur="500"/>
                                            <p:tgtEl>
                                              <p:spTgt spid="40"/>
                                            </p:tgtEl>
                                          </p:cBhvr>
                                        </p:animEffect>
                                      </p:childTnLst>
                                    </p:cTn>
                                  </p:par>
                                  <p:par>
                                    <p:cTn id="70" presetID="22" presetClass="entr" presetSubtype="4" fill="hold" grpId="0" nodeType="withEffect">
                                      <p:stCondLst>
                                        <p:cond delay="2000"/>
                                      </p:stCondLst>
                                      <p:childTnLst>
                                        <p:set>
                                          <p:cBhvr>
                                            <p:cTn id="71" dur="1" fill="hold">
                                              <p:stCondLst>
                                                <p:cond delay="0"/>
                                              </p:stCondLst>
                                            </p:cTn>
                                            <p:tgtEl>
                                              <p:spTgt spid="41"/>
                                            </p:tgtEl>
                                            <p:attrNameLst>
                                              <p:attrName>style.visibility</p:attrName>
                                            </p:attrNameLst>
                                          </p:cBhvr>
                                          <p:to>
                                            <p:strVal val="visible"/>
                                          </p:to>
                                        </p:set>
                                        <p:animEffect transition="in" filter="wipe(down)">
                                          <p:cBhvr>
                                            <p:cTn id="72" dur="500"/>
                                            <p:tgtEl>
                                              <p:spTgt spid="41"/>
                                            </p:tgtEl>
                                          </p:cBhvr>
                                        </p:animEffect>
                                      </p:childTnLst>
                                    </p:cTn>
                                  </p:par>
                                  <p:par>
                                    <p:cTn id="73" presetID="22" presetClass="entr" presetSubtype="4" fill="hold" grpId="0" nodeType="withEffect">
                                      <p:stCondLst>
                                        <p:cond delay="200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500"/>
                                            <p:tgtEl>
                                              <p:spTgt spid="42"/>
                                            </p:tgtEl>
                                          </p:cBhvr>
                                        </p:animEffect>
                                      </p:childTnLst>
                                    </p:cTn>
                                  </p:par>
                                  <p:par>
                                    <p:cTn id="76" presetID="22" presetClass="entr" presetSubtype="4" fill="hold" grpId="0" nodeType="withEffect">
                                      <p:stCondLst>
                                        <p:cond delay="2000"/>
                                      </p:stCondLst>
                                      <p:childTnLst>
                                        <p:set>
                                          <p:cBhvr>
                                            <p:cTn id="77" dur="1" fill="hold">
                                              <p:stCondLst>
                                                <p:cond delay="0"/>
                                              </p:stCondLst>
                                            </p:cTn>
                                            <p:tgtEl>
                                              <p:spTgt spid="43"/>
                                            </p:tgtEl>
                                            <p:attrNameLst>
                                              <p:attrName>style.visibility</p:attrName>
                                            </p:attrNameLst>
                                          </p:cBhvr>
                                          <p:to>
                                            <p:strVal val="visible"/>
                                          </p:to>
                                        </p:set>
                                        <p:animEffect transition="in" filter="wipe(down)">
                                          <p:cBhvr>
                                            <p:cTn id="78" dur="500"/>
                                            <p:tgtEl>
                                              <p:spTgt spid="43"/>
                                            </p:tgtEl>
                                          </p:cBhvr>
                                        </p:animEffect>
                                      </p:childTnLst>
                                    </p:cTn>
                                  </p:par>
                                  <p:par>
                                    <p:cTn id="79" presetID="10" presetClass="entr" presetSubtype="0" fill="hold" nodeType="withEffect">
                                      <p:stCondLst>
                                        <p:cond delay="2500"/>
                                      </p:stCondLst>
                                      <p:childTnLst>
                                        <p:set>
                                          <p:cBhvr>
                                            <p:cTn id="80" dur="1" fill="hold">
                                              <p:stCondLst>
                                                <p:cond delay="0"/>
                                              </p:stCondLst>
                                            </p:cTn>
                                            <p:tgtEl>
                                              <p:spTgt spid="60"/>
                                            </p:tgtEl>
                                            <p:attrNameLst>
                                              <p:attrName>style.visibility</p:attrName>
                                            </p:attrNameLst>
                                          </p:cBhvr>
                                          <p:to>
                                            <p:strVal val="visible"/>
                                          </p:to>
                                        </p:set>
                                        <p:animEffect transition="in" filter="fade">
                                          <p:cBhvr>
                                            <p:cTn id="81" dur="100"/>
                                            <p:tgtEl>
                                              <p:spTgt spid="60"/>
                                            </p:tgtEl>
                                          </p:cBhvr>
                                        </p:animEffect>
                                      </p:childTnLst>
                                    </p:cTn>
                                  </p:par>
                                  <p:par>
                                    <p:cTn id="82" presetID="63" presetClass="path" presetSubtype="0" fill="hold" nodeType="withEffect">
                                      <p:stCondLst>
                                        <p:cond delay="2500"/>
                                      </p:stCondLst>
                                      <p:childTnLst>
                                        <p:animMotion origin="layout" path="M -0.02631 -1.48148E-6 L 3.33333E-6 -1.48148E-6 " pathEditMode="relative" rAng="0" ptsTypes="AA">
                                          <p:cBhvr>
                                            <p:cTn id="83" dur="500" fill="hold"/>
                                            <p:tgtEl>
                                              <p:spTgt spid="60"/>
                                            </p:tgtEl>
                                            <p:attrNameLst>
                                              <p:attrName>ppt_x</p:attrName>
                                              <p:attrName>ppt_y</p:attrName>
                                            </p:attrNameLst>
                                          </p:cBhvr>
                                          <p:rCtr x="1315" y="0"/>
                                        </p:animMotion>
                                      </p:childTnLst>
                                    </p:cTn>
                                  </p:par>
                                  <p:par>
                                    <p:cTn id="84" presetID="10" presetClass="entr" presetSubtype="0" fill="hold" nodeType="withEffect">
                                      <p:stCondLst>
                                        <p:cond delay="250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100"/>
                                            <p:tgtEl>
                                              <p:spTgt spid="63"/>
                                            </p:tgtEl>
                                          </p:cBhvr>
                                        </p:animEffect>
                                      </p:childTnLst>
                                    </p:cTn>
                                  </p:par>
                                  <p:par>
                                    <p:cTn id="87" presetID="63" presetClass="path" presetSubtype="0" fill="hold" nodeType="withEffect">
                                      <p:stCondLst>
                                        <p:cond delay="2500"/>
                                      </p:stCondLst>
                                      <p:childTnLst>
                                        <p:animMotion origin="layout" path="M -4.58333E-6 -2.96296E-6 L 0.02553 -2.96296E-6 " pathEditMode="relative" rAng="0" ptsTypes="AA">
                                          <p:cBhvr>
                                            <p:cTn id="88" dur="500" spd="-100000" fill="hold"/>
                                            <p:tgtEl>
                                              <p:spTgt spid="63"/>
                                            </p:tgtEl>
                                            <p:attrNameLst>
                                              <p:attrName>ppt_x</p:attrName>
                                              <p:attrName>ppt_y</p:attrName>
                                            </p:attrNameLst>
                                          </p:cBhvr>
                                          <p:rCtr x="1276" y="0"/>
                                        </p:animMotion>
                                      </p:childTnLst>
                                    </p:cTn>
                                  </p:par>
                                  <p:par>
                                    <p:cTn id="89" presetID="10" presetClass="entr" presetSubtype="0" fill="hold" nodeType="withEffect">
                                      <p:stCondLst>
                                        <p:cond delay="2700"/>
                                      </p:stCondLst>
                                      <p:childTnLst>
                                        <p:set>
                                          <p:cBhvr>
                                            <p:cTn id="90" dur="1" fill="hold">
                                              <p:stCondLst>
                                                <p:cond delay="0"/>
                                              </p:stCondLst>
                                            </p:cTn>
                                            <p:tgtEl>
                                              <p:spTgt spid="66"/>
                                            </p:tgtEl>
                                            <p:attrNameLst>
                                              <p:attrName>style.visibility</p:attrName>
                                            </p:attrNameLst>
                                          </p:cBhvr>
                                          <p:to>
                                            <p:strVal val="visible"/>
                                          </p:to>
                                        </p:set>
                                        <p:animEffect transition="in" filter="fade">
                                          <p:cBhvr>
                                            <p:cTn id="91" dur="100"/>
                                            <p:tgtEl>
                                              <p:spTgt spid="66"/>
                                            </p:tgtEl>
                                          </p:cBhvr>
                                        </p:animEffect>
                                      </p:childTnLst>
                                    </p:cTn>
                                  </p:par>
                                  <p:par>
                                    <p:cTn id="92" presetID="63" presetClass="path" presetSubtype="0" fill="hold" nodeType="withEffect">
                                      <p:stCondLst>
                                        <p:cond delay="2700"/>
                                      </p:stCondLst>
                                      <p:childTnLst>
                                        <p:animMotion origin="layout" path="M -0.02631 -1.48148E-6 L 3.33333E-6 -1.48148E-6 " pathEditMode="relative" rAng="0" ptsTypes="AA">
                                          <p:cBhvr>
                                            <p:cTn id="93" dur="500" fill="hold"/>
                                            <p:tgtEl>
                                              <p:spTgt spid="66"/>
                                            </p:tgtEl>
                                            <p:attrNameLst>
                                              <p:attrName>ppt_x</p:attrName>
                                              <p:attrName>ppt_y</p:attrName>
                                            </p:attrNameLst>
                                          </p:cBhvr>
                                          <p:rCtr x="1315" y="0"/>
                                        </p:animMotion>
                                      </p:childTnLst>
                                    </p:cTn>
                                  </p:par>
                                  <p:par>
                                    <p:cTn id="94" presetID="10" presetClass="entr" presetSubtype="0" fill="hold" nodeType="withEffect">
                                      <p:stCondLst>
                                        <p:cond delay="2700"/>
                                      </p:stCondLst>
                                      <p:childTnLst>
                                        <p:set>
                                          <p:cBhvr>
                                            <p:cTn id="95" dur="1" fill="hold">
                                              <p:stCondLst>
                                                <p:cond delay="0"/>
                                              </p:stCondLst>
                                            </p:cTn>
                                            <p:tgtEl>
                                              <p:spTgt spid="69"/>
                                            </p:tgtEl>
                                            <p:attrNameLst>
                                              <p:attrName>style.visibility</p:attrName>
                                            </p:attrNameLst>
                                          </p:cBhvr>
                                          <p:to>
                                            <p:strVal val="visible"/>
                                          </p:to>
                                        </p:set>
                                        <p:animEffect transition="in" filter="fade">
                                          <p:cBhvr>
                                            <p:cTn id="96" dur="100"/>
                                            <p:tgtEl>
                                              <p:spTgt spid="69"/>
                                            </p:tgtEl>
                                          </p:cBhvr>
                                        </p:animEffect>
                                      </p:childTnLst>
                                    </p:cTn>
                                  </p:par>
                                  <p:par>
                                    <p:cTn id="97" presetID="63" presetClass="path" presetSubtype="0" fill="hold" nodeType="withEffect">
                                      <p:stCondLst>
                                        <p:cond delay="2700"/>
                                      </p:stCondLst>
                                      <p:childTnLst>
                                        <p:animMotion origin="layout" path="M -4.58333E-6 -2.96296E-6 L 0.02553 -2.96296E-6 " pathEditMode="relative" rAng="0" ptsTypes="AA">
                                          <p:cBhvr>
                                            <p:cTn id="98" dur="500" spd="-100000" fill="hold"/>
                                            <p:tgtEl>
                                              <p:spTgt spid="69"/>
                                            </p:tgtEl>
                                            <p:attrNameLst>
                                              <p:attrName>ppt_x</p:attrName>
                                              <p:attrName>ppt_y</p:attrName>
                                            </p:attrNameLst>
                                          </p:cBhvr>
                                          <p:rCtr x="1276" y="0"/>
                                        </p:animMotion>
                                      </p:childTnLst>
                                    </p:cTn>
                                  </p:par>
                                  <p:par>
                                    <p:cTn id="99" presetID="10" presetClass="entr" presetSubtype="0" fill="hold" nodeType="withEffect">
                                      <p:stCondLst>
                                        <p:cond delay="2900"/>
                                      </p:stCondLst>
                                      <p:childTnLst>
                                        <p:set>
                                          <p:cBhvr>
                                            <p:cTn id="100" dur="1" fill="hold">
                                              <p:stCondLst>
                                                <p:cond delay="0"/>
                                              </p:stCondLst>
                                            </p:cTn>
                                            <p:tgtEl>
                                              <p:spTgt spid="72"/>
                                            </p:tgtEl>
                                            <p:attrNameLst>
                                              <p:attrName>style.visibility</p:attrName>
                                            </p:attrNameLst>
                                          </p:cBhvr>
                                          <p:to>
                                            <p:strVal val="visible"/>
                                          </p:to>
                                        </p:set>
                                        <p:animEffect transition="in" filter="fade">
                                          <p:cBhvr>
                                            <p:cTn id="101" dur="100"/>
                                            <p:tgtEl>
                                              <p:spTgt spid="72"/>
                                            </p:tgtEl>
                                          </p:cBhvr>
                                        </p:animEffect>
                                      </p:childTnLst>
                                    </p:cTn>
                                  </p:par>
                                  <p:par>
                                    <p:cTn id="102" presetID="63" presetClass="path" presetSubtype="0" fill="hold" nodeType="withEffect">
                                      <p:stCondLst>
                                        <p:cond delay="2900"/>
                                      </p:stCondLst>
                                      <p:childTnLst>
                                        <p:animMotion origin="layout" path="M -0.02631 -1.48148E-6 L 3.33333E-6 -1.48148E-6 " pathEditMode="relative" rAng="0" ptsTypes="AA">
                                          <p:cBhvr>
                                            <p:cTn id="103" dur="500" fill="hold"/>
                                            <p:tgtEl>
                                              <p:spTgt spid="72"/>
                                            </p:tgtEl>
                                            <p:attrNameLst>
                                              <p:attrName>ppt_x</p:attrName>
                                              <p:attrName>ppt_y</p:attrName>
                                            </p:attrNameLst>
                                          </p:cBhvr>
                                          <p:rCtr x="1315" y="0"/>
                                        </p:animMotion>
                                      </p:childTnLst>
                                    </p:cTn>
                                  </p:par>
                                  <p:par>
                                    <p:cTn id="104" presetID="10" presetClass="entr" presetSubtype="0" fill="hold" nodeType="withEffect">
                                      <p:stCondLst>
                                        <p:cond delay="2900"/>
                                      </p:stCondLst>
                                      <p:childTnLst>
                                        <p:set>
                                          <p:cBhvr>
                                            <p:cTn id="105" dur="1" fill="hold">
                                              <p:stCondLst>
                                                <p:cond delay="0"/>
                                              </p:stCondLst>
                                            </p:cTn>
                                            <p:tgtEl>
                                              <p:spTgt spid="75"/>
                                            </p:tgtEl>
                                            <p:attrNameLst>
                                              <p:attrName>style.visibility</p:attrName>
                                            </p:attrNameLst>
                                          </p:cBhvr>
                                          <p:to>
                                            <p:strVal val="visible"/>
                                          </p:to>
                                        </p:set>
                                        <p:animEffect transition="in" filter="fade">
                                          <p:cBhvr>
                                            <p:cTn id="106" dur="100"/>
                                            <p:tgtEl>
                                              <p:spTgt spid="75"/>
                                            </p:tgtEl>
                                          </p:cBhvr>
                                        </p:animEffect>
                                      </p:childTnLst>
                                    </p:cTn>
                                  </p:par>
                                  <p:par>
                                    <p:cTn id="107" presetID="63" presetClass="path" presetSubtype="0" fill="hold" nodeType="withEffect">
                                      <p:stCondLst>
                                        <p:cond delay="2900"/>
                                      </p:stCondLst>
                                      <p:childTnLst>
                                        <p:animMotion origin="layout" path="M -4.58333E-6 4.07407E-6 L 0.02553 4.07407E-6 " pathEditMode="relative" rAng="0" ptsTypes="AA">
                                          <p:cBhvr>
                                            <p:cTn id="108" dur="500" spd="-100000" fill="hold"/>
                                            <p:tgtEl>
                                              <p:spTgt spid="75"/>
                                            </p:tgtEl>
                                            <p:attrNameLst>
                                              <p:attrName>ppt_x</p:attrName>
                                              <p:attrName>ppt_y</p:attrName>
                                            </p:attrNameLst>
                                          </p:cBhvr>
                                          <p:rCtr x="12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7" grpId="0" animBg="1"/>
          <p:bldP spid="38" grpId="0" animBg="1"/>
          <p:bldP spid="39" grpId="0" animBg="1"/>
          <p:bldP spid="40" grpId="0" animBg="1"/>
          <p:bldP spid="41" grpId="0" animBg="1"/>
          <p:bldP spid="42" grpId="0" animBg="1"/>
          <p:bldP spid="43" grpId="0" animBg="1"/>
          <p:bldP spid="44"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Chart 32"/>
          <p:cNvGraphicFramePr/>
          <p:nvPr>
            <p:extLst>
              <p:ext uri="{D42A27DB-BD31-4B8C-83A1-F6EECF244321}">
                <p14:modId xmlns:p14="http://schemas.microsoft.com/office/powerpoint/2010/main" val="2399546358"/>
              </p:ext>
            </p:extLst>
          </p:nvPr>
        </p:nvGraphicFramePr>
        <p:xfrm>
          <a:off x="1629290" y="1996892"/>
          <a:ext cx="4066541" cy="31896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4" name="Chart 33"/>
          <p:cNvGraphicFramePr/>
          <p:nvPr>
            <p:extLst>
              <p:ext uri="{D42A27DB-BD31-4B8C-83A1-F6EECF244321}">
                <p14:modId xmlns:p14="http://schemas.microsoft.com/office/powerpoint/2010/main" val="744666904"/>
              </p:ext>
            </p:extLst>
          </p:nvPr>
        </p:nvGraphicFramePr>
        <p:xfrm>
          <a:off x="6632646" y="1996892"/>
          <a:ext cx="4066541" cy="3189669"/>
        </p:xfrm>
        <a:graphic>
          <a:graphicData uri="http://schemas.openxmlformats.org/drawingml/2006/chart">
            <c:chart xmlns:c="http://schemas.openxmlformats.org/drawingml/2006/chart" xmlns:r="http://schemas.openxmlformats.org/officeDocument/2006/relationships" r:id="rId4"/>
          </a:graphicData>
        </a:graphic>
      </p:graphicFrame>
      <p:sp>
        <p:nvSpPr>
          <p:cNvPr id="37" name="Rectangle 36"/>
          <p:cNvSpPr/>
          <p:nvPr/>
        </p:nvSpPr>
        <p:spPr>
          <a:xfrm>
            <a:off x="1358575" y="5406965"/>
            <a:ext cx="9474849" cy="728982"/>
          </a:xfrm>
          <a:prstGeom prst="rect">
            <a:avLst/>
          </a:prstGeom>
        </p:spPr>
        <p:txBody>
          <a:bodyPr wrap="square">
            <a:spAutoFit/>
          </a:bodyPr>
          <a:lstStyle/>
          <a:p>
            <a:pPr lvl="0" algn="ctr">
              <a:lnSpc>
                <a:spcPct val="120000"/>
              </a:lnSpc>
              <a:spcBef>
                <a:spcPts val="1000"/>
              </a:spcBef>
            </a:pPr>
            <a:r>
              <a:rPr lang="zh-CN" altLang="en-US" dirty="0">
                <a:solidFill>
                  <a:prstClr val="black"/>
                </a:solidFill>
                <a:latin typeface="微软雅黑" panose="020B0503020204020204" pitchFamily="34" charset="-122"/>
                <a:ea typeface="微软雅黑" panose="020B0503020204020204" pitchFamily="34" charset="-122"/>
              </a:rPr>
              <a:t>请插入文本内容，请插入文字请插入文本内容，请插入文字，请插入文本内容，请插入文请插入文本内容，请插入文字</a:t>
            </a:r>
            <a:endParaRPr lang="en-US" altLang="zh-CN" dirty="0">
              <a:solidFill>
                <a:prstClr val="black"/>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9CFFF6CF-A6A7-45A0-B169-D5B7EA7FD9B9}" type="slidenum">
              <a:rPr lang="zh-CN" altLang="en-US" smtClean="0"/>
              <a:t>21</a:t>
            </a:fld>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6410291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graphicEl>
                                              <a:chart seriesIdx="-3" categoryIdx="-3" bldStep="gridLegend"/>
                                            </p:graphicEl>
                                          </p:spTgt>
                                        </p:tgtEl>
                                        <p:attrNameLst>
                                          <p:attrName>style.visibility</p:attrName>
                                        </p:attrNameLst>
                                      </p:cBhvr>
                                      <p:to>
                                        <p:strVal val="visible"/>
                                      </p:to>
                                    </p:set>
                                    <p:animEffect transition="in" filter="wipe(left)">
                                      <p:cBhvr>
                                        <p:cTn id="7" dur="500"/>
                                        <p:tgtEl>
                                          <p:spTgt spid="33">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graphicEl>
                                              <a:chart seriesIdx="0" categoryIdx="-4" bldStep="series"/>
                                            </p:graphicEl>
                                          </p:spTgt>
                                        </p:tgtEl>
                                        <p:attrNameLst>
                                          <p:attrName>style.visibility</p:attrName>
                                        </p:attrNameLst>
                                      </p:cBhvr>
                                      <p:to>
                                        <p:strVal val="visible"/>
                                      </p:to>
                                    </p:set>
                                    <p:animEffect transition="in" filter="wipe(left)">
                                      <p:cBhvr>
                                        <p:cTn id="11" dur="500"/>
                                        <p:tgtEl>
                                          <p:spTgt spid="33">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3">
                                            <p:graphicEl>
                                              <a:chart seriesIdx="1" categoryIdx="-4" bldStep="series"/>
                                            </p:graphicEl>
                                          </p:spTgt>
                                        </p:tgtEl>
                                        <p:attrNameLst>
                                          <p:attrName>style.visibility</p:attrName>
                                        </p:attrNameLst>
                                      </p:cBhvr>
                                      <p:to>
                                        <p:strVal val="visible"/>
                                      </p:to>
                                    </p:set>
                                    <p:animEffect transition="in" filter="wipe(left)">
                                      <p:cBhvr>
                                        <p:cTn id="15" dur="500"/>
                                        <p:tgtEl>
                                          <p:spTgt spid="33">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4">
                                            <p:graphicEl>
                                              <a:chart seriesIdx="-3" categoryIdx="-3" bldStep="gridLegend"/>
                                            </p:graphicEl>
                                          </p:spTgt>
                                        </p:tgtEl>
                                        <p:attrNameLst>
                                          <p:attrName>style.visibility</p:attrName>
                                        </p:attrNameLst>
                                      </p:cBhvr>
                                      <p:to>
                                        <p:strVal val="visible"/>
                                      </p:to>
                                    </p:set>
                                    <p:animEffect transition="in" filter="wipe(left)">
                                      <p:cBhvr>
                                        <p:cTn id="19" dur="500"/>
                                        <p:tgtEl>
                                          <p:spTgt spid="34">
                                            <p:graphicEl>
                                              <a:chart seriesIdx="-3" categoryIdx="-3" bldStep="gridLegend"/>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4">
                                            <p:graphicEl>
                                              <a:chart seriesIdx="0" categoryIdx="-4" bldStep="series"/>
                                            </p:graphicEl>
                                          </p:spTgt>
                                        </p:tgtEl>
                                        <p:attrNameLst>
                                          <p:attrName>style.visibility</p:attrName>
                                        </p:attrNameLst>
                                      </p:cBhvr>
                                      <p:to>
                                        <p:strVal val="visible"/>
                                      </p:to>
                                    </p:set>
                                    <p:animEffect transition="in" filter="wipe(left)">
                                      <p:cBhvr>
                                        <p:cTn id="23" dur="500"/>
                                        <p:tgtEl>
                                          <p:spTgt spid="34">
                                            <p:graphicEl>
                                              <a:chart seriesIdx="0" categoryIdx="-4" bldStep="series"/>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4">
                                            <p:graphicEl>
                                              <a:chart seriesIdx="1" categoryIdx="-4" bldStep="series"/>
                                            </p:graphicEl>
                                          </p:spTgt>
                                        </p:tgtEl>
                                        <p:attrNameLst>
                                          <p:attrName>style.visibility</p:attrName>
                                        </p:attrNameLst>
                                      </p:cBhvr>
                                      <p:to>
                                        <p:strVal val="visible"/>
                                      </p:to>
                                    </p:set>
                                    <p:animEffect transition="in" filter="wipe(left)">
                                      <p:cBhvr>
                                        <p:cTn id="27" dur="500"/>
                                        <p:tgtEl>
                                          <p:spTgt spid="34">
                                            <p:graphicEl>
                                              <a:chart seriesIdx="1" categoryIdx="-4" bldStep="series"/>
                                            </p:graphicEl>
                                          </p:spTgt>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37">
                                            <p:txEl>
                                              <p:pRg st="0" end="0"/>
                                            </p:txEl>
                                          </p:spTgt>
                                        </p:tgtEl>
                                        <p:attrNameLst>
                                          <p:attrName>style.visibility</p:attrName>
                                        </p:attrNameLst>
                                      </p:cBhvr>
                                      <p:to>
                                        <p:strVal val="visible"/>
                                      </p:to>
                                    </p:set>
                                    <p:animEffect transition="in" filter="fade">
                                      <p:cBhvr>
                                        <p:cTn id="31" dur="1000"/>
                                        <p:tgtEl>
                                          <p:spTgt spid="37">
                                            <p:txEl>
                                              <p:pRg st="0" end="0"/>
                                            </p:txEl>
                                          </p:spTgt>
                                        </p:tgtEl>
                                      </p:cBhvr>
                                    </p:animEffect>
                                    <p:anim calcmode="lin" valueType="num">
                                      <p:cBhvr>
                                        <p:cTn id="32" dur="10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Sub>
          <a:bldChart bld="series"/>
        </p:bldSub>
      </p:bldGraphic>
      <p:bldGraphic spid="34" grpId="0">
        <p:bldSub>
          <a:bldChart bld="series"/>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2217273833"/>
              </p:ext>
            </p:extLst>
          </p:nvPr>
        </p:nvGraphicFramePr>
        <p:xfrm>
          <a:off x="684434" y="2025041"/>
          <a:ext cx="2081625" cy="21560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p:nvPr>
            <p:extLst>
              <p:ext uri="{D42A27DB-BD31-4B8C-83A1-F6EECF244321}">
                <p14:modId xmlns:p14="http://schemas.microsoft.com/office/powerpoint/2010/main" val="1472879062"/>
              </p:ext>
            </p:extLst>
          </p:nvPr>
        </p:nvGraphicFramePr>
        <p:xfrm>
          <a:off x="7510530" y="2157176"/>
          <a:ext cx="3997037" cy="3604647"/>
        </p:xfrm>
        <a:graphic>
          <a:graphicData uri="http://schemas.openxmlformats.org/drawingml/2006/chart">
            <c:chart xmlns:c="http://schemas.openxmlformats.org/drawingml/2006/chart" xmlns:r="http://schemas.openxmlformats.org/officeDocument/2006/relationships" r:id="rId4"/>
          </a:graphicData>
        </a:graphic>
      </p:graphicFrame>
      <p:grpSp>
        <p:nvGrpSpPr>
          <p:cNvPr id="10" name="Group 9"/>
          <p:cNvGrpSpPr/>
          <p:nvPr/>
        </p:nvGrpSpPr>
        <p:grpSpPr>
          <a:xfrm>
            <a:off x="3261128" y="4336487"/>
            <a:ext cx="3729260" cy="1425336"/>
            <a:chOff x="4643880" y="4820884"/>
            <a:chExt cx="3729260" cy="1425336"/>
          </a:xfrm>
        </p:grpSpPr>
        <p:grpSp>
          <p:nvGrpSpPr>
            <p:cNvPr id="11" name="Group 10"/>
            <p:cNvGrpSpPr/>
            <p:nvPr/>
          </p:nvGrpSpPr>
          <p:grpSpPr>
            <a:xfrm>
              <a:off x="4643880" y="4820884"/>
              <a:ext cx="3729260" cy="307777"/>
              <a:chOff x="4842843" y="4820884"/>
              <a:chExt cx="3729260" cy="307777"/>
            </a:xfrm>
          </p:grpSpPr>
          <p:grpSp>
            <p:nvGrpSpPr>
              <p:cNvPr id="49" name="Group 48"/>
              <p:cNvGrpSpPr/>
              <p:nvPr/>
            </p:nvGrpSpPr>
            <p:grpSpPr>
              <a:xfrm>
                <a:off x="6034585" y="4927221"/>
                <a:ext cx="2537518" cy="95103"/>
                <a:chOff x="5627077" y="5022937"/>
                <a:chExt cx="3446585" cy="139906"/>
              </a:xfrm>
            </p:grpSpPr>
            <p:sp>
              <p:nvSpPr>
                <p:cNvPr id="51" name="Flowchart: Data 50"/>
                <p:cNvSpPr/>
                <p:nvPr/>
              </p:nvSpPr>
              <p:spPr>
                <a:xfrm>
                  <a:off x="5627077" y="5022937"/>
                  <a:ext cx="689317" cy="139906"/>
                </a:xfrm>
                <a:prstGeom prst="flowChartInputOutpu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lowchart: Data 51"/>
                <p:cNvSpPr/>
                <p:nvPr/>
              </p:nvSpPr>
              <p:spPr>
                <a:xfrm>
                  <a:off x="6316394" y="5022937"/>
                  <a:ext cx="689317" cy="139906"/>
                </a:xfrm>
                <a:prstGeom prst="flowChartInputOutpu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lowchart: Data 52"/>
                <p:cNvSpPr/>
                <p:nvPr/>
              </p:nvSpPr>
              <p:spPr>
                <a:xfrm>
                  <a:off x="7005711" y="5022937"/>
                  <a:ext cx="689317" cy="139906"/>
                </a:xfrm>
                <a:prstGeom prst="flowChartInputOutpu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lowchart: Data 53"/>
                <p:cNvSpPr/>
                <p:nvPr/>
              </p:nvSpPr>
              <p:spPr>
                <a:xfrm>
                  <a:off x="7695028" y="5022937"/>
                  <a:ext cx="689317" cy="139906"/>
                </a:xfrm>
                <a:prstGeom prst="flowChartInputOutpu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lowchart: Data 54"/>
                <p:cNvSpPr/>
                <p:nvPr/>
              </p:nvSpPr>
              <p:spPr>
                <a:xfrm>
                  <a:off x="8384345"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TextBox 49"/>
              <p:cNvSpPr txBox="1"/>
              <p:nvPr/>
            </p:nvSpPr>
            <p:spPr>
              <a:xfrm>
                <a:off x="4842843" y="4820884"/>
                <a:ext cx="1071127" cy="307777"/>
              </a:xfrm>
              <a:prstGeom prst="rect">
                <a:avLst/>
              </a:prstGeom>
              <a:noFill/>
            </p:spPr>
            <p:txBody>
              <a:bodyPr wrap="none" rtlCol="0">
                <a:spAutoFit/>
              </a:bodyPr>
              <a:lstStyle/>
              <a:p>
                <a:r>
                  <a:rPr lang="en-US" sz="1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Photoshop</a:t>
                </a:r>
              </a:p>
            </p:txBody>
          </p:sp>
        </p:grpSp>
        <p:grpSp>
          <p:nvGrpSpPr>
            <p:cNvPr id="12" name="Group 11"/>
            <p:cNvGrpSpPr/>
            <p:nvPr/>
          </p:nvGrpSpPr>
          <p:grpSpPr>
            <a:xfrm>
              <a:off x="4643880" y="5100875"/>
              <a:ext cx="3729260" cy="307777"/>
              <a:chOff x="4842843" y="4820884"/>
              <a:chExt cx="3729260" cy="307777"/>
            </a:xfrm>
          </p:grpSpPr>
          <p:grpSp>
            <p:nvGrpSpPr>
              <p:cNvPr id="42" name="Group 41"/>
              <p:cNvGrpSpPr/>
              <p:nvPr/>
            </p:nvGrpSpPr>
            <p:grpSpPr>
              <a:xfrm>
                <a:off x="6034585" y="4927221"/>
                <a:ext cx="2537518" cy="95103"/>
                <a:chOff x="5627077" y="5022937"/>
                <a:chExt cx="3446585" cy="139906"/>
              </a:xfrm>
            </p:grpSpPr>
            <p:sp>
              <p:nvSpPr>
                <p:cNvPr id="44" name="Flowchart: Data 43"/>
                <p:cNvSpPr/>
                <p:nvPr/>
              </p:nvSpPr>
              <p:spPr>
                <a:xfrm>
                  <a:off x="5627077" y="5022937"/>
                  <a:ext cx="689317" cy="139906"/>
                </a:xfrm>
                <a:prstGeom prst="flowChartInputOutput">
                  <a:avLst/>
                </a:prstGeom>
                <a:solidFill>
                  <a:srgbClr val="FC269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lowchart: Data 44"/>
                <p:cNvSpPr/>
                <p:nvPr/>
              </p:nvSpPr>
              <p:spPr>
                <a:xfrm>
                  <a:off x="6316394" y="5022937"/>
                  <a:ext cx="689317" cy="139906"/>
                </a:xfrm>
                <a:prstGeom prst="flowChartInputOutput">
                  <a:avLst/>
                </a:prstGeom>
                <a:solidFill>
                  <a:srgbClr val="FC269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lowchart: Data 45"/>
                <p:cNvSpPr/>
                <p:nvPr/>
              </p:nvSpPr>
              <p:spPr>
                <a:xfrm>
                  <a:off x="7005711" y="5022937"/>
                  <a:ext cx="689317" cy="139906"/>
                </a:xfrm>
                <a:prstGeom prst="flowChartInputOutput">
                  <a:avLst/>
                </a:prstGeom>
                <a:solidFill>
                  <a:srgbClr val="FC269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lowchart: Data 46"/>
                <p:cNvSpPr/>
                <p:nvPr/>
              </p:nvSpPr>
              <p:spPr>
                <a:xfrm>
                  <a:off x="7695028"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lowchart: Data 47"/>
                <p:cNvSpPr/>
                <p:nvPr/>
              </p:nvSpPr>
              <p:spPr>
                <a:xfrm>
                  <a:off x="8384345"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p:cNvSpPr txBox="1"/>
              <p:nvPr/>
            </p:nvSpPr>
            <p:spPr>
              <a:xfrm>
                <a:off x="4842843" y="4820884"/>
                <a:ext cx="958532" cy="307777"/>
              </a:xfrm>
              <a:prstGeom prst="rect">
                <a:avLst/>
              </a:prstGeom>
              <a:noFill/>
            </p:spPr>
            <p:txBody>
              <a:bodyPr wrap="none" rtlCol="0">
                <a:spAutoFit/>
              </a:bodyPr>
              <a:lstStyle/>
              <a:p>
                <a:r>
                  <a:rPr lang="en-US" sz="1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Illustrator</a:t>
                </a:r>
              </a:p>
            </p:txBody>
          </p:sp>
        </p:grpSp>
        <p:grpSp>
          <p:nvGrpSpPr>
            <p:cNvPr id="13" name="Group 12"/>
            <p:cNvGrpSpPr/>
            <p:nvPr/>
          </p:nvGrpSpPr>
          <p:grpSpPr>
            <a:xfrm>
              <a:off x="4643880" y="5383747"/>
              <a:ext cx="3729260" cy="307777"/>
              <a:chOff x="4842843" y="4820884"/>
              <a:chExt cx="3729260" cy="307777"/>
            </a:xfrm>
          </p:grpSpPr>
          <p:grpSp>
            <p:nvGrpSpPr>
              <p:cNvPr id="32" name="Group 31"/>
              <p:cNvGrpSpPr/>
              <p:nvPr/>
            </p:nvGrpSpPr>
            <p:grpSpPr>
              <a:xfrm>
                <a:off x="6034585" y="4927221"/>
                <a:ext cx="2537518" cy="95103"/>
                <a:chOff x="5627077" y="5022937"/>
                <a:chExt cx="3446585" cy="139906"/>
              </a:xfrm>
            </p:grpSpPr>
            <p:sp>
              <p:nvSpPr>
                <p:cNvPr id="36" name="Flowchart: Data 35"/>
                <p:cNvSpPr/>
                <p:nvPr/>
              </p:nvSpPr>
              <p:spPr>
                <a:xfrm>
                  <a:off x="5627077" y="5022937"/>
                  <a:ext cx="689317" cy="139906"/>
                </a:xfrm>
                <a:prstGeom prst="flowChartInputOutput">
                  <a:avLst/>
                </a:prstGeom>
                <a:solidFill>
                  <a:srgbClr val="FC269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lowchart: Data 37"/>
                <p:cNvSpPr/>
                <p:nvPr/>
              </p:nvSpPr>
              <p:spPr>
                <a:xfrm>
                  <a:off x="6316394" y="5022937"/>
                  <a:ext cx="689317" cy="139906"/>
                </a:xfrm>
                <a:prstGeom prst="flowChartInputOutput">
                  <a:avLst/>
                </a:prstGeom>
                <a:solidFill>
                  <a:srgbClr val="FC269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lowchart: Data 38"/>
                <p:cNvSpPr/>
                <p:nvPr/>
              </p:nvSpPr>
              <p:spPr>
                <a:xfrm>
                  <a:off x="7005711"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lowchart: Data 39"/>
                <p:cNvSpPr/>
                <p:nvPr/>
              </p:nvSpPr>
              <p:spPr>
                <a:xfrm>
                  <a:off x="7695028"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lowchart: Data 40"/>
                <p:cNvSpPr/>
                <p:nvPr/>
              </p:nvSpPr>
              <p:spPr>
                <a:xfrm>
                  <a:off x="8384345"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4842843" y="4820884"/>
                <a:ext cx="750526" cy="307777"/>
              </a:xfrm>
              <a:prstGeom prst="rect">
                <a:avLst/>
              </a:prstGeom>
              <a:noFill/>
            </p:spPr>
            <p:txBody>
              <a:bodyPr wrap="none" rtlCol="0">
                <a:spAutoFit/>
              </a:bodyPr>
              <a:lstStyle/>
              <a:p>
                <a:r>
                  <a:rPr lang="en-US" sz="1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Coding</a:t>
                </a:r>
              </a:p>
            </p:txBody>
          </p:sp>
        </p:grpSp>
        <p:grpSp>
          <p:nvGrpSpPr>
            <p:cNvPr id="14" name="Group 13"/>
            <p:cNvGrpSpPr/>
            <p:nvPr/>
          </p:nvGrpSpPr>
          <p:grpSpPr>
            <a:xfrm>
              <a:off x="4643880" y="5663738"/>
              <a:ext cx="3729260" cy="307777"/>
              <a:chOff x="4842843" y="4820884"/>
              <a:chExt cx="3729260" cy="307777"/>
            </a:xfrm>
          </p:grpSpPr>
          <p:grpSp>
            <p:nvGrpSpPr>
              <p:cNvPr id="25" name="Group 24"/>
              <p:cNvGrpSpPr/>
              <p:nvPr/>
            </p:nvGrpSpPr>
            <p:grpSpPr>
              <a:xfrm>
                <a:off x="6034585" y="4927221"/>
                <a:ext cx="2537518" cy="95103"/>
                <a:chOff x="5627077" y="5022937"/>
                <a:chExt cx="3446585" cy="139906"/>
              </a:xfrm>
            </p:grpSpPr>
            <p:sp>
              <p:nvSpPr>
                <p:cNvPr id="27" name="Flowchart: Data 26"/>
                <p:cNvSpPr/>
                <p:nvPr/>
              </p:nvSpPr>
              <p:spPr>
                <a:xfrm>
                  <a:off x="5627077" y="5022937"/>
                  <a:ext cx="689317" cy="139906"/>
                </a:xfrm>
                <a:prstGeom prst="flowChartInputOutput">
                  <a:avLst/>
                </a:prstGeom>
                <a:solidFill>
                  <a:srgbClr val="FC269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lowchart: Data 27"/>
                <p:cNvSpPr/>
                <p:nvPr/>
              </p:nvSpPr>
              <p:spPr>
                <a:xfrm>
                  <a:off x="6316394" y="5022937"/>
                  <a:ext cx="689317" cy="139906"/>
                </a:xfrm>
                <a:prstGeom prst="flowChartInputOutput">
                  <a:avLst/>
                </a:prstGeom>
                <a:solidFill>
                  <a:srgbClr val="FC269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Data 28"/>
                <p:cNvSpPr/>
                <p:nvPr/>
              </p:nvSpPr>
              <p:spPr>
                <a:xfrm>
                  <a:off x="7005711" y="5022937"/>
                  <a:ext cx="689317" cy="139906"/>
                </a:xfrm>
                <a:prstGeom prst="flowChartInputOutput">
                  <a:avLst/>
                </a:prstGeom>
                <a:solidFill>
                  <a:srgbClr val="FC269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owchart: Data 29"/>
                <p:cNvSpPr/>
                <p:nvPr/>
              </p:nvSpPr>
              <p:spPr>
                <a:xfrm>
                  <a:off x="7695028"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Data 30"/>
                <p:cNvSpPr/>
                <p:nvPr/>
              </p:nvSpPr>
              <p:spPr>
                <a:xfrm>
                  <a:off x="8384345"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p:cNvSpPr txBox="1"/>
              <p:nvPr/>
            </p:nvSpPr>
            <p:spPr>
              <a:xfrm>
                <a:off x="4842843" y="4820884"/>
                <a:ext cx="1082348" cy="307777"/>
              </a:xfrm>
              <a:prstGeom prst="rect">
                <a:avLst/>
              </a:prstGeom>
              <a:noFill/>
            </p:spPr>
            <p:txBody>
              <a:bodyPr wrap="none" rtlCol="0">
                <a:spAutoFit/>
              </a:bodyPr>
              <a:lstStyle/>
              <a:p>
                <a:r>
                  <a:rPr lang="en-US" sz="1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Investment</a:t>
                </a:r>
              </a:p>
            </p:txBody>
          </p:sp>
        </p:grpSp>
        <p:grpSp>
          <p:nvGrpSpPr>
            <p:cNvPr id="15" name="Group 14"/>
            <p:cNvGrpSpPr/>
            <p:nvPr/>
          </p:nvGrpSpPr>
          <p:grpSpPr>
            <a:xfrm>
              <a:off x="4643880" y="5938443"/>
              <a:ext cx="3729260" cy="307777"/>
              <a:chOff x="4842843" y="4820884"/>
              <a:chExt cx="3729260" cy="307777"/>
            </a:xfrm>
          </p:grpSpPr>
          <p:grpSp>
            <p:nvGrpSpPr>
              <p:cNvPr id="16" name="Group 15"/>
              <p:cNvGrpSpPr/>
              <p:nvPr/>
            </p:nvGrpSpPr>
            <p:grpSpPr>
              <a:xfrm>
                <a:off x="6034585" y="4927221"/>
                <a:ext cx="2537518" cy="95103"/>
                <a:chOff x="5627077" y="5022937"/>
                <a:chExt cx="3446585" cy="139906"/>
              </a:xfrm>
            </p:grpSpPr>
            <p:sp>
              <p:nvSpPr>
                <p:cNvPr id="20" name="Flowchart: Data 19"/>
                <p:cNvSpPr/>
                <p:nvPr/>
              </p:nvSpPr>
              <p:spPr>
                <a:xfrm>
                  <a:off x="5627077" y="5022937"/>
                  <a:ext cx="689317" cy="139906"/>
                </a:xfrm>
                <a:prstGeom prst="flowChartInputOutput">
                  <a:avLst/>
                </a:prstGeom>
                <a:solidFill>
                  <a:srgbClr val="FC26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Data 20"/>
                <p:cNvSpPr/>
                <p:nvPr/>
              </p:nvSpPr>
              <p:spPr>
                <a:xfrm>
                  <a:off x="6316394" y="5022937"/>
                  <a:ext cx="689317" cy="139906"/>
                </a:xfrm>
                <a:prstGeom prst="flowChartInputOutput">
                  <a:avLst/>
                </a:prstGeom>
                <a:solidFill>
                  <a:srgbClr val="FC26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Data 21"/>
                <p:cNvSpPr/>
                <p:nvPr/>
              </p:nvSpPr>
              <p:spPr>
                <a:xfrm>
                  <a:off x="7005711" y="5022937"/>
                  <a:ext cx="689317" cy="139906"/>
                </a:xfrm>
                <a:prstGeom prst="flowChartInputOutput">
                  <a:avLst/>
                </a:prstGeom>
                <a:solidFill>
                  <a:srgbClr val="FC26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Data 22"/>
                <p:cNvSpPr/>
                <p:nvPr/>
              </p:nvSpPr>
              <p:spPr>
                <a:xfrm>
                  <a:off x="7695028" y="5022937"/>
                  <a:ext cx="689317" cy="139906"/>
                </a:xfrm>
                <a:prstGeom prst="flowChartInputOutput">
                  <a:avLst/>
                </a:prstGeom>
                <a:solidFill>
                  <a:srgbClr val="FC26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Data 23"/>
                <p:cNvSpPr/>
                <p:nvPr/>
              </p:nvSpPr>
              <p:spPr>
                <a:xfrm>
                  <a:off x="8384345"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p:cNvSpPr txBox="1"/>
              <p:nvPr/>
            </p:nvSpPr>
            <p:spPr>
              <a:xfrm>
                <a:off x="4842843" y="4820884"/>
                <a:ext cx="732893" cy="307777"/>
              </a:xfrm>
              <a:prstGeom prst="rect">
                <a:avLst/>
              </a:prstGeom>
              <a:noFill/>
            </p:spPr>
            <p:txBody>
              <a:bodyPr wrap="none" rtlCol="0">
                <a:spAutoFit/>
              </a:bodyPr>
              <a:lstStyle/>
              <a:p>
                <a:r>
                  <a:rPr lang="en-US" sz="1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Design</a:t>
                </a:r>
              </a:p>
            </p:txBody>
          </p:sp>
        </p:grpSp>
      </p:grpSp>
      <p:grpSp>
        <p:nvGrpSpPr>
          <p:cNvPr id="56" name="Group 55"/>
          <p:cNvGrpSpPr/>
          <p:nvPr/>
        </p:nvGrpSpPr>
        <p:grpSpPr>
          <a:xfrm>
            <a:off x="3191397" y="2157176"/>
            <a:ext cx="3798991" cy="1825397"/>
            <a:chOff x="3202207" y="2542658"/>
            <a:chExt cx="3798991" cy="1825397"/>
          </a:xfrm>
        </p:grpSpPr>
        <p:sp>
          <p:nvSpPr>
            <p:cNvPr id="57" name="TextBox 56"/>
            <p:cNvSpPr txBox="1"/>
            <p:nvPr/>
          </p:nvSpPr>
          <p:spPr>
            <a:xfrm>
              <a:off x="3271938" y="3107582"/>
              <a:ext cx="3729260" cy="1260473"/>
            </a:xfrm>
            <a:prstGeom prst="rect">
              <a:avLst/>
            </a:prstGeom>
            <a:noFill/>
          </p:spPr>
          <p:txBody>
            <a:bodyPr wrap="square" rtlCol="0">
              <a:spAutoFit/>
            </a:bodyPr>
            <a:lstStyle/>
            <a:p>
              <a:pPr lvl="0">
                <a:lnSpc>
                  <a:spcPct val="120000"/>
                </a:lnSpc>
              </a:pP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请插入文本内容，请插入文字请插入文本内容请插入文本内容，请插入文字请插入文本内容</a:t>
              </a:r>
              <a:endParaRPr lang="en-US" altLang="zh-CN" sz="1000" dirty="0">
                <a:solidFill>
                  <a:prstClr val="black">
                    <a:lumMod val="75000"/>
                    <a:lumOff val="25000"/>
                  </a:prstClr>
                </a:solidFill>
                <a:latin typeface="Open Sans Light" panose="020B0306030504020204" pitchFamily="34" charset="0"/>
                <a:ea typeface="Open Sans Light" panose="020B0306030504020204" pitchFamily="34" charset="0"/>
                <a:cs typeface="Open Sans Light" panose="020B0306030504020204" pitchFamily="34" charset="0"/>
              </a:endParaRPr>
            </a:p>
            <a:p>
              <a:pPr lvl="0">
                <a:lnSpc>
                  <a:spcPct val="120000"/>
                </a:lnSpc>
              </a:pPr>
              <a:endParaRPr lang="en-US" altLang="zh-CN" sz="1000" dirty="0">
                <a:solidFill>
                  <a:prstClr val="black">
                    <a:lumMod val="75000"/>
                    <a:lumOff val="25000"/>
                  </a:prst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Box 57"/>
            <p:cNvSpPr txBox="1"/>
            <p:nvPr/>
          </p:nvSpPr>
          <p:spPr>
            <a:xfrm>
              <a:off x="3202207" y="2542658"/>
              <a:ext cx="1210588" cy="432491"/>
            </a:xfrm>
            <a:prstGeom prst="rect">
              <a:avLst/>
            </a:prstGeom>
            <a:noFill/>
          </p:spPr>
          <p:txBody>
            <a:bodyPr wrap="none" rtlCol="0">
              <a:spAutoFit/>
            </a:bodyPr>
            <a:lstStyle/>
            <a:p>
              <a:pPr lvl="0" algn="ctr">
                <a:lnSpc>
                  <a:spcPct val="120000"/>
                </a:lnSpc>
              </a:pPr>
              <a:r>
                <a:rPr lang="zh-CN" altLang="en-US" sz="2000" b="1" dirty="0">
                  <a:solidFill>
                    <a:prstClr val="black">
                      <a:lumMod val="75000"/>
                      <a:lumOff val="25000"/>
                    </a:prstClr>
                  </a:solidFill>
                  <a:latin typeface="微软雅黑" panose="020B0503020204020204" pitchFamily="34" charset="-122"/>
                  <a:ea typeface="微软雅黑" panose="020B0503020204020204" pitchFamily="34" charset="-122"/>
                </a:rPr>
                <a:t>标题内容</a:t>
              </a:r>
              <a:endParaRPr lang="en-US" altLang="zh-CN" sz="2000" b="1" dirty="0">
                <a:solidFill>
                  <a:prstClr val="black">
                    <a:lumMod val="75000"/>
                    <a:lumOff val="25000"/>
                  </a:prst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0" name="Group 59"/>
          <p:cNvGrpSpPr/>
          <p:nvPr/>
        </p:nvGrpSpPr>
        <p:grpSpPr>
          <a:xfrm>
            <a:off x="820335" y="4329227"/>
            <a:ext cx="1852976" cy="1501215"/>
            <a:chOff x="850370" y="4714709"/>
            <a:chExt cx="1852976" cy="1501215"/>
          </a:xfrm>
        </p:grpSpPr>
        <p:sp>
          <p:nvSpPr>
            <p:cNvPr id="65" name="TextBox 64"/>
            <p:cNvSpPr txBox="1"/>
            <p:nvPr/>
          </p:nvSpPr>
          <p:spPr>
            <a:xfrm>
              <a:off x="1171564" y="4714709"/>
              <a:ext cx="1210588" cy="432491"/>
            </a:xfrm>
            <a:prstGeom prst="rect">
              <a:avLst/>
            </a:prstGeom>
            <a:noFill/>
          </p:spPr>
          <p:txBody>
            <a:bodyPr wrap="none" rtlCol="0">
              <a:spAutoFit/>
            </a:bodyPr>
            <a:lstStyle/>
            <a:p>
              <a:pPr algn="ctr">
                <a:lnSpc>
                  <a:spcPct val="12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文本内容</a:t>
              </a:r>
              <a:endParaRPr lang="en-US" sz="2000" b="1"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6" name="Rectangle 65"/>
            <p:cNvSpPr/>
            <p:nvPr/>
          </p:nvSpPr>
          <p:spPr>
            <a:xfrm>
              <a:off x="850370" y="5126395"/>
              <a:ext cx="1852976" cy="1089529"/>
            </a:xfrm>
            <a:prstGeom prst="rect">
              <a:avLst/>
            </a:prstGeom>
          </p:spPr>
          <p:txBody>
            <a:bodyPr wrap="square">
              <a:spAutoFit/>
            </a:bodyPr>
            <a:lstStyle/>
            <a:p>
              <a:pPr algn="ct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请插入文本内容，请插入文字请插入文本内容</a:t>
              </a:r>
              <a:endParaRPr lang="en-US" sz="10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7" name="Rectangle 66"/>
          <p:cNvSpPr/>
          <p:nvPr/>
        </p:nvSpPr>
        <p:spPr>
          <a:xfrm>
            <a:off x="1308872" y="2612759"/>
            <a:ext cx="827471" cy="923330"/>
          </a:xfrm>
          <a:prstGeom prst="rect">
            <a:avLst/>
          </a:prstGeom>
        </p:spPr>
        <p:txBody>
          <a:bodyPr wrap="none">
            <a:spAutoFit/>
          </a:bodyPr>
          <a:lstStyle/>
          <a:p>
            <a:pPr lvl="0"/>
            <a:r>
              <a:rPr lang="en-US" sz="5400" dirty="0">
                <a:solidFill>
                  <a:prstClr val="black">
                    <a:lumMod val="65000"/>
                    <a:lumOff val="35000"/>
                  </a:prstClr>
                </a:solidFill>
                <a:latin typeface="FontAwesome" pitchFamily="50" charset="0"/>
              </a:rPr>
              <a:t></a:t>
            </a:r>
          </a:p>
        </p:txBody>
      </p:sp>
      <p:sp>
        <p:nvSpPr>
          <p:cNvPr id="2" name="灯片编号占位符 1"/>
          <p:cNvSpPr>
            <a:spLocks noGrp="1"/>
          </p:cNvSpPr>
          <p:nvPr>
            <p:ph type="sldNum" sz="quarter" idx="12"/>
          </p:nvPr>
        </p:nvSpPr>
        <p:spPr/>
        <p:txBody>
          <a:bodyPr/>
          <a:lstStyle/>
          <a:p>
            <a:fld id="{9CFFF6CF-A6A7-45A0-B169-D5B7EA7FD9B9}" type="slidenum">
              <a:rPr lang="zh-CN" altLang="en-US" smtClean="0"/>
              <a:t>22</a:t>
            </a:fld>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982117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2000"/>
                                        <p:tgtEl>
                                          <p:spTgt spid="67"/>
                                        </p:tgtEl>
                                      </p:cBhvr>
                                    </p:animEffect>
                                    <p:anim calcmode="lin" valueType="num">
                                      <p:cBhvr>
                                        <p:cTn id="12" dur="2000" fill="hold"/>
                                        <p:tgtEl>
                                          <p:spTgt spid="67"/>
                                        </p:tgtEl>
                                        <p:attrNameLst>
                                          <p:attrName>ppt_w</p:attrName>
                                        </p:attrNameLst>
                                      </p:cBhvr>
                                      <p:tavLst>
                                        <p:tav tm="0" fmla="#ppt_w*sin(2.5*pi*$)">
                                          <p:val>
                                            <p:fltVal val="0"/>
                                          </p:val>
                                        </p:tav>
                                        <p:tav tm="100000">
                                          <p:val>
                                            <p:fltVal val="1"/>
                                          </p:val>
                                        </p:tav>
                                      </p:tavLst>
                                    </p:anim>
                                    <p:anim calcmode="lin" valueType="num">
                                      <p:cBhvr>
                                        <p:cTn id="13" dur="2000" fill="hold"/>
                                        <p:tgtEl>
                                          <p:spTgt spid="67"/>
                                        </p:tgtEl>
                                        <p:attrNameLst>
                                          <p:attrName>ppt_h</p:attrName>
                                        </p:attrNameLst>
                                      </p:cBhvr>
                                      <p:tavLst>
                                        <p:tav tm="0">
                                          <p:val>
                                            <p:strVal val="#ppt_h"/>
                                          </p:val>
                                        </p:tav>
                                        <p:tav tm="100000">
                                          <p:val>
                                            <p:strVal val="#ppt_h"/>
                                          </p:val>
                                        </p:tav>
                                      </p:tavLst>
                                    </p:anim>
                                  </p:childTnLst>
                                </p:cTn>
                              </p:par>
                            </p:childTnLst>
                          </p:cTn>
                        </p:par>
                        <p:par>
                          <p:cTn id="14" fill="hold">
                            <p:stCondLst>
                              <p:cond delay="4000"/>
                            </p:stCondLst>
                            <p:childTnLst>
                              <p:par>
                                <p:cTn id="15" presetID="10" presetClass="entr" presetSubtype="0"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childTnLst>
                          </p:cTn>
                        </p:par>
                        <p:par>
                          <p:cTn id="18" fill="hold">
                            <p:stCondLst>
                              <p:cond delay="4500"/>
                            </p:stCondLst>
                            <p:childTnLst>
                              <p:par>
                                <p:cTn id="19" presetID="22" presetClass="entr" presetSubtype="8"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left)">
                                      <p:cBhvr>
                                        <p:cTn id="21" dur="500"/>
                                        <p:tgtEl>
                                          <p:spTgt spid="56"/>
                                        </p:tgtEl>
                                      </p:cBhvr>
                                    </p:animEffect>
                                  </p:childTnLst>
                                </p:cTn>
                              </p:par>
                            </p:childTnLst>
                          </p:cTn>
                        </p:par>
                        <p:par>
                          <p:cTn id="22" fill="hold">
                            <p:stCondLst>
                              <p:cond delay="5000"/>
                            </p:stCondLst>
                            <p:childTnLst>
                              <p:par>
                                <p:cTn id="23" presetID="22" presetClass="entr" presetSubtype="1"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childTnLst>
                          </p:cTn>
                        </p:par>
                        <p:par>
                          <p:cTn id="26" fill="hold">
                            <p:stCondLst>
                              <p:cond delay="550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9" grpId="0">
        <p:bldAsOne/>
      </p:bldGraphic>
      <p:bldP spid="6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8972992" y="1730571"/>
            <a:ext cx="2045773" cy="1622229"/>
            <a:chOff x="8972992" y="1730571"/>
            <a:chExt cx="2045773" cy="1622229"/>
          </a:xfrm>
        </p:grpSpPr>
        <p:grpSp>
          <p:nvGrpSpPr>
            <p:cNvPr id="26" name="Group 25"/>
            <p:cNvGrpSpPr/>
            <p:nvPr/>
          </p:nvGrpSpPr>
          <p:grpSpPr>
            <a:xfrm>
              <a:off x="8972992" y="1730571"/>
              <a:ext cx="875600" cy="654253"/>
              <a:chOff x="3345523" y="3887866"/>
              <a:chExt cx="875600" cy="654253"/>
            </a:xfrm>
          </p:grpSpPr>
          <p:sp>
            <p:nvSpPr>
              <p:cNvPr id="13" name="Oval 12"/>
              <p:cNvSpPr/>
              <p:nvPr/>
            </p:nvSpPr>
            <p:spPr>
              <a:xfrm>
                <a:off x="3580854" y="3887866"/>
                <a:ext cx="401392" cy="401392"/>
              </a:xfrm>
              <a:prstGeom prst="ellipse">
                <a:avLst/>
              </a:prstGeom>
              <a:solidFill>
                <a:srgbClr val="FECE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345523"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PHP Coding</a:t>
                </a:r>
              </a:p>
            </p:txBody>
          </p:sp>
          <p:sp>
            <p:nvSpPr>
              <p:cNvPr id="21" name="Rectangle 20"/>
              <p:cNvSpPr/>
              <p:nvPr/>
            </p:nvSpPr>
            <p:spPr>
              <a:xfrm>
                <a:off x="35630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60</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27" name="Group 26"/>
            <p:cNvGrpSpPr/>
            <p:nvPr/>
          </p:nvGrpSpPr>
          <p:grpSpPr>
            <a:xfrm>
              <a:off x="10139619" y="1730571"/>
              <a:ext cx="875600" cy="654253"/>
              <a:chOff x="4512150" y="3887866"/>
              <a:chExt cx="875600" cy="654253"/>
            </a:xfrm>
          </p:grpSpPr>
          <p:sp>
            <p:nvSpPr>
              <p:cNvPr id="14" name="Oval 13"/>
              <p:cNvSpPr/>
              <p:nvPr/>
            </p:nvSpPr>
            <p:spPr>
              <a:xfrm>
                <a:off x="4749254" y="3887866"/>
                <a:ext cx="401392" cy="401392"/>
              </a:xfrm>
              <a:prstGeom prst="ellipse">
                <a:avLst/>
              </a:prstGeom>
              <a:solidFill>
                <a:srgbClr val="FE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512150"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Photoshop</a:t>
                </a:r>
              </a:p>
            </p:txBody>
          </p:sp>
          <p:sp>
            <p:nvSpPr>
              <p:cNvPr id="22" name="Rectangle 21"/>
              <p:cNvSpPr/>
              <p:nvPr/>
            </p:nvSpPr>
            <p:spPr>
              <a:xfrm>
                <a:off x="47314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75</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28" name="Group 27"/>
            <p:cNvGrpSpPr/>
            <p:nvPr/>
          </p:nvGrpSpPr>
          <p:grpSpPr>
            <a:xfrm>
              <a:off x="8972992" y="2698547"/>
              <a:ext cx="875600" cy="654253"/>
              <a:chOff x="5678777" y="3887866"/>
              <a:chExt cx="875600" cy="654253"/>
            </a:xfrm>
          </p:grpSpPr>
          <p:sp>
            <p:nvSpPr>
              <p:cNvPr id="15" name="Oval 14"/>
              <p:cNvSpPr/>
              <p:nvPr/>
            </p:nvSpPr>
            <p:spPr>
              <a:xfrm>
                <a:off x="5917654" y="3887866"/>
                <a:ext cx="401392" cy="401392"/>
              </a:xfrm>
              <a:prstGeom prst="ellipse">
                <a:avLst/>
              </a:prstGeom>
              <a:solidFill>
                <a:srgbClr val="FD5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678777"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Illustrator</a:t>
                </a:r>
              </a:p>
            </p:txBody>
          </p:sp>
          <p:sp>
            <p:nvSpPr>
              <p:cNvPr id="23" name="Rectangle 22"/>
              <p:cNvSpPr/>
              <p:nvPr/>
            </p:nvSpPr>
            <p:spPr>
              <a:xfrm>
                <a:off x="5898036"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62</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29" name="Group 28"/>
            <p:cNvGrpSpPr/>
            <p:nvPr/>
          </p:nvGrpSpPr>
          <p:grpSpPr>
            <a:xfrm>
              <a:off x="10143165" y="2698547"/>
              <a:ext cx="875600" cy="654253"/>
              <a:chOff x="6848950" y="3887866"/>
              <a:chExt cx="875600" cy="654253"/>
            </a:xfrm>
          </p:grpSpPr>
          <p:sp>
            <p:nvSpPr>
              <p:cNvPr id="16" name="Oval 15"/>
              <p:cNvSpPr/>
              <p:nvPr/>
            </p:nvSpPr>
            <p:spPr>
              <a:xfrm>
                <a:off x="7086054" y="3887866"/>
                <a:ext cx="401392" cy="401392"/>
              </a:xfrm>
              <a:prstGeom prst="ellipse">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848950"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HTML5</a:t>
                </a:r>
              </a:p>
            </p:txBody>
          </p:sp>
          <p:sp>
            <p:nvSpPr>
              <p:cNvPr id="24" name="Rectangle 23"/>
              <p:cNvSpPr/>
              <p:nvPr/>
            </p:nvSpPr>
            <p:spPr>
              <a:xfrm>
                <a:off x="70682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55</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grpSp>
        <p:nvGrpSpPr>
          <p:cNvPr id="31" name="Group 30"/>
          <p:cNvGrpSpPr/>
          <p:nvPr/>
        </p:nvGrpSpPr>
        <p:grpSpPr>
          <a:xfrm>
            <a:off x="1164388" y="4069469"/>
            <a:ext cx="2045773" cy="1622229"/>
            <a:chOff x="1164388" y="4069469"/>
            <a:chExt cx="2045773" cy="1622229"/>
          </a:xfrm>
        </p:grpSpPr>
        <p:grpSp>
          <p:nvGrpSpPr>
            <p:cNvPr id="36" name="Group 35"/>
            <p:cNvGrpSpPr/>
            <p:nvPr/>
          </p:nvGrpSpPr>
          <p:grpSpPr>
            <a:xfrm>
              <a:off x="1164388" y="4069469"/>
              <a:ext cx="875600" cy="654253"/>
              <a:chOff x="3345523" y="3887866"/>
              <a:chExt cx="875600" cy="654253"/>
            </a:xfrm>
          </p:grpSpPr>
          <p:sp>
            <p:nvSpPr>
              <p:cNvPr id="37" name="Oval 36"/>
              <p:cNvSpPr/>
              <p:nvPr/>
            </p:nvSpPr>
            <p:spPr>
              <a:xfrm>
                <a:off x="3580854" y="3887866"/>
                <a:ext cx="401392" cy="401392"/>
              </a:xfrm>
              <a:prstGeom prst="ellipse">
                <a:avLst/>
              </a:prstGeom>
              <a:solidFill>
                <a:srgbClr val="FECE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3345523"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PHP Coding</a:t>
                </a:r>
              </a:p>
            </p:txBody>
          </p:sp>
          <p:sp>
            <p:nvSpPr>
              <p:cNvPr id="39" name="Rectangle 38"/>
              <p:cNvSpPr/>
              <p:nvPr/>
            </p:nvSpPr>
            <p:spPr>
              <a:xfrm>
                <a:off x="35630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60</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40" name="Group 39"/>
            <p:cNvGrpSpPr/>
            <p:nvPr/>
          </p:nvGrpSpPr>
          <p:grpSpPr>
            <a:xfrm>
              <a:off x="2331015" y="4069469"/>
              <a:ext cx="875600" cy="654253"/>
              <a:chOff x="4512150" y="3887866"/>
              <a:chExt cx="875600" cy="654253"/>
            </a:xfrm>
          </p:grpSpPr>
          <p:sp>
            <p:nvSpPr>
              <p:cNvPr id="41" name="Oval 40"/>
              <p:cNvSpPr/>
              <p:nvPr/>
            </p:nvSpPr>
            <p:spPr>
              <a:xfrm>
                <a:off x="4749254" y="3887866"/>
                <a:ext cx="401392" cy="401392"/>
              </a:xfrm>
              <a:prstGeom prst="ellipse">
                <a:avLst/>
              </a:prstGeom>
              <a:solidFill>
                <a:srgbClr val="FE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4512150"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Photoshop</a:t>
                </a:r>
              </a:p>
            </p:txBody>
          </p:sp>
          <p:sp>
            <p:nvSpPr>
              <p:cNvPr id="43" name="Rectangle 42"/>
              <p:cNvSpPr/>
              <p:nvPr/>
            </p:nvSpPr>
            <p:spPr>
              <a:xfrm>
                <a:off x="47314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75</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44" name="Group 43"/>
            <p:cNvGrpSpPr/>
            <p:nvPr/>
          </p:nvGrpSpPr>
          <p:grpSpPr>
            <a:xfrm>
              <a:off x="1164388" y="5037445"/>
              <a:ext cx="875600" cy="654253"/>
              <a:chOff x="5678777" y="3887866"/>
              <a:chExt cx="875600" cy="654253"/>
            </a:xfrm>
          </p:grpSpPr>
          <p:sp>
            <p:nvSpPr>
              <p:cNvPr id="45" name="Oval 44"/>
              <p:cNvSpPr/>
              <p:nvPr/>
            </p:nvSpPr>
            <p:spPr>
              <a:xfrm>
                <a:off x="5917654" y="3887866"/>
                <a:ext cx="401392" cy="401392"/>
              </a:xfrm>
              <a:prstGeom prst="ellipse">
                <a:avLst/>
              </a:prstGeom>
              <a:solidFill>
                <a:srgbClr val="FD5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5678777"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Illustrator</a:t>
                </a:r>
              </a:p>
            </p:txBody>
          </p:sp>
          <p:sp>
            <p:nvSpPr>
              <p:cNvPr id="47" name="Rectangle 46"/>
              <p:cNvSpPr/>
              <p:nvPr/>
            </p:nvSpPr>
            <p:spPr>
              <a:xfrm>
                <a:off x="5898036"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62</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48" name="Group 47"/>
            <p:cNvGrpSpPr/>
            <p:nvPr/>
          </p:nvGrpSpPr>
          <p:grpSpPr>
            <a:xfrm>
              <a:off x="2334561" y="5037445"/>
              <a:ext cx="875600" cy="654253"/>
              <a:chOff x="6848950" y="3887866"/>
              <a:chExt cx="875600" cy="654253"/>
            </a:xfrm>
          </p:grpSpPr>
          <p:sp>
            <p:nvSpPr>
              <p:cNvPr id="49" name="Oval 48"/>
              <p:cNvSpPr/>
              <p:nvPr/>
            </p:nvSpPr>
            <p:spPr>
              <a:xfrm>
                <a:off x="7086054" y="3887866"/>
                <a:ext cx="401392" cy="401392"/>
              </a:xfrm>
              <a:prstGeom prst="ellipse">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6848950"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HTML5</a:t>
                </a:r>
              </a:p>
            </p:txBody>
          </p:sp>
          <p:sp>
            <p:nvSpPr>
              <p:cNvPr id="51" name="Rectangle 50"/>
              <p:cNvSpPr/>
              <p:nvPr/>
            </p:nvSpPr>
            <p:spPr>
              <a:xfrm>
                <a:off x="70682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55</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cxnSp>
        <p:nvCxnSpPr>
          <p:cNvPr id="59" name="Straight Connector 58"/>
          <p:cNvCxnSpPr/>
          <p:nvPr/>
        </p:nvCxnSpPr>
        <p:spPr>
          <a:xfrm>
            <a:off x="762000" y="3670300"/>
            <a:ext cx="10668000" cy="0"/>
          </a:xfrm>
          <a:prstGeom prst="line">
            <a:avLst/>
          </a:prstGeom>
          <a:ln w="28575">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55" name="Group 7"/>
          <p:cNvGrpSpPr/>
          <p:nvPr/>
        </p:nvGrpSpPr>
        <p:grpSpPr>
          <a:xfrm>
            <a:off x="3090384" y="1637410"/>
            <a:ext cx="5751393" cy="1542205"/>
            <a:chOff x="5493109" y="1973061"/>
            <a:chExt cx="4215415" cy="1542205"/>
          </a:xfrm>
        </p:grpSpPr>
        <p:sp>
          <p:nvSpPr>
            <p:cNvPr id="56" name="Rectangle 8"/>
            <p:cNvSpPr/>
            <p:nvPr/>
          </p:nvSpPr>
          <p:spPr>
            <a:xfrm>
              <a:off x="5493110" y="1973061"/>
              <a:ext cx="2984229" cy="307777"/>
            </a:xfrm>
            <a:prstGeom prst="rect">
              <a:avLst/>
            </a:prstGeom>
          </p:spPr>
          <p:txBody>
            <a:bodyPr wrap="square" lIns="0" tIns="0" rIns="0" bIns="0">
              <a:spAutoFit/>
            </a:bodyPr>
            <a:lstStyle/>
            <a:p>
              <a:pPr lvl="0"/>
              <a:r>
                <a:rPr lang="zh-CN" altLang="en-US" sz="2000" dirty="0">
                  <a:latin typeface="微软雅黑" panose="020B0503020204020204" pitchFamily="34" charset="-122"/>
                  <a:ea typeface="微软雅黑" panose="020B0503020204020204" pitchFamily="34" charset="-122"/>
                </a:rPr>
                <a:t>请插入您的标题</a:t>
              </a:r>
            </a:p>
          </p:txBody>
        </p:sp>
        <p:sp>
          <p:nvSpPr>
            <p:cNvPr id="57" name="Rectangle 11"/>
            <p:cNvSpPr/>
            <p:nvPr/>
          </p:nvSpPr>
          <p:spPr>
            <a:xfrm>
              <a:off x="5493110" y="2729435"/>
              <a:ext cx="2327888" cy="246221"/>
            </a:xfrm>
            <a:prstGeom prst="rect">
              <a:avLst/>
            </a:prstGeom>
          </p:spPr>
          <p:txBody>
            <a:bodyPr wrap="square" lIns="0" tIns="0" rIns="0" bIns="0">
              <a:spAutoFit/>
            </a:bodyPr>
            <a:lstStyle/>
            <a:p>
              <a:pPr>
                <a:defRPr/>
              </a:pPr>
              <a:r>
                <a:rPr lang="zh-CN" altLang="en-US" sz="1600" b="1" dirty="0">
                  <a:solidFill>
                    <a:srgbClr val="FC2692"/>
                  </a:solidFill>
                  <a:latin typeface="Helvetica" panose="020B0604020202020204" pitchFamily="34" charset="0"/>
                  <a:ea typeface="微软雅黑" panose="020B0503020204020204" pitchFamily="34" charset="-122"/>
                  <a:cs typeface="Arial" panose="020B0604020202020204" pitchFamily="34" charset="0"/>
                </a:rPr>
                <a:t>请插入您 的文本内容</a:t>
              </a:r>
              <a:endParaRPr lang="en-US" sz="1600" b="1" dirty="0">
                <a:solidFill>
                  <a:srgbClr val="FC2692"/>
                </a:solidFill>
                <a:latin typeface="Clear Sans Thin" panose="020B0203030202020304" pitchFamily="34" charset="0"/>
                <a:ea typeface="Roboto Lt" pitchFamily="2" charset="0"/>
                <a:cs typeface="Clear Sans Thin" panose="020B0203030202020304" pitchFamily="34" charset="0"/>
              </a:endParaRPr>
            </a:p>
          </p:txBody>
        </p:sp>
        <p:sp>
          <p:nvSpPr>
            <p:cNvPr id="58" name="Rectangle 12"/>
            <p:cNvSpPr/>
            <p:nvPr/>
          </p:nvSpPr>
          <p:spPr>
            <a:xfrm>
              <a:off x="5493109" y="3084379"/>
              <a:ext cx="4215415" cy="430887"/>
            </a:xfrm>
            <a:prstGeom prst="rect">
              <a:avLst/>
            </a:prstGeom>
          </p:spPr>
          <p:txBody>
            <a:bodyPr wrap="square" lIns="0" tIns="0" rIns="0" bIns="0">
              <a:spAutoFit/>
            </a:bodyPr>
            <a:lstStyle/>
            <a:p>
              <a:pPr>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的文本内容，请写入您的文本内容，请写入与题目相适应的文本内容请插入您 的文本内容，请写入您的文本内容</a:t>
              </a:r>
              <a:endParaRPr lang="en-US" sz="1000" dirty="0">
                <a:latin typeface="Clear Sans" panose="020B0503030202020304" pitchFamily="34" charset="0"/>
                <a:ea typeface="Roboto Lt" pitchFamily="2" charset="0"/>
                <a:cs typeface="Clear Sans" panose="020B0503030202020304" pitchFamily="34" charset="0"/>
              </a:endParaRPr>
            </a:p>
          </p:txBody>
        </p:sp>
      </p:grpSp>
      <p:grpSp>
        <p:nvGrpSpPr>
          <p:cNvPr id="60" name="Group 7"/>
          <p:cNvGrpSpPr/>
          <p:nvPr/>
        </p:nvGrpSpPr>
        <p:grpSpPr>
          <a:xfrm>
            <a:off x="3206615" y="4135627"/>
            <a:ext cx="5766070" cy="1542205"/>
            <a:chOff x="5493109" y="1973061"/>
            <a:chExt cx="4226172" cy="1542205"/>
          </a:xfrm>
        </p:grpSpPr>
        <p:sp>
          <p:nvSpPr>
            <p:cNvPr id="61" name="Rectangle 8"/>
            <p:cNvSpPr/>
            <p:nvPr/>
          </p:nvSpPr>
          <p:spPr>
            <a:xfrm>
              <a:off x="6735052" y="1973061"/>
              <a:ext cx="2984229" cy="307777"/>
            </a:xfrm>
            <a:prstGeom prst="rect">
              <a:avLst/>
            </a:prstGeom>
          </p:spPr>
          <p:txBody>
            <a:bodyPr wrap="square" lIns="0" tIns="0" rIns="0" bIns="0">
              <a:spAutoFit/>
            </a:bodyPr>
            <a:lstStyle/>
            <a:p>
              <a:pPr lvl="0" algn="r"/>
              <a:r>
                <a:rPr lang="zh-CN" altLang="en-US" sz="2000" dirty="0">
                  <a:latin typeface="微软雅黑" panose="020B0503020204020204" pitchFamily="34" charset="-122"/>
                  <a:ea typeface="微软雅黑" panose="020B0503020204020204" pitchFamily="34" charset="-122"/>
                </a:rPr>
                <a:t>请插入您的标题</a:t>
              </a:r>
            </a:p>
          </p:txBody>
        </p:sp>
        <p:sp>
          <p:nvSpPr>
            <p:cNvPr id="62" name="Rectangle 11"/>
            <p:cNvSpPr/>
            <p:nvPr/>
          </p:nvSpPr>
          <p:spPr>
            <a:xfrm>
              <a:off x="7391392" y="2729435"/>
              <a:ext cx="2327888" cy="246221"/>
            </a:xfrm>
            <a:prstGeom prst="rect">
              <a:avLst/>
            </a:prstGeom>
          </p:spPr>
          <p:txBody>
            <a:bodyPr wrap="square" lIns="0" tIns="0" rIns="0" bIns="0">
              <a:spAutoFit/>
            </a:bodyPr>
            <a:lstStyle/>
            <a:p>
              <a:pPr algn="r">
                <a:defRPr/>
              </a:pPr>
              <a:r>
                <a:rPr lang="zh-CN" altLang="en-US" sz="1600" b="1" dirty="0">
                  <a:solidFill>
                    <a:srgbClr val="FC2692"/>
                  </a:solidFill>
                  <a:latin typeface="Helvetica" panose="020B0604020202020204" pitchFamily="34" charset="0"/>
                  <a:ea typeface="微软雅黑" panose="020B0503020204020204" pitchFamily="34" charset="-122"/>
                  <a:cs typeface="Arial" panose="020B0604020202020204" pitchFamily="34" charset="0"/>
                </a:rPr>
                <a:t>请插入您 的文本内容</a:t>
              </a:r>
              <a:endParaRPr lang="en-US" sz="1600" b="1" dirty="0">
                <a:solidFill>
                  <a:srgbClr val="FC2692"/>
                </a:solidFill>
                <a:latin typeface="Clear Sans Thin" panose="020B0203030202020304" pitchFamily="34" charset="0"/>
                <a:ea typeface="Roboto Lt" pitchFamily="2" charset="0"/>
                <a:cs typeface="Clear Sans Thin" panose="020B0203030202020304" pitchFamily="34" charset="0"/>
              </a:endParaRPr>
            </a:p>
          </p:txBody>
        </p:sp>
        <p:sp>
          <p:nvSpPr>
            <p:cNvPr id="63" name="Rectangle 12"/>
            <p:cNvSpPr/>
            <p:nvPr/>
          </p:nvSpPr>
          <p:spPr>
            <a:xfrm>
              <a:off x="5493109" y="3084379"/>
              <a:ext cx="4215415" cy="430887"/>
            </a:xfrm>
            <a:prstGeom prst="rect">
              <a:avLst/>
            </a:prstGeom>
          </p:spPr>
          <p:txBody>
            <a:bodyPr wrap="square" lIns="0" tIns="0" rIns="0" bIns="0">
              <a:spAutoFit/>
            </a:bodyPr>
            <a:lstStyle/>
            <a:p>
              <a:pPr algn="r">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的文本内容，请写入您的文本内容，请写入与题目相适应的文本内容请插入您 的文本内容，请写入您的文本内容</a:t>
              </a:r>
              <a:endParaRPr lang="en-US" sz="1000" dirty="0">
                <a:latin typeface="Clear Sans" panose="020B0503030202020304" pitchFamily="34" charset="0"/>
                <a:ea typeface="Roboto Lt" pitchFamily="2" charset="0"/>
                <a:cs typeface="Clear Sans" panose="020B0503030202020304" pitchFamily="34" charset="0"/>
              </a:endParaRP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23</a:t>
            </a:fld>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1975204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barn(outVertical)">
                                      <p:cBhvr>
                                        <p:cTn id="16" dur="500"/>
                                        <p:tgtEl>
                                          <p:spTgt spid="59"/>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left)">
                                      <p:cBhvr>
                                        <p:cTn id="20" dur="500"/>
                                        <p:tgtEl>
                                          <p:spTgt spid="60"/>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p:nvPr>
            <p:extLst>
              <p:ext uri="{D42A27DB-BD31-4B8C-83A1-F6EECF244321}">
                <p14:modId xmlns:p14="http://schemas.microsoft.com/office/powerpoint/2010/main" val="674133165"/>
              </p:ext>
            </p:extLst>
          </p:nvPr>
        </p:nvGraphicFramePr>
        <p:xfrm>
          <a:off x="3588931" y="1971310"/>
          <a:ext cx="5014138" cy="3458633"/>
        </p:xfrm>
        <a:graphic>
          <a:graphicData uri="http://schemas.openxmlformats.org/drawingml/2006/chart">
            <c:chart xmlns:c="http://schemas.openxmlformats.org/drawingml/2006/chart" xmlns:r="http://schemas.openxmlformats.org/officeDocument/2006/relationships" r:id="rId3"/>
          </a:graphicData>
        </a:graphic>
      </p:graphicFrame>
      <p:grpSp>
        <p:nvGrpSpPr>
          <p:cNvPr id="18" name="Group 17"/>
          <p:cNvGrpSpPr/>
          <p:nvPr/>
        </p:nvGrpSpPr>
        <p:grpSpPr>
          <a:xfrm>
            <a:off x="7970877" y="3943829"/>
            <a:ext cx="2162873" cy="1238816"/>
            <a:chOff x="8413447" y="2353550"/>
            <a:chExt cx="2162873" cy="1238816"/>
          </a:xfrm>
        </p:grpSpPr>
        <p:sp>
          <p:nvSpPr>
            <p:cNvPr id="14" name="Rectangle 13"/>
            <p:cNvSpPr/>
            <p:nvPr/>
          </p:nvSpPr>
          <p:spPr>
            <a:xfrm>
              <a:off x="8413447" y="2353550"/>
              <a:ext cx="866606" cy="430887"/>
            </a:xfrm>
            <a:prstGeom prst="rect">
              <a:avLst/>
            </a:prstGeom>
          </p:spPr>
          <p:txBody>
            <a:bodyPr wrap="square" lIns="0" tIns="0" rIns="0" bIns="0">
              <a:spAutoFit/>
            </a:bodyPr>
            <a:lstStyle/>
            <a:p>
              <a:pPr>
                <a:defRPr/>
              </a:pPr>
              <a:r>
                <a:rPr lang="en-US" sz="2800" dirty="0">
                  <a:solidFill>
                    <a:srgbClr val="001140"/>
                  </a:solidFill>
                  <a:latin typeface="Clear Sans Thin" panose="020B0203030202020304" pitchFamily="34" charset="0"/>
                  <a:ea typeface="Roboto Lt" pitchFamily="2" charset="0"/>
                  <a:cs typeface="Clear Sans Thin" panose="020B0203030202020304" pitchFamily="34" charset="0"/>
                </a:rPr>
                <a:t>82%</a:t>
              </a:r>
            </a:p>
          </p:txBody>
        </p:sp>
        <p:sp>
          <p:nvSpPr>
            <p:cNvPr id="16" name="Rectangle 15"/>
            <p:cNvSpPr/>
            <p:nvPr/>
          </p:nvSpPr>
          <p:spPr>
            <a:xfrm>
              <a:off x="8413447" y="3161479"/>
              <a:ext cx="2162873" cy="430887"/>
            </a:xfrm>
            <a:prstGeom prst="rect">
              <a:avLst/>
            </a:prstGeom>
          </p:spPr>
          <p:txBody>
            <a:bodyPr wrap="square" lIns="0" tIns="0" rIns="0" bIns="0">
              <a:spAutoFit/>
            </a:bodyPr>
            <a:lstStyle/>
            <a:p>
              <a:pPr lvl="0">
                <a:defRPr/>
              </a:pPr>
              <a:r>
                <a:rPr lang="zh-CN" altLang="en-US" sz="1400" dirty="0">
                  <a:solidFill>
                    <a:srgbClr val="001140"/>
                  </a:solidFill>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a:t>
              </a:r>
              <a:endParaRPr lang="en-US" altLang="zh-CN" sz="1000" dirty="0">
                <a:solidFill>
                  <a:srgbClr val="001140"/>
                </a:solidFill>
                <a:latin typeface="Clear Sans" panose="020B0503030202020304" pitchFamily="34" charset="0"/>
                <a:ea typeface="Roboto Lt" pitchFamily="2" charset="0"/>
                <a:cs typeface="Clear Sans" panose="020B0503030202020304" pitchFamily="34" charset="0"/>
              </a:endParaRPr>
            </a:p>
          </p:txBody>
        </p:sp>
        <p:sp>
          <p:nvSpPr>
            <p:cNvPr id="17" name="Rectangle 16"/>
            <p:cNvSpPr/>
            <p:nvPr/>
          </p:nvSpPr>
          <p:spPr>
            <a:xfrm>
              <a:off x="8413447" y="2785129"/>
              <a:ext cx="1889376" cy="307777"/>
            </a:xfrm>
            <a:prstGeom prst="rect">
              <a:avLst/>
            </a:prstGeom>
          </p:spPr>
          <p:txBody>
            <a:bodyPr wrap="square" lIns="0" tIns="0" rIns="0" bIns="0">
              <a:spAutoFit/>
            </a:bodyPr>
            <a:lstStyle/>
            <a:p>
              <a:pPr lvl="0"/>
              <a:r>
                <a:rPr lang="zh-CN" altLang="en-US" sz="2000" dirty="0">
                  <a:solidFill>
                    <a:srgbClr val="001140"/>
                  </a:solidFill>
                  <a:latin typeface="微软雅黑" panose="020B0503020204020204" pitchFamily="34" charset="-122"/>
                  <a:ea typeface="微软雅黑" panose="020B0503020204020204" pitchFamily="34" charset="-122"/>
                </a:rPr>
                <a:t>请插入您的标题</a:t>
              </a:r>
            </a:p>
          </p:txBody>
        </p:sp>
      </p:grpSp>
      <p:grpSp>
        <p:nvGrpSpPr>
          <p:cNvPr id="19" name="Group 18"/>
          <p:cNvGrpSpPr/>
          <p:nvPr/>
        </p:nvGrpSpPr>
        <p:grpSpPr>
          <a:xfrm>
            <a:off x="3933127" y="4962320"/>
            <a:ext cx="2721673" cy="1202984"/>
            <a:chOff x="8413447" y="2353550"/>
            <a:chExt cx="2721673" cy="1202984"/>
          </a:xfrm>
        </p:grpSpPr>
        <p:sp>
          <p:nvSpPr>
            <p:cNvPr id="20" name="Rectangle 19"/>
            <p:cNvSpPr/>
            <p:nvPr/>
          </p:nvSpPr>
          <p:spPr>
            <a:xfrm>
              <a:off x="8413447" y="2353550"/>
              <a:ext cx="866606" cy="430887"/>
            </a:xfrm>
            <a:prstGeom prst="rect">
              <a:avLst/>
            </a:prstGeom>
          </p:spPr>
          <p:txBody>
            <a:bodyPr wrap="square" lIns="0" tIns="0" rIns="0" bIns="0">
              <a:spAutoFit/>
            </a:bodyPr>
            <a:lstStyle/>
            <a:p>
              <a:pPr>
                <a:defRPr/>
              </a:pPr>
              <a:r>
                <a:rPr lang="en-US" sz="2800" dirty="0">
                  <a:solidFill>
                    <a:srgbClr val="001140"/>
                  </a:solidFill>
                  <a:latin typeface="Clear Sans Thin" panose="020B0203030202020304" pitchFamily="34" charset="0"/>
                  <a:ea typeface="Roboto Lt" pitchFamily="2" charset="0"/>
                  <a:cs typeface="Clear Sans Thin" panose="020B0203030202020304" pitchFamily="34" charset="0"/>
                </a:rPr>
                <a:t>32%</a:t>
              </a:r>
            </a:p>
          </p:txBody>
        </p:sp>
        <p:sp>
          <p:nvSpPr>
            <p:cNvPr id="21" name="Rectangle 20"/>
            <p:cNvSpPr/>
            <p:nvPr/>
          </p:nvSpPr>
          <p:spPr>
            <a:xfrm>
              <a:off x="8413447" y="3125647"/>
              <a:ext cx="2721673" cy="430887"/>
            </a:xfrm>
            <a:prstGeom prst="rect">
              <a:avLst/>
            </a:prstGeom>
          </p:spPr>
          <p:txBody>
            <a:bodyPr wrap="square" lIns="0" tIns="0" rIns="0" bIns="0">
              <a:spAutoFit/>
            </a:bodyPr>
            <a:lstStyle/>
            <a:p>
              <a:pPr lvl="0">
                <a:defRPr/>
              </a:pPr>
              <a:r>
                <a:rPr lang="zh-CN" altLang="en-US" sz="1400" dirty="0">
                  <a:solidFill>
                    <a:srgbClr val="001140"/>
                  </a:solidFill>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a:t>
              </a:r>
              <a:endParaRPr lang="en-US" altLang="zh-CN" sz="1000" dirty="0">
                <a:solidFill>
                  <a:srgbClr val="001140"/>
                </a:solidFill>
                <a:latin typeface="Clear Sans" panose="020B0503030202020304" pitchFamily="34" charset="0"/>
                <a:ea typeface="Roboto Lt" pitchFamily="2" charset="0"/>
                <a:cs typeface="Clear Sans" panose="020B0503030202020304" pitchFamily="34" charset="0"/>
              </a:endParaRPr>
            </a:p>
          </p:txBody>
        </p:sp>
        <p:sp>
          <p:nvSpPr>
            <p:cNvPr id="22" name="Rectangle 21"/>
            <p:cNvSpPr/>
            <p:nvPr/>
          </p:nvSpPr>
          <p:spPr>
            <a:xfrm>
              <a:off x="8413447" y="2785129"/>
              <a:ext cx="1889376" cy="307777"/>
            </a:xfrm>
            <a:prstGeom prst="rect">
              <a:avLst/>
            </a:prstGeom>
          </p:spPr>
          <p:txBody>
            <a:bodyPr wrap="square" lIns="0" tIns="0" rIns="0" bIns="0">
              <a:spAutoFit/>
            </a:bodyPr>
            <a:lstStyle/>
            <a:p>
              <a:pPr lvl="0"/>
              <a:r>
                <a:rPr lang="zh-CN" altLang="en-US" sz="2000" dirty="0">
                  <a:solidFill>
                    <a:srgbClr val="001140"/>
                  </a:solidFill>
                  <a:latin typeface="微软雅黑" panose="020B0503020204020204" pitchFamily="34" charset="-122"/>
                  <a:ea typeface="微软雅黑" panose="020B0503020204020204" pitchFamily="34" charset="-122"/>
                </a:rPr>
                <a:t>请插入您的标题</a:t>
              </a:r>
            </a:p>
          </p:txBody>
        </p:sp>
      </p:grpSp>
      <p:grpSp>
        <p:nvGrpSpPr>
          <p:cNvPr id="23" name="Group 22"/>
          <p:cNvGrpSpPr/>
          <p:nvPr/>
        </p:nvGrpSpPr>
        <p:grpSpPr>
          <a:xfrm>
            <a:off x="1620877" y="2843759"/>
            <a:ext cx="2162873" cy="1221736"/>
            <a:chOff x="8413447" y="2353550"/>
            <a:chExt cx="2162873" cy="1221736"/>
          </a:xfrm>
        </p:grpSpPr>
        <p:sp>
          <p:nvSpPr>
            <p:cNvPr id="24" name="Rectangle 23"/>
            <p:cNvSpPr/>
            <p:nvPr/>
          </p:nvSpPr>
          <p:spPr>
            <a:xfrm>
              <a:off x="8413447" y="2353550"/>
              <a:ext cx="866606" cy="430887"/>
            </a:xfrm>
            <a:prstGeom prst="rect">
              <a:avLst/>
            </a:prstGeom>
          </p:spPr>
          <p:txBody>
            <a:bodyPr wrap="square" lIns="0" tIns="0" rIns="0" bIns="0">
              <a:spAutoFit/>
            </a:bodyPr>
            <a:lstStyle/>
            <a:p>
              <a:pPr>
                <a:defRPr/>
              </a:pPr>
              <a:r>
                <a:rPr lang="en-US" sz="2800" dirty="0">
                  <a:solidFill>
                    <a:srgbClr val="001140"/>
                  </a:solidFill>
                  <a:latin typeface="Clear Sans Thin" panose="020B0203030202020304" pitchFamily="34" charset="0"/>
                  <a:ea typeface="Roboto Lt" pitchFamily="2" charset="0"/>
                  <a:cs typeface="Clear Sans Thin" panose="020B0203030202020304" pitchFamily="34" charset="0"/>
                </a:rPr>
                <a:t>14%</a:t>
              </a:r>
            </a:p>
          </p:txBody>
        </p:sp>
        <p:sp>
          <p:nvSpPr>
            <p:cNvPr id="25" name="Rectangle 24"/>
            <p:cNvSpPr/>
            <p:nvPr/>
          </p:nvSpPr>
          <p:spPr>
            <a:xfrm>
              <a:off x="8413447" y="3144399"/>
              <a:ext cx="2162873" cy="430887"/>
            </a:xfrm>
            <a:prstGeom prst="rect">
              <a:avLst/>
            </a:prstGeom>
          </p:spPr>
          <p:txBody>
            <a:bodyPr wrap="square" lIns="0" tIns="0" rIns="0" bIns="0">
              <a:spAutoFit/>
            </a:bodyPr>
            <a:lstStyle/>
            <a:p>
              <a:pPr>
                <a:defRPr/>
              </a:pPr>
              <a:r>
                <a:rPr lang="zh-CN" altLang="en-US" sz="1400" dirty="0">
                  <a:solidFill>
                    <a:srgbClr val="001140"/>
                  </a:solidFill>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a:t>
              </a:r>
              <a:endParaRPr lang="en-US" sz="1000" dirty="0">
                <a:solidFill>
                  <a:srgbClr val="001140"/>
                </a:solidFill>
                <a:latin typeface="Clear Sans" panose="020B0503030202020304" pitchFamily="34" charset="0"/>
                <a:ea typeface="Roboto Lt" pitchFamily="2" charset="0"/>
                <a:cs typeface="Clear Sans" panose="020B0503030202020304" pitchFamily="34" charset="0"/>
              </a:endParaRPr>
            </a:p>
          </p:txBody>
        </p:sp>
        <p:sp>
          <p:nvSpPr>
            <p:cNvPr id="26" name="Rectangle 25"/>
            <p:cNvSpPr/>
            <p:nvPr/>
          </p:nvSpPr>
          <p:spPr>
            <a:xfrm>
              <a:off x="8413447" y="2785129"/>
              <a:ext cx="1889376" cy="307777"/>
            </a:xfrm>
            <a:prstGeom prst="rect">
              <a:avLst/>
            </a:prstGeom>
          </p:spPr>
          <p:txBody>
            <a:bodyPr wrap="square" lIns="0" tIns="0" rIns="0" bIns="0">
              <a:spAutoFit/>
            </a:bodyPr>
            <a:lstStyle/>
            <a:p>
              <a:pPr lvl="0"/>
              <a:r>
                <a:rPr lang="zh-CN" altLang="en-US" sz="2000" dirty="0">
                  <a:solidFill>
                    <a:srgbClr val="001140"/>
                  </a:solidFill>
                  <a:latin typeface="微软雅黑" panose="020B0503020204020204" pitchFamily="34" charset="-122"/>
                  <a:ea typeface="微软雅黑" panose="020B0503020204020204" pitchFamily="34" charset="-122"/>
                </a:rPr>
                <a:t>请插入您的标题</a:t>
              </a:r>
            </a:p>
          </p:txBody>
        </p:sp>
      </p:grpSp>
      <p:grpSp>
        <p:nvGrpSpPr>
          <p:cNvPr id="27" name="Group 26"/>
          <p:cNvGrpSpPr/>
          <p:nvPr/>
        </p:nvGrpSpPr>
        <p:grpSpPr>
          <a:xfrm>
            <a:off x="9052313" y="2008637"/>
            <a:ext cx="2162873" cy="1238816"/>
            <a:chOff x="8413447" y="2353550"/>
            <a:chExt cx="2162873" cy="1238816"/>
          </a:xfrm>
        </p:grpSpPr>
        <p:sp>
          <p:nvSpPr>
            <p:cNvPr id="28" name="Rectangle 27"/>
            <p:cNvSpPr/>
            <p:nvPr/>
          </p:nvSpPr>
          <p:spPr>
            <a:xfrm>
              <a:off x="8413447" y="2353550"/>
              <a:ext cx="866606" cy="430887"/>
            </a:xfrm>
            <a:prstGeom prst="rect">
              <a:avLst/>
            </a:prstGeom>
          </p:spPr>
          <p:txBody>
            <a:bodyPr wrap="square" lIns="0" tIns="0" rIns="0" bIns="0">
              <a:spAutoFit/>
            </a:bodyPr>
            <a:lstStyle/>
            <a:p>
              <a:pPr>
                <a:defRPr/>
              </a:pPr>
              <a:r>
                <a:rPr lang="en-US" sz="2800" dirty="0">
                  <a:solidFill>
                    <a:srgbClr val="001140"/>
                  </a:solidFill>
                  <a:latin typeface="Clear Sans Thin" panose="020B0203030202020304" pitchFamily="34" charset="0"/>
                  <a:ea typeface="Roboto Lt" pitchFamily="2" charset="0"/>
                  <a:cs typeface="Clear Sans Thin" panose="020B0203030202020304" pitchFamily="34" charset="0"/>
                </a:rPr>
                <a:t>12%</a:t>
              </a:r>
            </a:p>
          </p:txBody>
        </p:sp>
        <p:sp>
          <p:nvSpPr>
            <p:cNvPr id="29" name="Rectangle 28"/>
            <p:cNvSpPr/>
            <p:nvPr/>
          </p:nvSpPr>
          <p:spPr>
            <a:xfrm>
              <a:off x="8413447" y="3161479"/>
              <a:ext cx="2162873" cy="430887"/>
            </a:xfrm>
            <a:prstGeom prst="rect">
              <a:avLst/>
            </a:prstGeom>
          </p:spPr>
          <p:txBody>
            <a:bodyPr wrap="square" lIns="0" tIns="0" rIns="0" bIns="0">
              <a:spAutoFit/>
            </a:bodyPr>
            <a:lstStyle/>
            <a:p>
              <a:pPr lvl="0">
                <a:defRPr/>
              </a:pPr>
              <a:r>
                <a:rPr lang="zh-CN" altLang="en-US" sz="1400" dirty="0">
                  <a:solidFill>
                    <a:srgbClr val="001140"/>
                  </a:solidFill>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a:t>
              </a:r>
              <a:endParaRPr lang="en-US" altLang="zh-CN" sz="1000" dirty="0">
                <a:solidFill>
                  <a:srgbClr val="001140"/>
                </a:solidFill>
                <a:latin typeface="Clear Sans" panose="020B0503030202020304" pitchFamily="34" charset="0"/>
                <a:ea typeface="Roboto Lt" pitchFamily="2" charset="0"/>
                <a:cs typeface="Clear Sans" panose="020B0503030202020304" pitchFamily="34" charset="0"/>
              </a:endParaRPr>
            </a:p>
          </p:txBody>
        </p:sp>
        <p:sp>
          <p:nvSpPr>
            <p:cNvPr id="30" name="Rectangle 29"/>
            <p:cNvSpPr/>
            <p:nvPr/>
          </p:nvSpPr>
          <p:spPr>
            <a:xfrm>
              <a:off x="8413447" y="2785129"/>
              <a:ext cx="1889376" cy="307777"/>
            </a:xfrm>
            <a:prstGeom prst="rect">
              <a:avLst/>
            </a:prstGeom>
          </p:spPr>
          <p:txBody>
            <a:bodyPr wrap="square" lIns="0" tIns="0" rIns="0" bIns="0">
              <a:spAutoFit/>
            </a:bodyPr>
            <a:lstStyle/>
            <a:p>
              <a:pPr lvl="0"/>
              <a:r>
                <a:rPr lang="zh-CN" altLang="en-US" sz="2000" dirty="0">
                  <a:solidFill>
                    <a:srgbClr val="001140"/>
                  </a:solidFill>
                  <a:latin typeface="微软雅黑" panose="020B0503020204020204" pitchFamily="34" charset="-122"/>
                  <a:ea typeface="微软雅黑" panose="020B0503020204020204" pitchFamily="34" charset="-122"/>
                </a:rPr>
                <a:t>请插入您的标题</a:t>
              </a:r>
            </a:p>
          </p:txBody>
        </p:sp>
      </p:grpSp>
      <p:grpSp>
        <p:nvGrpSpPr>
          <p:cNvPr id="60" name="Group 59"/>
          <p:cNvGrpSpPr/>
          <p:nvPr/>
        </p:nvGrpSpPr>
        <p:grpSpPr>
          <a:xfrm>
            <a:off x="6921500" y="4670586"/>
            <a:ext cx="1600200" cy="1249323"/>
            <a:chOff x="6921500" y="4312176"/>
            <a:chExt cx="1600200" cy="1249323"/>
          </a:xfrm>
        </p:grpSpPr>
        <p:cxnSp>
          <p:nvCxnSpPr>
            <p:cNvPr id="52" name="Straight Connector 51"/>
            <p:cNvCxnSpPr/>
            <p:nvPr/>
          </p:nvCxnSpPr>
          <p:spPr>
            <a:xfrm>
              <a:off x="6921500" y="4312176"/>
              <a:ext cx="546100" cy="1249323"/>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7467600" y="5561499"/>
              <a:ext cx="1054100" cy="0"/>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8521700" y="5173988"/>
              <a:ext cx="0" cy="387511"/>
            </a:xfrm>
            <a:prstGeom prst="line">
              <a:avLst/>
            </a:prstGeom>
            <a:ln>
              <a:solidFill>
                <a:srgbClr val="00114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62" name="Straight Connector 61"/>
          <p:cNvCxnSpPr/>
          <p:nvPr/>
        </p:nvCxnSpPr>
        <p:spPr>
          <a:xfrm>
            <a:off x="5822503" y="2224080"/>
            <a:ext cx="2838897" cy="0"/>
          </a:xfrm>
          <a:prstGeom prst="line">
            <a:avLst/>
          </a:prstGeom>
          <a:ln>
            <a:solidFill>
              <a:srgbClr val="00114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70" name="Group 69"/>
          <p:cNvGrpSpPr/>
          <p:nvPr/>
        </p:nvGrpSpPr>
        <p:grpSpPr>
          <a:xfrm>
            <a:off x="2054180" y="2224080"/>
            <a:ext cx="2823635" cy="619679"/>
            <a:chOff x="2054180" y="1865670"/>
            <a:chExt cx="2823635" cy="619679"/>
          </a:xfrm>
        </p:grpSpPr>
        <p:cxnSp>
          <p:nvCxnSpPr>
            <p:cNvPr id="64" name="Straight Connector 63"/>
            <p:cNvCxnSpPr/>
            <p:nvPr/>
          </p:nvCxnSpPr>
          <p:spPr>
            <a:xfrm flipV="1">
              <a:off x="4877815" y="1865670"/>
              <a:ext cx="0" cy="619679"/>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2054180" y="1865670"/>
              <a:ext cx="2823635" cy="0"/>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endCxn id="24" idx="0"/>
            </p:cNvCxnSpPr>
            <p:nvPr/>
          </p:nvCxnSpPr>
          <p:spPr>
            <a:xfrm>
              <a:off x="2054180" y="1865670"/>
              <a:ext cx="0" cy="619679"/>
            </a:xfrm>
            <a:prstGeom prst="line">
              <a:avLst/>
            </a:prstGeom>
            <a:ln>
              <a:solidFill>
                <a:srgbClr val="00114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3022600" y="4513907"/>
            <a:ext cx="1855215" cy="1406002"/>
            <a:chOff x="3022600" y="4155497"/>
            <a:chExt cx="1855215" cy="1406002"/>
          </a:xfrm>
        </p:grpSpPr>
        <p:cxnSp>
          <p:nvCxnSpPr>
            <p:cNvPr id="72" name="Straight Connector 71"/>
            <p:cNvCxnSpPr/>
            <p:nvPr/>
          </p:nvCxnSpPr>
          <p:spPr>
            <a:xfrm flipH="1">
              <a:off x="3022600" y="4155497"/>
              <a:ext cx="1855215" cy="0"/>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022600" y="4155497"/>
              <a:ext cx="0" cy="1406002"/>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022600" y="5561499"/>
              <a:ext cx="660400" cy="0"/>
            </a:xfrm>
            <a:prstGeom prst="line">
              <a:avLst/>
            </a:prstGeom>
            <a:ln>
              <a:solidFill>
                <a:srgbClr val="00114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4923199" y="530755"/>
            <a:ext cx="2348720" cy="523220"/>
          </a:xfrm>
          <a:prstGeom prst="rect">
            <a:avLst/>
          </a:prstGeom>
          <a:noFill/>
        </p:spPr>
        <p:txBody>
          <a:bodyPr wrap="none" rtlCol="0">
            <a:spAutoFit/>
          </a:bodyPr>
          <a:lstStyle/>
          <a:p>
            <a:r>
              <a:rPr lang="zh-CN" altLang="en-US" sz="2800" b="1" dirty="0">
                <a:solidFill>
                  <a:schemeClr val="tx1">
                    <a:lumMod val="65000"/>
                    <a:lumOff val="35000"/>
                  </a:schemeClr>
                </a:solidFill>
                <a:latin typeface="黑体" panose="02010609060101010101" pitchFamily="49" charset="-122"/>
                <a:ea typeface="黑体" panose="02010609060101010101" pitchFamily="49" charset="-122"/>
              </a:rPr>
              <a:t>插入标题内容</a:t>
            </a:r>
          </a:p>
        </p:txBody>
      </p:sp>
      <p:sp>
        <p:nvSpPr>
          <p:cNvPr id="33" name="文本框 32"/>
          <p:cNvSpPr txBox="1"/>
          <p:nvPr/>
        </p:nvSpPr>
        <p:spPr>
          <a:xfrm>
            <a:off x="3759512" y="1201335"/>
            <a:ext cx="4676094" cy="350865"/>
          </a:xfrm>
          <a:prstGeom prst="rect">
            <a:avLst/>
          </a:prstGeom>
          <a:noFill/>
        </p:spPr>
        <p:txBody>
          <a:bodyPr wrap="square" rtlCol="0">
            <a:spAutoFit/>
          </a:bodyPr>
          <a:lstStyle/>
          <a:p>
            <a:pPr algn="ct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商业计划书产品发布会项目介绍计划总结</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034000" y="1091655"/>
            <a:ext cx="2124000" cy="36000"/>
            <a:chOff x="4924425" y="3573463"/>
            <a:chExt cx="1754188" cy="955675"/>
          </a:xfrm>
        </p:grpSpPr>
        <p:sp>
          <p:nvSpPr>
            <p:cNvPr id="35" name="Rectangle 5"/>
            <p:cNvSpPr>
              <a:spLocks noChangeArrowheads="1"/>
            </p:cNvSpPr>
            <p:nvPr/>
          </p:nvSpPr>
          <p:spPr bwMode="auto">
            <a:xfrm>
              <a:off x="4924425" y="3573463"/>
              <a:ext cx="585788" cy="955675"/>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6"/>
            <p:cNvSpPr>
              <a:spLocks noChangeArrowheads="1"/>
            </p:cNvSpPr>
            <p:nvPr/>
          </p:nvSpPr>
          <p:spPr bwMode="auto">
            <a:xfrm>
              <a:off x="5510213" y="3573463"/>
              <a:ext cx="584200" cy="955675"/>
            </a:xfrm>
            <a:prstGeom prst="rect">
              <a:avLst/>
            </a:prstGeom>
            <a:solidFill>
              <a:srgbClr val="2C3E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7"/>
            <p:cNvSpPr>
              <a:spLocks noChangeArrowheads="1"/>
            </p:cNvSpPr>
            <p:nvPr/>
          </p:nvSpPr>
          <p:spPr bwMode="auto">
            <a:xfrm>
              <a:off x="6094413" y="3573463"/>
              <a:ext cx="584200" cy="955675"/>
            </a:xfrm>
            <a:prstGeom prst="rect">
              <a:avLst/>
            </a:prstGeom>
            <a:solidFill>
              <a:srgbClr val="FF9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24</a:t>
            </a:fld>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9357353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left)">
                                      <p:cBhvr>
                                        <p:cTn id="13" dur="500"/>
                                        <p:tgtEl>
                                          <p:spTgt spid="60"/>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1+#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right)">
                                      <p:cBhvr>
                                        <p:cTn id="31" dur="500"/>
                                        <p:tgtEl>
                                          <p:spTgt spid="70"/>
                                        </p:tgtEl>
                                      </p:cBhvr>
                                    </p:animEffect>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0-#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left)">
                                      <p:cBhvr>
                                        <p:cTn id="40" dur="500"/>
                                        <p:tgtEl>
                                          <p:spTgt spid="62"/>
                                        </p:tgtEl>
                                      </p:cBhvr>
                                    </p:animEffect>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4592801" y="2241550"/>
            <a:ext cx="1358900" cy="1358900"/>
            <a:chOff x="4525189" y="2256543"/>
            <a:chExt cx="1358900" cy="1358900"/>
          </a:xfrm>
        </p:grpSpPr>
        <p:sp>
          <p:nvSpPr>
            <p:cNvPr id="8" name="Teardrop 7"/>
            <p:cNvSpPr/>
            <p:nvPr/>
          </p:nvSpPr>
          <p:spPr>
            <a:xfrm>
              <a:off x="4525189" y="2256543"/>
              <a:ext cx="1358900" cy="1358900"/>
            </a:xfrm>
            <a:prstGeom prst="teardrop">
              <a:avLst/>
            </a:prstGeom>
            <a:solidFill>
              <a:srgbClr val="FECE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4914042" y="2628216"/>
              <a:ext cx="581193" cy="615553"/>
            </a:xfrm>
            <a:prstGeom prst="rect">
              <a:avLst/>
            </a:prstGeom>
          </p:spPr>
          <p:txBody>
            <a:bodyPr wrap="square" lIns="0" tIns="0" rIns="0" bIns="0">
              <a:spAutoFit/>
            </a:bodyPr>
            <a:lstStyle/>
            <a:p>
              <a:pPr algn="ctr">
                <a:defRPr/>
              </a:pPr>
              <a:r>
                <a:rPr lang="en-US" sz="4000" dirty="0">
                  <a:solidFill>
                    <a:schemeClr val="bg1">
                      <a:lumMod val="95000"/>
                    </a:schemeClr>
                  </a:solidFill>
                  <a:latin typeface="Clear Sans Thin" panose="020B0203030202020304" pitchFamily="34" charset="0"/>
                  <a:ea typeface="Roboto Lt" pitchFamily="2" charset="0"/>
                  <a:cs typeface="Clear Sans Thin" panose="020B0203030202020304" pitchFamily="34" charset="0"/>
                </a:rPr>
                <a:t>S</a:t>
              </a:r>
            </a:p>
          </p:txBody>
        </p:sp>
      </p:grpSp>
      <p:grpSp>
        <p:nvGrpSpPr>
          <p:cNvPr id="38" name="Group 37"/>
          <p:cNvGrpSpPr/>
          <p:nvPr/>
        </p:nvGrpSpPr>
        <p:grpSpPr>
          <a:xfrm>
            <a:off x="6375524" y="2241550"/>
            <a:ext cx="1358900" cy="1358900"/>
            <a:chOff x="6307912" y="2256543"/>
            <a:chExt cx="1358900" cy="1358900"/>
          </a:xfrm>
        </p:grpSpPr>
        <p:sp>
          <p:nvSpPr>
            <p:cNvPr id="9" name="Teardrop 8"/>
            <p:cNvSpPr/>
            <p:nvPr/>
          </p:nvSpPr>
          <p:spPr>
            <a:xfrm flipH="1">
              <a:off x="6307912" y="2256543"/>
              <a:ext cx="1358900" cy="1358900"/>
            </a:xfrm>
            <a:prstGeom prst="teardrop">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6696765" y="2628216"/>
              <a:ext cx="581193" cy="615553"/>
            </a:xfrm>
            <a:prstGeom prst="rect">
              <a:avLst/>
            </a:prstGeom>
          </p:spPr>
          <p:txBody>
            <a:bodyPr wrap="square" lIns="0" tIns="0" rIns="0" bIns="0">
              <a:spAutoFit/>
            </a:bodyPr>
            <a:lstStyle/>
            <a:p>
              <a:pPr algn="ctr">
                <a:defRPr/>
              </a:pPr>
              <a:r>
                <a:rPr lang="en-US" sz="4000" dirty="0">
                  <a:solidFill>
                    <a:schemeClr val="bg1">
                      <a:lumMod val="95000"/>
                    </a:schemeClr>
                  </a:solidFill>
                  <a:latin typeface="Clear Sans Thin" panose="020B0203030202020304" pitchFamily="34" charset="0"/>
                  <a:ea typeface="Roboto Lt" pitchFamily="2" charset="0"/>
                  <a:cs typeface="Clear Sans Thin" panose="020B0203030202020304" pitchFamily="34" charset="0"/>
                </a:rPr>
                <a:t>W</a:t>
              </a:r>
            </a:p>
          </p:txBody>
        </p:sp>
      </p:grpSp>
      <p:grpSp>
        <p:nvGrpSpPr>
          <p:cNvPr id="40" name="Group 39"/>
          <p:cNvGrpSpPr/>
          <p:nvPr/>
        </p:nvGrpSpPr>
        <p:grpSpPr>
          <a:xfrm>
            <a:off x="4592801" y="3804186"/>
            <a:ext cx="1358900" cy="1358900"/>
            <a:chOff x="4525189" y="3819179"/>
            <a:chExt cx="1358900" cy="1358900"/>
          </a:xfrm>
        </p:grpSpPr>
        <p:sp>
          <p:nvSpPr>
            <p:cNvPr id="10" name="Teardrop 9"/>
            <p:cNvSpPr/>
            <p:nvPr/>
          </p:nvSpPr>
          <p:spPr>
            <a:xfrm>
              <a:off x="4525189" y="3819179"/>
              <a:ext cx="1358900" cy="1358900"/>
            </a:xfrm>
            <a:prstGeom prst="teardrop">
              <a:avLst/>
            </a:prstGeom>
            <a:solidFill>
              <a:srgbClr val="FD5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4914042" y="4190852"/>
              <a:ext cx="581193" cy="615553"/>
            </a:xfrm>
            <a:prstGeom prst="rect">
              <a:avLst/>
            </a:prstGeom>
          </p:spPr>
          <p:txBody>
            <a:bodyPr wrap="square" lIns="0" tIns="0" rIns="0" bIns="0">
              <a:spAutoFit/>
            </a:bodyPr>
            <a:lstStyle/>
            <a:p>
              <a:pPr algn="ctr">
                <a:defRPr/>
              </a:pPr>
              <a:r>
                <a:rPr lang="en-US" sz="4000" dirty="0">
                  <a:solidFill>
                    <a:schemeClr val="bg1">
                      <a:lumMod val="95000"/>
                    </a:schemeClr>
                  </a:solidFill>
                  <a:latin typeface="Clear Sans Thin" panose="020B0203030202020304" pitchFamily="34" charset="0"/>
                  <a:ea typeface="Roboto Lt" pitchFamily="2" charset="0"/>
                  <a:cs typeface="Clear Sans Thin" panose="020B0203030202020304" pitchFamily="34" charset="0"/>
                </a:rPr>
                <a:t>O</a:t>
              </a:r>
            </a:p>
          </p:txBody>
        </p:sp>
      </p:grpSp>
      <p:grpSp>
        <p:nvGrpSpPr>
          <p:cNvPr id="39" name="Group 38"/>
          <p:cNvGrpSpPr/>
          <p:nvPr/>
        </p:nvGrpSpPr>
        <p:grpSpPr>
          <a:xfrm>
            <a:off x="6375524" y="3804186"/>
            <a:ext cx="1358900" cy="1358900"/>
            <a:chOff x="6307912" y="3819179"/>
            <a:chExt cx="1358900" cy="1358900"/>
          </a:xfrm>
        </p:grpSpPr>
        <p:sp>
          <p:nvSpPr>
            <p:cNvPr id="11" name="Teardrop 10"/>
            <p:cNvSpPr/>
            <p:nvPr/>
          </p:nvSpPr>
          <p:spPr>
            <a:xfrm flipH="1">
              <a:off x="6307912" y="3819179"/>
              <a:ext cx="1358900" cy="1358900"/>
            </a:xfrm>
            <a:prstGeom prst="teardrop">
              <a:avLst/>
            </a:prstGeom>
            <a:solidFill>
              <a:srgbClr val="FE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696765" y="4190852"/>
              <a:ext cx="581193" cy="615553"/>
            </a:xfrm>
            <a:prstGeom prst="rect">
              <a:avLst/>
            </a:prstGeom>
          </p:spPr>
          <p:txBody>
            <a:bodyPr wrap="square" lIns="0" tIns="0" rIns="0" bIns="0">
              <a:spAutoFit/>
            </a:bodyPr>
            <a:lstStyle/>
            <a:p>
              <a:pPr algn="ctr">
                <a:defRPr/>
              </a:pPr>
              <a:r>
                <a:rPr lang="en-US" sz="4000" dirty="0">
                  <a:solidFill>
                    <a:schemeClr val="bg1">
                      <a:lumMod val="95000"/>
                    </a:schemeClr>
                  </a:solidFill>
                  <a:latin typeface="Clear Sans Thin" panose="020B0203030202020304" pitchFamily="34" charset="0"/>
                  <a:ea typeface="Roboto Lt" pitchFamily="2" charset="0"/>
                  <a:cs typeface="Clear Sans Thin" panose="020B0203030202020304" pitchFamily="34" charset="0"/>
                </a:rPr>
                <a:t>T</a:t>
              </a:r>
            </a:p>
          </p:txBody>
        </p:sp>
      </p:grpSp>
      <p:grpSp>
        <p:nvGrpSpPr>
          <p:cNvPr id="17" name="Group 16"/>
          <p:cNvGrpSpPr/>
          <p:nvPr/>
        </p:nvGrpSpPr>
        <p:grpSpPr>
          <a:xfrm>
            <a:off x="1518548" y="2253280"/>
            <a:ext cx="2685378" cy="1335438"/>
            <a:chOff x="1751528" y="1991894"/>
            <a:chExt cx="2685378" cy="1335438"/>
          </a:xfrm>
        </p:grpSpPr>
        <p:sp>
          <p:nvSpPr>
            <p:cNvPr id="18" name="Rectangle 17"/>
            <p:cNvSpPr/>
            <p:nvPr/>
          </p:nvSpPr>
          <p:spPr>
            <a:xfrm>
              <a:off x="1751528" y="1991894"/>
              <a:ext cx="2685377" cy="347730"/>
            </a:xfrm>
            <a:prstGeom prst="rect">
              <a:avLst/>
            </a:prstGeom>
            <a:solidFill>
              <a:srgbClr val="FECE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356130" y="2056289"/>
              <a:ext cx="1476174" cy="246221"/>
            </a:xfrm>
            <a:prstGeom prst="rect">
              <a:avLst/>
            </a:prstGeom>
            <a:noFill/>
          </p:spPr>
          <p:txBody>
            <a:bodyPr wrap="none" lIns="0" tIns="0" rIns="0" bIns="0" rtlCol="0">
              <a:spAutoFit/>
            </a:bodyPr>
            <a:lstStyle/>
            <a:p>
              <a:pPr algn="ctr"/>
              <a:r>
                <a:rPr lang="en-US" sz="1600" spc="300" dirty="0">
                  <a:solidFill>
                    <a:schemeClr val="bg1">
                      <a:lumMod val="95000"/>
                    </a:schemeClr>
                  </a:solidFill>
                  <a:latin typeface="Clear Sans" panose="020B0503030202020304" pitchFamily="34" charset="0"/>
                  <a:cs typeface="Clear Sans" panose="020B0503030202020304" pitchFamily="34" charset="0"/>
                </a:rPr>
                <a:t>STRENGTHS</a:t>
              </a:r>
            </a:p>
          </p:txBody>
        </p:sp>
        <p:sp>
          <p:nvSpPr>
            <p:cNvPr id="20" name="Rectangle 19"/>
            <p:cNvSpPr/>
            <p:nvPr/>
          </p:nvSpPr>
          <p:spPr>
            <a:xfrm>
              <a:off x="1751528" y="2381354"/>
              <a:ext cx="2685378" cy="945978"/>
            </a:xfrm>
            <a:prstGeom prst="rect">
              <a:avLst/>
            </a:prstGeom>
            <a:noFill/>
            <a:ln>
              <a:solidFill>
                <a:srgbClr val="FECE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020474" y="2534663"/>
              <a:ext cx="2151628" cy="646331"/>
            </a:xfrm>
            <a:prstGeom prst="rect">
              <a:avLst/>
            </a:prstGeom>
          </p:spPr>
          <p:txBody>
            <a:bodyPr wrap="square" lIns="0" tIns="0" rIns="0" bIns="0">
              <a:spAutoFit/>
            </a:bodyPr>
            <a:lstStyle/>
            <a:p>
              <a:pPr lvl="0" algn="r">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a:t>
              </a:r>
              <a:endParaRPr lang="en-US" altLang="zh-CN" sz="1000" dirty="0">
                <a:latin typeface="Clear Sans" panose="020B0503030202020304" pitchFamily="34" charset="0"/>
                <a:ea typeface="Roboto Lt" pitchFamily="2" charset="0"/>
                <a:cs typeface="Clear Sans" panose="020B0503030202020304" pitchFamily="34" charset="0"/>
              </a:endParaRPr>
            </a:p>
          </p:txBody>
        </p:sp>
      </p:grpSp>
      <p:grpSp>
        <p:nvGrpSpPr>
          <p:cNvPr id="22" name="Group 21"/>
          <p:cNvGrpSpPr/>
          <p:nvPr/>
        </p:nvGrpSpPr>
        <p:grpSpPr>
          <a:xfrm>
            <a:off x="8123298" y="2253280"/>
            <a:ext cx="2685378" cy="1335438"/>
            <a:chOff x="8022366" y="2338488"/>
            <a:chExt cx="2685378" cy="1335438"/>
          </a:xfrm>
        </p:grpSpPr>
        <p:sp>
          <p:nvSpPr>
            <p:cNvPr id="23" name="Rectangle 22"/>
            <p:cNvSpPr/>
            <p:nvPr/>
          </p:nvSpPr>
          <p:spPr>
            <a:xfrm>
              <a:off x="8022366" y="2338488"/>
              <a:ext cx="2685377" cy="347730"/>
            </a:xfrm>
            <a:prstGeom prst="rec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8529282" y="2402883"/>
              <a:ext cx="1671548" cy="246221"/>
            </a:xfrm>
            <a:prstGeom prst="rect">
              <a:avLst/>
            </a:prstGeom>
            <a:noFill/>
          </p:spPr>
          <p:txBody>
            <a:bodyPr wrap="none" lIns="0" tIns="0" rIns="0" bIns="0" rtlCol="0">
              <a:spAutoFit/>
            </a:bodyPr>
            <a:lstStyle/>
            <a:p>
              <a:pPr algn="ctr"/>
              <a:r>
                <a:rPr lang="en-US" sz="1600" spc="300" dirty="0">
                  <a:solidFill>
                    <a:schemeClr val="bg1">
                      <a:lumMod val="95000"/>
                    </a:schemeClr>
                  </a:solidFill>
                  <a:latin typeface="Clear Sans" panose="020B0503030202020304" pitchFamily="34" charset="0"/>
                  <a:cs typeface="Clear Sans" panose="020B0503030202020304" pitchFamily="34" charset="0"/>
                </a:rPr>
                <a:t>WEAKNESSES</a:t>
              </a:r>
            </a:p>
          </p:txBody>
        </p:sp>
        <p:sp>
          <p:nvSpPr>
            <p:cNvPr id="25" name="Rectangle 24"/>
            <p:cNvSpPr/>
            <p:nvPr/>
          </p:nvSpPr>
          <p:spPr>
            <a:xfrm>
              <a:off x="8022366" y="2727948"/>
              <a:ext cx="2685378" cy="945978"/>
            </a:xfrm>
            <a:prstGeom prst="rect">
              <a:avLst/>
            </a:prstGeom>
            <a:noFill/>
            <a:ln>
              <a:solidFill>
                <a:srgbClr val="FC26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8291312" y="2881257"/>
              <a:ext cx="2151628" cy="646331"/>
            </a:xfrm>
            <a:prstGeom prst="rect">
              <a:avLst/>
            </a:prstGeom>
          </p:spPr>
          <p:txBody>
            <a:bodyPr wrap="square" lIns="0" tIns="0" rIns="0" bIns="0">
              <a:spAutoFit/>
            </a:bodyPr>
            <a:lstStyle/>
            <a:p>
              <a:pPr lvl="0">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a:t>
              </a:r>
              <a:endParaRPr lang="en-US" altLang="zh-CN" sz="1000" dirty="0">
                <a:latin typeface="Clear Sans" panose="020B0503030202020304" pitchFamily="34" charset="0"/>
                <a:ea typeface="Roboto Lt" pitchFamily="2" charset="0"/>
                <a:cs typeface="Clear Sans" panose="020B0503030202020304" pitchFamily="34" charset="0"/>
              </a:endParaRPr>
            </a:p>
          </p:txBody>
        </p:sp>
      </p:grpSp>
      <p:grpSp>
        <p:nvGrpSpPr>
          <p:cNvPr id="27" name="Group 26"/>
          <p:cNvGrpSpPr/>
          <p:nvPr/>
        </p:nvGrpSpPr>
        <p:grpSpPr>
          <a:xfrm>
            <a:off x="8123277" y="3815919"/>
            <a:ext cx="2685378" cy="1335438"/>
            <a:chOff x="7846189" y="5245254"/>
            <a:chExt cx="2685378" cy="1335438"/>
          </a:xfrm>
        </p:grpSpPr>
        <p:sp>
          <p:nvSpPr>
            <p:cNvPr id="28" name="Rectangle 27"/>
            <p:cNvSpPr/>
            <p:nvPr/>
          </p:nvSpPr>
          <p:spPr>
            <a:xfrm>
              <a:off x="7846189" y="5245254"/>
              <a:ext cx="2685377" cy="347730"/>
            </a:xfrm>
            <a:prstGeom prst="rect">
              <a:avLst/>
            </a:prstGeom>
            <a:solidFill>
              <a:srgbClr val="FE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8632668" y="5309649"/>
              <a:ext cx="1112420" cy="246221"/>
            </a:xfrm>
            <a:prstGeom prst="rect">
              <a:avLst/>
            </a:prstGeom>
            <a:noFill/>
          </p:spPr>
          <p:txBody>
            <a:bodyPr wrap="none" lIns="0" tIns="0" rIns="0" bIns="0" rtlCol="0">
              <a:spAutoFit/>
            </a:bodyPr>
            <a:lstStyle/>
            <a:p>
              <a:pPr algn="ctr"/>
              <a:r>
                <a:rPr lang="en-US" sz="1600" spc="300" dirty="0">
                  <a:solidFill>
                    <a:schemeClr val="bg1">
                      <a:lumMod val="95000"/>
                    </a:schemeClr>
                  </a:solidFill>
                  <a:latin typeface="Clear Sans" panose="020B0503030202020304" pitchFamily="34" charset="0"/>
                  <a:cs typeface="Clear Sans" panose="020B0503030202020304" pitchFamily="34" charset="0"/>
                </a:rPr>
                <a:t>THREATS</a:t>
              </a:r>
            </a:p>
          </p:txBody>
        </p:sp>
        <p:sp>
          <p:nvSpPr>
            <p:cNvPr id="30" name="Rectangle 29"/>
            <p:cNvSpPr/>
            <p:nvPr/>
          </p:nvSpPr>
          <p:spPr>
            <a:xfrm>
              <a:off x="7846189" y="5634714"/>
              <a:ext cx="2685378" cy="945978"/>
            </a:xfrm>
            <a:prstGeom prst="rect">
              <a:avLst/>
            </a:prstGeom>
            <a:noFill/>
            <a:ln>
              <a:solidFill>
                <a:srgbClr val="FE94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Rectangle 30"/>
            <p:cNvSpPr/>
            <p:nvPr/>
          </p:nvSpPr>
          <p:spPr>
            <a:xfrm>
              <a:off x="8115135" y="5788023"/>
              <a:ext cx="2151628" cy="646331"/>
            </a:xfrm>
            <a:prstGeom prst="rect">
              <a:avLst/>
            </a:prstGeom>
          </p:spPr>
          <p:txBody>
            <a:bodyPr wrap="square" lIns="0" tIns="0" rIns="0" bIns="0">
              <a:spAutoFit/>
            </a:bodyPr>
            <a:lstStyle/>
            <a:p>
              <a:pPr lvl="0">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a:t>
              </a:r>
              <a:endParaRPr lang="en-US" altLang="zh-CN" sz="1000" dirty="0">
                <a:latin typeface="Clear Sans" panose="020B0503030202020304" pitchFamily="34" charset="0"/>
                <a:ea typeface="Roboto Lt" pitchFamily="2" charset="0"/>
                <a:cs typeface="Clear Sans" panose="020B0503030202020304" pitchFamily="34" charset="0"/>
              </a:endParaRPr>
            </a:p>
          </p:txBody>
        </p:sp>
      </p:grpSp>
      <p:grpSp>
        <p:nvGrpSpPr>
          <p:cNvPr id="32" name="Group 31"/>
          <p:cNvGrpSpPr/>
          <p:nvPr/>
        </p:nvGrpSpPr>
        <p:grpSpPr>
          <a:xfrm>
            <a:off x="1518548" y="3815916"/>
            <a:ext cx="2685378" cy="1335438"/>
            <a:chOff x="1404764" y="4772265"/>
            <a:chExt cx="2685378" cy="1335438"/>
          </a:xfrm>
        </p:grpSpPr>
        <p:sp>
          <p:nvSpPr>
            <p:cNvPr id="33" name="Rectangle 32"/>
            <p:cNvSpPr/>
            <p:nvPr/>
          </p:nvSpPr>
          <p:spPr>
            <a:xfrm>
              <a:off x="1404764" y="4772265"/>
              <a:ext cx="2685377" cy="347730"/>
            </a:xfrm>
            <a:prstGeom prst="rect">
              <a:avLst/>
            </a:prstGeom>
            <a:solidFill>
              <a:srgbClr val="FD5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1727592" y="4836660"/>
              <a:ext cx="2039726" cy="246221"/>
            </a:xfrm>
            <a:prstGeom prst="rect">
              <a:avLst/>
            </a:prstGeom>
            <a:noFill/>
          </p:spPr>
          <p:txBody>
            <a:bodyPr wrap="none" lIns="0" tIns="0" rIns="0" bIns="0" rtlCol="0">
              <a:spAutoFit/>
            </a:bodyPr>
            <a:lstStyle/>
            <a:p>
              <a:pPr algn="ctr"/>
              <a:r>
                <a:rPr lang="en-US" sz="1600" spc="300" dirty="0">
                  <a:solidFill>
                    <a:schemeClr val="bg1">
                      <a:lumMod val="95000"/>
                    </a:schemeClr>
                  </a:solidFill>
                  <a:latin typeface="Clear Sans" panose="020B0503030202020304" pitchFamily="34" charset="0"/>
                  <a:cs typeface="Clear Sans" panose="020B0503030202020304" pitchFamily="34" charset="0"/>
                </a:rPr>
                <a:t>OPPORTUNITIES</a:t>
              </a:r>
            </a:p>
          </p:txBody>
        </p:sp>
        <p:sp>
          <p:nvSpPr>
            <p:cNvPr id="35" name="Rectangle 34"/>
            <p:cNvSpPr/>
            <p:nvPr/>
          </p:nvSpPr>
          <p:spPr>
            <a:xfrm>
              <a:off x="1404764" y="5161725"/>
              <a:ext cx="2685378" cy="945978"/>
            </a:xfrm>
            <a:prstGeom prst="rect">
              <a:avLst/>
            </a:prstGeom>
            <a:noFill/>
            <a:ln>
              <a:solidFill>
                <a:srgbClr val="FD5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1673710" y="5315034"/>
              <a:ext cx="2151628" cy="646331"/>
            </a:xfrm>
            <a:prstGeom prst="rect">
              <a:avLst/>
            </a:prstGeom>
          </p:spPr>
          <p:txBody>
            <a:bodyPr wrap="square" lIns="0" tIns="0" rIns="0" bIns="0">
              <a:spAutoFit/>
            </a:bodyPr>
            <a:lstStyle/>
            <a:p>
              <a:pPr lvl="0" algn="r">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a:t>
              </a:r>
              <a:endParaRPr lang="en-US" altLang="zh-CN" sz="1000" dirty="0">
                <a:latin typeface="Clear Sans" panose="020B0503030202020304" pitchFamily="34" charset="0"/>
                <a:ea typeface="Roboto Lt" pitchFamily="2" charset="0"/>
                <a:cs typeface="Clear Sans" panose="020B0503030202020304" pitchFamily="34" charset="0"/>
              </a:endParaRP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25</a:t>
            </a:fld>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1594994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ppt_w</p:attrName>
                                        </p:attrNameLst>
                                      </p:cBhvr>
                                      <p:tavLst>
                                        <p:tav tm="0" fmla="#ppt_w*sin(2.5*pi*$)">
                                          <p:val>
                                            <p:fltVal val="0"/>
                                          </p:val>
                                        </p:tav>
                                        <p:tav tm="100000">
                                          <p:val>
                                            <p:fltVal val="1"/>
                                          </p:val>
                                        </p:tav>
                                      </p:tavLst>
                                    </p:anim>
                                    <p:anim calcmode="lin" valueType="num">
                                      <p:cBhvr>
                                        <p:cTn id="9" dur="500" fill="hold"/>
                                        <p:tgtEl>
                                          <p:spTgt spid="37"/>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ppt_w</p:attrName>
                                        </p:attrNameLst>
                                      </p:cBhvr>
                                      <p:tavLst>
                                        <p:tav tm="0" fmla="#ppt_w*sin(2.5*pi*$)">
                                          <p:val>
                                            <p:fltVal val="0"/>
                                          </p:val>
                                        </p:tav>
                                        <p:tav tm="100000">
                                          <p:val>
                                            <p:fltVal val="1"/>
                                          </p:val>
                                        </p:tav>
                                      </p:tavLst>
                                    </p:anim>
                                    <p:anim calcmode="lin" valueType="num">
                                      <p:cBhvr>
                                        <p:cTn id="15" dur="500" fill="hold"/>
                                        <p:tgtEl>
                                          <p:spTgt spid="38"/>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45"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anim calcmode="lin" valueType="num">
                                      <p:cBhvr>
                                        <p:cTn id="20" dur="500" fill="hold"/>
                                        <p:tgtEl>
                                          <p:spTgt spid="40"/>
                                        </p:tgtEl>
                                        <p:attrNameLst>
                                          <p:attrName>ppt_w</p:attrName>
                                        </p:attrNameLst>
                                      </p:cBhvr>
                                      <p:tavLst>
                                        <p:tav tm="0" fmla="#ppt_w*sin(2.5*pi*$)">
                                          <p:val>
                                            <p:fltVal val="0"/>
                                          </p:val>
                                        </p:tav>
                                        <p:tav tm="100000">
                                          <p:val>
                                            <p:fltVal val="1"/>
                                          </p:val>
                                        </p:tav>
                                      </p:tavLst>
                                    </p:anim>
                                    <p:anim calcmode="lin" valueType="num">
                                      <p:cBhvr>
                                        <p:cTn id="21" dur="500" fill="hold"/>
                                        <p:tgtEl>
                                          <p:spTgt spid="40"/>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45"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ppt_w</p:attrName>
                                        </p:attrNameLst>
                                      </p:cBhvr>
                                      <p:tavLst>
                                        <p:tav tm="0" fmla="#ppt_w*sin(2.5*pi*$)">
                                          <p:val>
                                            <p:fltVal val="0"/>
                                          </p:val>
                                        </p:tav>
                                        <p:tav tm="100000">
                                          <p:val>
                                            <p:fltVal val="1"/>
                                          </p:val>
                                        </p:tav>
                                      </p:tavLst>
                                    </p:anim>
                                    <p:anim calcmode="lin" valueType="num">
                                      <p:cBhvr>
                                        <p:cTn id="27" dur="500" fill="hold"/>
                                        <p:tgtEl>
                                          <p:spTgt spid="39"/>
                                        </p:tgtEl>
                                        <p:attrNameLst>
                                          <p:attrName>ppt_h</p:attrName>
                                        </p:attrNameLst>
                                      </p:cBhvr>
                                      <p:tavLst>
                                        <p:tav tm="0">
                                          <p:val>
                                            <p:strVal val="#ppt_h"/>
                                          </p:val>
                                        </p:tav>
                                        <p:tav tm="100000">
                                          <p:val>
                                            <p:strVal val="#ppt_h"/>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0-#ppt_w/2"/>
                                          </p:val>
                                        </p:tav>
                                        <p:tav tm="100000">
                                          <p:val>
                                            <p:strVal val="#ppt_x"/>
                                          </p:val>
                                        </p:tav>
                                      </p:tavLst>
                                    </p:anim>
                                    <p:anim calcmode="lin" valueType="num">
                                      <p:cBhvr additive="base">
                                        <p:cTn id="42" dur="50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1+#ppt_w/2"/>
                                          </p:val>
                                        </p:tav>
                                        <p:tav tm="100000">
                                          <p:val>
                                            <p:strVal val="#ppt_x"/>
                                          </p:val>
                                        </p:tav>
                                      </p:tavLst>
                                    </p:anim>
                                    <p:anim calcmode="lin" valueType="num">
                                      <p:cBhvr additive="base">
                                        <p:cTn id="47"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3278" y="0"/>
            <a:ext cx="6165443" cy="6858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1808" y="3616960"/>
            <a:ext cx="4191000" cy="3241040"/>
          </a:xfrm>
          <a:prstGeom prst="rect">
            <a:avLst/>
          </a:prstGeom>
        </p:spPr>
      </p:pic>
      <p:grpSp>
        <p:nvGrpSpPr>
          <p:cNvPr id="11" name="组合 10"/>
          <p:cNvGrpSpPr/>
          <p:nvPr/>
        </p:nvGrpSpPr>
        <p:grpSpPr>
          <a:xfrm>
            <a:off x="3746638" y="1538722"/>
            <a:ext cx="4698722" cy="2547675"/>
            <a:chOff x="3746638" y="2097522"/>
            <a:chExt cx="4698722" cy="2547675"/>
          </a:xfrm>
        </p:grpSpPr>
        <p:sp>
          <p:nvSpPr>
            <p:cNvPr id="9" name="文本框 8"/>
            <p:cNvSpPr txBox="1"/>
            <p:nvPr/>
          </p:nvSpPr>
          <p:spPr>
            <a:xfrm>
              <a:off x="4567376" y="2097522"/>
              <a:ext cx="3057247" cy="523220"/>
            </a:xfrm>
            <a:prstGeom prst="rect">
              <a:avLst/>
            </a:prstGeom>
            <a:noFill/>
          </p:spPr>
          <p:txBody>
            <a:bodyPr wrap="none" rtlCol="0">
              <a:spAutoFit/>
            </a:bodyPr>
            <a:lstStyle/>
            <a:p>
              <a:r>
                <a:rPr lang="zh-CN" altLang="en-US" sz="2800" dirty="0">
                  <a:solidFill>
                    <a:srgbClr val="FC2692"/>
                  </a:solidFill>
                  <a:latin typeface="华文隶书" panose="02010800040101010101" pitchFamily="2" charset="-122"/>
                  <a:ea typeface="华文隶书" panose="02010800040101010101" pitchFamily="2" charset="-122"/>
                </a:rPr>
                <a:t>给最伟大母亲的爱</a:t>
              </a:r>
              <a:endParaRPr lang="en-US" altLang="zh-CN" sz="2800" dirty="0">
                <a:solidFill>
                  <a:srgbClr val="FC2692"/>
                </a:solidFill>
                <a:latin typeface="华文隶书" panose="02010800040101010101" pitchFamily="2" charset="-122"/>
                <a:ea typeface="华文隶书" panose="02010800040101010101" pitchFamily="2" charset="-122"/>
              </a:endParaRPr>
            </a:p>
          </p:txBody>
        </p:sp>
        <p:sp>
          <p:nvSpPr>
            <p:cNvPr id="10" name="文本框 9"/>
            <p:cNvSpPr txBox="1"/>
            <p:nvPr/>
          </p:nvSpPr>
          <p:spPr>
            <a:xfrm>
              <a:off x="3746638" y="2675427"/>
              <a:ext cx="4698722" cy="1446550"/>
            </a:xfrm>
            <a:prstGeom prst="rect">
              <a:avLst/>
            </a:prstGeom>
            <a:noFill/>
          </p:spPr>
          <p:txBody>
            <a:bodyPr wrap="none" rtlCol="0">
              <a:spAutoFit/>
            </a:bodyPr>
            <a:lstStyle/>
            <a:p>
              <a:r>
                <a:rPr lang="zh-CN" altLang="en-US" sz="8800" dirty="0">
                  <a:solidFill>
                    <a:srgbClr val="FC2692"/>
                  </a:solidFill>
                  <a:latin typeface="阿里汉仪智能黑体" panose="00020600040101010101" pitchFamily="18" charset="-122"/>
                  <a:ea typeface="阿里汉仪智能黑体" panose="00020600040101010101" pitchFamily="18" charset="-122"/>
                </a:rPr>
                <a:t>谢谢观看</a:t>
              </a:r>
              <a:endParaRPr lang="en-US" altLang="zh-CN" sz="8800" dirty="0">
                <a:solidFill>
                  <a:srgbClr val="FC2692"/>
                </a:solidFill>
                <a:latin typeface="阿里汉仪智能黑体" panose="00020600040101010101" pitchFamily="18" charset="-122"/>
                <a:ea typeface="阿里汉仪智能黑体" panose="00020600040101010101" pitchFamily="18" charset="-122"/>
              </a:endParaRPr>
            </a:p>
          </p:txBody>
        </p:sp>
        <p:sp>
          <p:nvSpPr>
            <p:cNvPr id="13" name="文本框 12"/>
            <p:cNvSpPr txBox="1"/>
            <p:nvPr/>
          </p:nvSpPr>
          <p:spPr>
            <a:xfrm>
              <a:off x="5040261" y="3998866"/>
              <a:ext cx="2111475" cy="646331"/>
            </a:xfrm>
            <a:prstGeom prst="rect">
              <a:avLst/>
            </a:prstGeom>
            <a:noFill/>
          </p:spPr>
          <p:txBody>
            <a:bodyPr wrap="none" rtlCol="0">
              <a:spAutoFit/>
            </a:bodyPr>
            <a:lstStyle/>
            <a:p>
              <a:r>
                <a:rPr lang="en-US" altLang="zh-CN" sz="3600" dirty="0">
                  <a:solidFill>
                    <a:srgbClr val="FC2692"/>
                  </a:solidFill>
                  <a:latin typeface="Verdana" panose="020B0604030504040204" pitchFamily="34" charset="0"/>
                  <a:ea typeface="Verdana" panose="020B0604030504040204" pitchFamily="34" charset="0"/>
                </a:rPr>
                <a:t>THANKS</a:t>
              </a:r>
            </a:p>
          </p:txBody>
        </p:sp>
      </p:grpSp>
    </p:spTree>
    <p:extLst>
      <p:ext uri="{BB962C8B-B14F-4D97-AF65-F5344CB8AC3E}">
        <p14:creationId xmlns:p14="http://schemas.microsoft.com/office/powerpoint/2010/main" val="23762580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a:t>整理发布</a:t>
            </a:r>
          </a:p>
        </p:txBody>
      </p:sp>
      <p:sp>
        <p:nvSpPr>
          <p:cNvPr id="4" name="灯片编号占位符 3"/>
          <p:cNvSpPr>
            <a:spLocks noGrp="1"/>
          </p:cNvSpPr>
          <p:nvPr>
            <p:ph type="sldNum" sz="quarter" idx="12"/>
          </p:nvPr>
        </p:nvSpPr>
        <p:spPr/>
        <p:txBody>
          <a:bodyPr/>
          <a:lstStyle/>
          <a:p>
            <a:fld id="{0942A7D8-7BAA-4C4E-860D-7E3507E96D7B}" type="slidenum">
              <a:rPr lang="zh-CN" altLang="en-US" smtClean="0"/>
              <a:t>27</a:t>
            </a:fld>
            <a:endParaRPr lang="zh-CN" altLang="en-US"/>
          </a:p>
        </p:txBody>
      </p:sp>
    </p:spTree>
    <p:extLst>
      <p:ext uri="{BB962C8B-B14F-4D97-AF65-F5344CB8AC3E}">
        <p14:creationId xmlns:p14="http://schemas.microsoft.com/office/powerpoint/2010/main" val="298428262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t="10159" r="22291" b="59841"/>
          <a:stretch/>
        </p:blipFill>
        <p:spPr>
          <a:xfrm>
            <a:off x="-1004968" y="1430741"/>
            <a:ext cx="6338968" cy="3682728"/>
          </a:xfrm>
          <a:prstGeom prst="rect">
            <a:avLst/>
          </a:prstGeom>
        </p:spPr>
      </p:pic>
      <p:sp>
        <p:nvSpPr>
          <p:cNvPr id="7" name="矩形 6"/>
          <p:cNvSpPr/>
          <p:nvPr/>
        </p:nvSpPr>
        <p:spPr>
          <a:xfrm>
            <a:off x="2585670" y="2413327"/>
            <a:ext cx="1332416" cy="1862048"/>
          </a:xfrm>
          <a:prstGeom prst="rect">
            <a:avLst/>
          </a:prstGeom>
        </p:spPr>
        <p:txBody>
          <a:bodyPr wrap="none">
            <a:spAutoFit/>
          </a:bodyPr>
          <a:lstStyle/>
          <a:p>
            <a:r>
              <a:rPr lang="en-US" altLang="zh-CN" sz="115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01</a:t>
            </a:r>
          </a:p>
        </p:txBody>
      </p:sp>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6672" y="2093370"/>
            <a:ext cx="1048444" cy="758948"/>
          </a:xfrm>
          <a:prstGeom prst="rect">
            <a:avLst/>
          </a:prstGeom>
        </p:spPr>
      </p:pic>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24862" y="4024058"/>
            <a:ext cx="845757" cy="612227"/>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95921" y="3514946"/>
            <a:ext cx="1215284" cy="879720"/>
          </a:xfrm>
          <a:prstGeom prst="rect">
            <a:avLst/>
          </a:prstGeom>
        </p:spPr>
      </p:pic>
      <p:pic>
        <p:nvPicPr>
          <p:cNvPr id="12" name="图片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46005" y="3486483"/>
            <a:ext cx="1215283" cy="879720"/>
          </a:xfrm>
          <a:prstGeom prst="rect">
            <a:avLst/>
          </a:prstGeom>
        </p:spPr>
      </p:pic>
      <p:pic>
        <p:nvPicPr>
          <p:cNvPr id="18" name="图片 1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597559" y="3222391"/>
            <a:ext cx="951086" cy="852123"/>
          </a:xfrm>
          <a:prstGeom prst="rect">
            <a:avLst/>
          </a:prstGeom>
        </p:spPr>
      </p:pic>
      <p:pic>
        <p:nvPicPr>
          <p:cNvPr id="19" name="图片 18"/>
          <p:cNvPicPr>
            <a:picLocks noChangeAspect="1"/>
          </p:cNvPicPr>
          <p:nvPr/>
        </p:nvPicPr>
        <p:blipFill rotWithShape="1">
          <a:blip r:embed="rId8" cstate="screen">
            <a:extLst>
              <a:ext uri="{28A0092B-C50C-407E-A947-70E740481C1C}">
                <a14:useLocalDpi xmlns:a14="http://schemas.microsoft.com/office/drawing/2010/main"/>
              </a:ext>
            </a:extLst>
          </a:blip>
          <a:srcRect r="-21337"/>
          <a:stretch/>
        </p:blipFill>
        <p:spPr>
          <a:xfrm>
            <a:off x="3590521" y="1958342"/>
            <a:ext cx="1177185" cy="1054695"/>
          </a:xfrm>
          <a:prstGeom prst="rect">
            <a:avLst/>
          </a:prstGeom>
        </p:spPr>
      </p:pic>
      <p:grpSp>
        <p:nvGrpSpPr>
          <p:cNvPr id="20" name="组合 19"/>
          <p:cNvGrpSpPr/>
          <p:nvPr/>
        </p:nvGrpSpPr>
        <p:grpSpPr>
          <a:xfrm>
            <a:off x="3871965" y="2666410"/>
            <a:ext cx="6070961" cy="1697072"/>
            <a:chOff x="5725442" y="1513207"/>
            <a:chExt cx="4009950" cy="1697072"/>
          </a:xfrm>
        </p:grpSpPr>
        <p:sp>
          <p:nvSpPr>
            <p:cNvPr id="21" name="文本框 20"/>
            <p:cNvSpPr txBox="1"/>
            <p:nvPr/>
          </p:nvSpPr>
          <p:spPr>
            <a:xfrm>
              <a:off x="5725442" y="1513207"/>
              <a:ext cx="4009950" cy="1323439"/>
            </a:xfrm>
            <a:prstGeom prst="rect">
              <a:avLst/>
            </a:prstGeom>
            <a:noFill/>
          </p:spPr>
          <p:txBody>
            <a:bodyPr wrap="square" rtlCol="0">
              <a:spAutoFit/>
            </a:bodyPr>
            <a:lstStyle/>
            <a:p>
              <a:pPr algn="r"/>
              <a:r>
                <a:rPr lang="zh-CN" altLang="en-US" sz="4000" b="1" dirty="0">
                  <a:solidFill>
                    <a:srgbClr val="FC2692"/>
                  </a:solidFill>
                  <a:latin typeface="造字工房悦圆演示版常规体" pitchFamily="50" charset="-122"/>
                  <a:ea typeface="造字工房悦圆演示版常规体" pitchFamily="50" charset="-122"/>
                </a:rPr>
                <a:t>请插入您标题内容</a:t>
              </a:r>
            </a:p>
          </p:txBody>
        </p:sp>
        <p:sp>
          <p:nvSpPr>
            <p:cNvPr id="22" name="文本框 21"/>
            <p:cNvSpPr txBox="1"/>
            <p:nvPr/>
          </p:nvSpPr>
          <p:spPr>
            <a:xfrm>
              <a:off x="5725442" y="2269124"/>
              <a:ext cx="3975053" cy="941155"/>
            </a:xfrm>
            <a:prstGeom prst="rect">
              <a:avLst/>
            </a:prstGeom>
            <a:noFill/>
          </p:spPr>
          <p:txBody>
            <a:bodyPr wrap="square" rtlCol="0">
              <a:spAutoFit/>
            </a:bodyPr>
            <a:lstStyle/>
            <a:p>
              <a:pPr algn="r">
                <a:lnSpc>
                  <a:spcPct val="12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474707" y="2136473"/>
            <a:ext cx="1441175" cy="1043239"/>
          </a:xfrm>
          <a:prstGeom prst="rect">
            <a:avLst/>
          </a:prstGeom>
        </p:spPr>
      </p:pic>
      <p:pic>
        <p:nvPicPr>
          <p:cNvPr id="24" name="图片 23"/>
          <p:cNvPicPr>
            <a:picLocks noChangeAspect="1"/>
          </p:cNvPicPr>
          <p:nvPr/>
        </p:nvPicPr>
        <p:blipFill rotWithShape="1">
          <a:blip r:embed="rId10" cstate="screen">
            <a:extLst>
              <a:ext uri="{28A0092B-C50C-407E-A947-70E740481C1C}">
                <a14:useLocalDpi xmlns:a14="http://schemas.microsoft.com/office/drawing/2010/main"/>
              </a:ext>
            </a:extLst>
          </a:blip>
          <a:srcRect r="-21337"/>
          <a:stretch/>
        </p:blipFill>
        <p:spPr>
          <a:xfrm>
            <a:off x="9463830" y="3648452"/>
            <a:ext cx="1299273" cy="1164079"/>
          </a:xfrm>
          <a:prstGeom prst="rect">
            <a:avLst/>
          </a:prstGeom>
        </p:spPr>
      </p:pic>
      <p:pic>
        <p:nvPicPr>
          <p:cNvPr id="25" name="图片 24"/>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1676193" y="3881962"/>
            <a:ext cx="1374531" cy="1231507"/>
          </a:xfrm>
          <a:prstGeom prst="rect">
            <a:avLst/>
          </a:prstGeom>
        </p:spPr>
      </p:pic>
    </p:spTree>
    <p:extLst>
      <p:ext uri="{BB962C8B-B14F-4D97-AF65-F5344CB8AC3E}">
        <p14:creationId xmlns:p14="http://schemas.microsoft.com/office/powerpoint/2010/main" val="10167065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2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4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https://drscdn.500px.org/photo/32225315/q%3D80_m%3D2000/affcb21f9a5f56ec3cc790c86a2e7b6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2284" y="3323227"/>
            <a:ext cx="3832488" cy="3012641"/>
          </a:xfrm>
          <a:custGeom>
            <a:avLst/>
            <a:gdLst>
              <a:gd name="connsiteX0" fmla="*/ 0 w 3832488"/>
              <a:gd name="connsiteY0" fmla="*/ 0 h 3012641"/>
              <a:gd name="connsiteX1" fmla="*/ 3832488 w 3832488"/>
              <a:gd name="connsiteY1" fmla="*/ 0 h 3012641"/>
              <a:gd name="connsiteX2" fmla="*/ 3832488 w 3832488"/>
              <a:gd name="connsiteY2" fmla="*/ 3012641 h 3012641"/>
              <a:gd name="connsiteX3" fmla="*/ 0 w 3832488"/>
              <a:gd name="connsiteY3" fmla="*/ 3012641 h 3012641"/>
            </a:gdLst>
            <a:ahLst/>
            <a:cxnLst>
              <a:cxn ang="0">
                <a:pos x="connsiteX0" y="connsiteY0"/>
              </a:cxn>
              <a:cxn ang="0">
                <a:pos x="connsiteX1" y="connsiteY1"/>
              </a:cxn>
              <a:cxn ang="0">
                <a:pos x="connsiteX2" y="connsiteY2"/>
              </a:cxn>
              <a:cxn ang="0">
                <a:pos x="connsiteX3" y="connsiteY3"/>
              </a:cxn>
            </a:cxnLst>
            <a:rect l="l" t="t" r="r" b="b"/>
            <a:pathLst>
              <a:path w="3832488" h="3012641">
                <a:moveTo>
                  <a:pt x="0" y="0"/>
                </a:moveTo>
                <a:lnTo>
                  <a:pt x="3832488" y="0"/>
                </a:lnTo>
                <a:lnTo>
                  <a:pt x="3832488" y="3012641"/>
                </a:lnTo>
                <a:lnTo>
                  <a:pt x="0" y="3012641"/>
                </a:lnTo>
                <a:close/>
              </a:path>
            </a:pathLst>
          </a:cu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574722" y="1090567"/>
            <a:ext cx="6179820" cy="4514850"/>
          </a:xfrm>
          <a:prstGeom prst="rect">
            <a:avLst/>
          </a:prstGeom>
          <a:noFill/>
          <a:ln w="19050">
            <a:solidFill>
              <a:srgbClr val="FC26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435601" y="3323227"/>
            <a:ext cx="4762499" cy="1754326"/>
          </a:xfrm>
          <a:prstGeom prst="rect">
            <a:avLst/>
          </a:prstGeom>
          <a:noFill/>
        </p:spPr>
        <p:txBody>
          <a:bodyPr wrap="square" rtlCol="0">
            <a:spAutoFit/>
          </a:bodyPr>
          <a:lstStyle/>
          <a:p>
            <a:pPr algn="ctr">
              <a:lnSpc>
                <a:spcPct val="120000"/>
              </a:lnSpc>
            </a:pPr>
            <a:r>
              <a:rPr lang="zh-CN" altLang="en-US" sz="3000" b="1" spc="100" dirty="0">
                <a:latin typeface="Product Sans" panose="020B0503030502040203" pitchFamily="34" charset="0"/>
                <a:ea typeface="冬青黑体简体中文 W3" panose="020B0300000000000000" pitchFamily="34" charset="-122"/>
              </a:rPr>
              <a:t>请插入您的标题内容，请插入</a:t>
            </a:r>
            <a:r>
              <a:rPr lang="zh-CN" altLang="en-US" sz="3000" b="1" spc="100" dirty="0">
                <a:solidFill>
                  <a:srgbClr val="FC2692"/>
                </a:solidFill>
                <a:latin typeface="Product Sans" panose="020B0503030502040203" pitchFamily="34" charset="0"/>
                <a:ea typeface="冬青黑体简体中文 W3" panose="020B0300000000000000" pitchFamily="34" charset="-122"/>
              </a:rPr>
              <a:t>母亲的爱</a:t>
            </a:r>
            <a:r>
              <a:rPr lang="zh-CN" altLang="en-US" sz="3000" b="1" spc="100" dirty="0">
                <a:latin typeface="Product Sans" panose="020B0503030502040203" pitchFamily="34" charset="0"/>
                <a:ea typeface="冬青黑体简体中文 W3" panose="020B0300000000000000" pitchFamily="34" charset="-122"/>
              </a:rPr>
              <a:t>或其它的标题内容</a:t>
            </a:r>
            <a:endParaRPr lang="en-US" altLang="zh-CN" sz="3000" b="1" spc="100" dirty="0">
              <a:latin typeface="Product Sans" panose="020B0503030502040203" pitchFamily="34" charset="0"/>
              <a:ea typeface="冬青黑体简体中文 W3" panose="020B0300000000000000" pitchFamily="34" charset="-122"/>
            </a:endParaRPr>
          </a:p>
        </p:txBody>
      </p:sp>
      <p:sp>
        <p:nvSpPr>
          <p:cNvPr id="18" name="文本框 17"/>
          <p:cNvSpPr txBox="1"/>
          <p:nvPr/>
        </p:nvSpPr>
        <p:spPr>
          <a:xfrm>
            <a:off x="7072166" y="2659347"/>
            <a:ext cx="1184940" cy="369332"/>
          </a:xfrm>
          <a:prstGeom prst="rect">
            <a:avLst/>
          </a:prstGeom>
          <a:noFill/>
        </p:spPr>
        <p:txBody>
          <a:bodyPr wrap="none" rtlCol="0">
            <a:spAutoFit/>
          </a:bodyPr>
          <a:lstStyle/>
          <a:p>
            <a:pPr algn="ctr"/>
            <a:r>
              <a:rPr lang="zh-CN" altLang="en-US" b="1" spc="100" dirty="0">
                <a:solidFill>
                  <a:srgbClr val="FC2692"/>
                </a:solidFill>
                <a:latin typeface="Product Sans" panose="020B0503030502040203" pitchFamily="34" charset="0"/>
                <a:ea typeface="冬青黑体简体中文 W3" panose="020B0300000000000000" pitchFamily="34" charset="-122"/>
              </a:rPr>
              <a:t>标题内容</a:t>
            </a:r>
          </a:p>
        </p:txBody>
      </p:sp>
      <p:pic>
        <p:nvPicPr>
          <p:cNvPr id="20" name="图片 19"/>
          <p:cNvPicPr>
            <a:picLocks noChangeAspect="1"/>
          </p:cNvPicPr>
          <p:nvPr/>
        </p:nvPicPr>
        <p:blipFill rotWithShape="1">
          <a:blip r:embed="rId4" cstate="screen">
            <a:extLst>
              <a:ext uri="{28A0092B-C50C-407E-A947-70E740481C1C}">
                <a14:useLocalDpi xmlns:a14="http://schemas.microsoft.com/office/drawing/2010/main"/>
              </a:ext>
            </a:extLst>
          </a:blip>
          <a:srcRect r="-21337"/>
          <a:stretch/>
        </p:blipFill>
        <p:spPr>
          <a:xfrm>
            <a:off x="7090093" y="1425137"/>
            <a:ext cx="1583662" cy="1418876"/>
          </a:xfrm>
          <a:prstGeom prst="rect">
            <a:avLst/>
          </a:prstGeom>
        </p:spPr>
      </p:pic>
      <p:sp>
        <p:nvSpPr>
          <p:cNvPr id="21" name="灯片编号占位符 20"/>
          <p:cNvSpPr>
            <a:spLocks noGrp="1"/>
          </p:cNvSpPr>
          <p:nvPr>
            <p:ph type="sldNum" sz="quarter" idx="12"/>
          </p:nvPr>
        </p:nvSpPr>
        <p:spPr/>
        <p:txBody>
          <a:bodyPr/>
          <a:lstStyle/>
          <a:p>
            <a:fld id="{0942A7D8-7BAA-4C4E-860D-7E3507E96D7B}" type="slidenum">
              <a:rPr lang="zh-CN" altLang="en-US" smtClean="0"/>
              <a:pPr/>
              <a:t>4</a:t>
            </a:fld>
            <a:endParaRPr lang="zh-CN" altLang="en-US"/>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572716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矩形 89"/>
          <p:cNvSpPr/>
          <p:nvPr/>
        </p:nvSpPr>
        <p:spPr>
          <a:xfrm>
            <a:off x="1091967" y="1915870"/>
            <a:ext cx="2319728" cy="161678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latin typeface="微软雅黑" pitchFamily="34" charset="-122"/>
              <a:ea typeface="微软雅黑" pitchFamily="34" charset="-122"/>
            </a:endParaRPr>
          </a:p>
        </p:txBody>
      </p:sp>
      <p:grpSp>
        <p:nvGrpSpPr>
          <p:cNvPr id="91" name="组合 90"/>
          <p:cNvGrpSpPr/>
          <p:nvPr/>
        </p:nvGrpSpPr>
        <p:grpSpPr>
          <a:xfrm>
            <a:off x="1091967" y="3520451"/>
            <a:ext cx="2319726" cy="449107"/>
            <a:chOff x="552075" y="2865457"/>
            <a:chExt cx="1859685" cy="360040"/>
          </a:xfrm>
        </p:grpSpPr>
        <p:sp>
          <p:nvSpPr>
            <p:cNvPr id="92" name="矩形 91"/>
            <p:cNvSpPr/>
            <p:nvPr/>
          </p:nvSpPr>
          <p:spPr>
            <a:xfrm>
              <a:off x="552075" y="2865457"/>
              <a:ext cx="1859685" cy="360040"/>
            </a:xfrm>
            <a:prstGeom prst="rect">
              <a:avLst/>
            </a:prstGeom>
            <a:solidFill>
              <a:srgbClr val="FC269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93" name="TextBox 92"/>
            <p:cNvSpPr txBox="1"/>
            <p:nvPr/>
          </p:nvSpPr>
          <p:spPr>
            <a:xfrm>
              <a:off x="841272" y="2906183"/>
              <a:ext cx="970508" cy="271412"/>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项重点工作</a:t>
              </a:r>
            </a:p>
          </p:txBody>
        </p:sp>
      </p:grpSp>
      <p:sp>
        <p:nvSpPr>
          <p:cNvPr id="94" name="TextBox 93"/>
          <p:cNvSpPr txBox="1"/>
          <p:nvPr/>
        </p:nvSpPr>
        <p:spPr>
          <a:xfrm>
            <a:off x="1007435" y="4156241"/>
            <a:ext cx="2514992" cy="1385379"/>
          </a:xfrm>
          <a:prstGeom prst="rect">
            <a:avLst/>
          </a:prstGeom>
          <a:noFill/>
        </p:spPr>
        <p:txBody>
          <a:bodyPr wrap="square" lIns="91440" tIns="45720" rIns="91440" bIns="45720"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这里输入简单的文字概述里输入简单文字概述这简单文字内容</a:t>
            </a:r>
            <a:endParaRPr lang="en-US" altLang="zh-CN" sz="1867" dirty="0">
              <a:solidFill>
                <a:schemeClr val="tx1">
                  <a:lumMod val="75000"/>
                  <a:lumOff val="25000"/>
                </a:schemeClr>
              </a:solidFill>
              <a:latin typeface="微软雅黑" pitchFamily="34" charset="-122"/>
              <a:ea typeface="微软雅黑" pitchFamily="34" charset="-122"/>
            </a:endParaRPr>
          </a:p>
        </p:txBody>
      </p:sp>
      <p:sp>
        <p:nvSpPr>
          <p:cNvPr id="95" name="矩形 94"/>
          <p:cNvSpPr/>
          <p:nvPr/>
        </p:nvSpPr>
        <p:spPr>
          <a:xfrm>
            <a:off x="3680361" y="1915870"/>
            <a:ext cx="2319728" cy="1616780"/>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latin typeface="微软雅黑" pitchFamily="34" charset="-122"/>
              <a:ea typeface="微软雅黑" pitchFamily="34" charset="-122"/>
            </a:endParaRPr>
          </a:p>
        </p:txBody>
      </p:sp>
      <p:grpSp>
        <p:nvGrpSpPr>
          <p:cNvPr id="96" name="组合 95"/>
          <p:cNvGrpSpPr/>
          <p:nvPr/>
        </p:nvGrpSpPr>
        <p:grpSpPr>
          <a:xfrm>
            <a:off x="3680361" y="3520447"/>
            <a:ext cx="2319728" cy="449106"/>
            <a:chOff x="552075" y="2865457"/>
            <a:chExt cx="1859685" cy="360040"/>
          </a:xfrm>
        </p:grpSpPr>
        <p:sp>
          <p:nvSpPr>
            <p:cNvPr id="97" name="矩形 96"/>
            <p:cNvSpPr/>
            <p:nvPr/>
          </p:nvSpPr>
          <p:spPr>
            <a:xfrm>
              <a:off x="552075" y="2865457"/>
              <a:ext cx="1859685" cy="360040"/>
            </a:xfrm>
            <a:prstGeom prst="rect">
              <a:avLst/>
            </a:prstGeom>
            <a:solidFill>
              <a:srgbClr val="FC269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98" name="TextBox 97"/>
            <p:cNvSpPr txBox="1"/>
            <p:nvPr/>
          </p:nvSpPr>
          <p:spPr>
            <a:xfrm>
              <a:off x="805970" y="2902994"/>
              <a:ext cx="1299493" cy="271412"/>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第二项重点工作</a:t>
              </a:r>
            </a:p>
          </p:txBody>
        </p:sp>
      </p:grpSp>
      <p:sp>
        <p:nvSpPr>
          <p:cNvPr id="99" name="TextBox 98"/>
          <p:cNvSpPr txBox="1"/>
          <p:nvPr/>
        </p:nvSpPr>
        <p:spPr>
          <a:xfrm>
            <a:off x="3595831" y="4156241"/>
            <a:ext cx="2514992" cy="1385379"/>
          </a:xfrm>
          <a:prstGeom prst="rect">
            <a:avLst/>
          </a:prstGeom>
          <a:noFill/>
        </p:spPr>
        <p:txBody>
          <a:bodyPr wrap="square" lIns="91440" tIns="45720" rIns="91440" bIns="45720"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这里输入简单的文字概述里输入简单文字概述这简单文字内容</a:t>
            </a:r>
            <a:endParaRPr lang="en-US" altLang="zh-CN" sz="1867" dirty="0">
              <a:solidFill>
                <a:schemeClr val="tx1">
                  <a:lumMod val="75000"/>
                  <a:lumOff val="25000"/>
                </a:schemeClr>
              </a:solidFill>
              <a:latin typeface="微软雅黑" pitchFamily="34" charset="-122"/>
              <a:ea typeface="微软雅黑" pitchFamily="34" charset="-122"/>
            </a:endParaRPr>
          </a:p>
        </p:txBody>
      </p:sp>
      <p:sp>
        <p:nvSpPr>
          <p:cNvPr id="100" name="矩形 99"/>
          <p:cNvSpPr/>
          <p:nvPr/>
        </p:nvSpPr>
        <p:spPr>
          <a:xfrm>
            <a:off x="6275019" y="1915870"/>
            <a:ext cx="2319728" cy="1616780"/>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latin typeface="微软雅黑" pitchFamily="34" charset="-122"/>
              <a:ea typeface="微软雅黑" pitchFamily="34" charset="-122"/>
            </a:endParaRPr>
          </a:p>
        </p:txBody>
      </p:sp>
      <p:grpSp>
        <p:nvGrpSpPr>
          <p:cNvPr id="101" name="组合 100"/>
          <p:cNvGrpSpPr/>
          <p:nvPr/>
        </p:nvGrpSpPr>
        <p:grpSpPr>
          <a:xfrm>
            <a:off x="6275020" y="3520455"/>
            <a:ext cx="2319728" cy="449107"/>
            <a:chOff x="552075" y="2865457"/>
            <a:chExt cx="1859685" cy="360040"/>
          </a:xfrm>
        </p:grpSpPr>
        <p:sp>
          <p:nvSpPr>
            <p:cNvPr id="102" name="矩形 101"/>
            <p:cNvSpPr/>
            <p:nvPr/>
          </p:nvSpPr>
          <p:spPr>
            <a:xfrm>
              <a:off x="552075" y="2865457"/>
              <a:ext cx="1859685" cy="360040"/>
            </a:xfrm>
            <a:prstGeom prst="rect">
              <a:avLst/>
            </a:prstGeom>
            <a:solidFill>
              <a:srgbClr val="FC269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03" name="TextBox 102"/>
            <p:cNvSpPr txBox="1"/>
            <p:nvPr/>
          </p:nvSpPr>
          <p:spPr>
            <a:xfrm>
              <a:off x="840691" y="2892812"/>
              <a:ext cx="1299493" cy="271412"/>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第三项重点工作</a:t>
              </a:r>
            </a:p>
          </p:txBody>
        </p:sp>
      </p:grpSp>
      <p:sp>
        <p:nvSpPr>
          <p:cNvPr id="104" name="TextBox 103"/>
          <p:cNvSpPr txBox="1"/>
          <p:nvPr/>
        </p:nvSpPr>
        <p:spPr>
          <a:xfrm>
            <a:off x="6190488" y="4156241"/>
            <a:ext cx="2514992" cy="1385379"/>
          </a:xfrm>
          <a:prstGeom prst="rect">
            <a:avLst/>
          </a:prstGeom>
          <a:noFill/>
        </p:spPr>
        <p:txBody>
          <a:bodyPr wrap="square" lIns="91440" tIns="45720" rIns="91440" bIns="45720"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这里输入简单的文字概述里输入简单文字概述这简单文字内容</a:t>
            </a:r>
            <a:endParaRPr lang="en-US" altLang="zh-CN" sz="1867" dirty="0">
              <a:solidFill>
                <a:schemeClr val="tx1">
                  <a:lumMod val="75000"/>
                  <a:lumOff val="25000"/>
                </a:schemeClr>
              </a:solidFill>
              <a:latin typeface="微软雅黑" pitchFamily="34" charset="-122"/>
              <a:ea typeface="微软雅黑" pitchFamily="34" charset="-122"/>
            </a:endParaRPr>
          </a:p>
        </p:txBody>
      </p:sp>
      <p:sp>
        <p:nvSpPr>
          <p:cNvPr id="105" name="矩形 104"/>
          <p:cNvSpPr/>
          <p:nvPr/>
        </p:nvSpPr>
        <p:spPr>
          <a:xfrm>
            <a:off x="8865661" y="1915870"/>
            <a:ext cx="2319728" cy="1616780"/>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latin typeface="微软雅黑" pitchFamily="34" charset="-122"/>
              <a:ea typeface="微软雅黑" pitchFamily="34" charset="-122"/>
            </a:endParaRPr>
          </a:p>
        </p:txBody>
      </p:sp>
      <p:grpSp>
        <p:nvGrpSpPr>
          <p:cNvPr id="106" name="组合 105"/>
          <p:cNvGrpSpPr/>
          <p:nvPr/>
        </p:nvGrpSpPr>
        <p:grpSpPr>
          <a:xfrm>
            <a:off x="8865661" y="3520456"/>
            <a:ext cx="2319728" cy="449107"/>
            <a:chOff x="552075" y="2865457"/>
            <a:chExt cx="1859685" cy="360040"/>
          </a:xfrm>
        </p:grpSpPr>
        <p:sp>
          <p:nvSpPr>
            <p:cNvPr id="107" name="矩形 106"/>
            <p:cNvSpPr/>
            <p:nvPr/>
          </p:nvSpPr>
          <p:spPr>
            <a:xfrm>
              <a:off x="552075" y="2865457"/>
              <a:ext cx="1859685" cy="360040"/>
            </a:xfrm>
            <a:prstGeom prst="rec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08" name="TextBox 107"/>
            <p:cNvSpPr txBox="1"/>
            <p:nvPr/>
          </p:nvSpPr>
          <p:spPr>
            <a:xfrm>
              <a:off x="805390" y="2917975"/>
              <a:ext cx="1299492" cy="271412"/>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第四项重点工作</a:t>
              </a:r>
            </a:p>
          </p:txBody>
        </p:sp>
      </p:grpSp>
      <p:sp>
        <p:nvSpPr>
          <p:cNvPr id="109" name="TextBox 108"/>
          <p:cNvSpPr txBox="1"/>
          <p:nvPr/>
        </p:nvSpPr>
        <p:spPr>
          <a:xfrm>
            <a:off x="8781131" y="4156241"/>
            <a:ext cx="2514992" cy="1385379"/>
          </a:xfrm>
          <a:prstGeom prst="rect">
            <a:avLst/>
          </a:prstGeom>
          <a:noFill/>
        </p:spPr>
        <p:txBody>
          <a:bodyPr wrap="square" lIns="91440" tIns="45720" rIns="91440" bIns="45720"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这里输入简单的文字概述里输入简单文字概述这简单文字内容</a:t>
            </a:r>
            <a:endParaRPr lang="en-US" altLang="zh-CN" sz="1867" dirty="0">
              <a:solidFill>
                <a:schemeClr val="tx1">
                  <a:lumMod val="75000"/>
                  <a:lumOff val="25000"/>
                </a:schemeClr>
              </a:solidFill>
              <a:latin typeface="微软雅黑" pitchFamily="34" charset="-122"/>
              <a:ea typeface="微软雅黑" pitchFamily="34" charset="-122"/>
            </a:endParaRPr>
          </a:p>
        </p:txBody>
      </p:sp>
      <p:pic>
        <p:nvPicPr>
          <p:cNvPr id="23" name="图片 2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21785" y="1549622"/>
            <a:ext cx="958575" cy="693894"/>
          </a:xfrm>
          <a:prstGeom prst="rect">
            <a:avLst/>
          </a:prstGeom>
        </p:spPr>
      </p:pic>
      <p:pic>
        <p:nvPicPr>
          <p:cNvPr id="24" name="图片 2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14435" y="1549622"/>
            <a:ext cx="958575" cy="693894"/>
          </a:xfrm>
          <a:prstGeom prst="rect">
            <a:avLst/>
          </a:prstGeom>
        </p:spPr>
      </p:pic>
      <p:pic>
        <p:nvPicPr>
          <p:cNvPr id="25" name="图片 2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07085" y="1568923"/>
            <a:ext cx="958575" cy="693894"/>
          </a:xfrm>
          <a:prstGeom prst="rect">
            <a:avLst/>
          </a:prstGeom>
        </p:spPr>
      </p:pic>
      <p:pic>
        <p:nvPicPr>
          <p:cNvPr id="26" name="图片 2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24958" y="1564539"/>
            <a:ext cx="958575" cy="693894"/>
          </a:xfrm>
          <a:prstGeom prst="rect">
            <a:avLst/>
          </a:prstGeom>
        </p:spPr>
      </p:pic>
      <p:sp>
        <p:nvSpPr>
          <p:cNvPr id="3" name="灯片编号占位符 2"/>
          <p:cNvSpPr>
            <a:spLocks noGrp="1"/>
          </p:cNvSpPr>
          <p:nvPr>
            <p:ph type="sldNum" sz="quarter" idx="12"/>
          </p:nvPr>
        </p:nvSpPr>
        <p:spPr/>
        <p:txBody>
          <a:bodyPr/>
          <a:lstStyle/>
          <a:p>
            <a:fld id="{0942A7D8-7BAA-4C4E-860D-7E3507E96D7B}" type="slidenum">
              <a:rPr lang="zh-CN" altLang="en-US" smtClean="0"/>
              <a:pPr/>
              <a:t>5</a:t>
            </a:fld>
            <a:endParaRPr lang="zh-CN" altLang="en-US"/>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5018002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Effect transition="in" filter="fade">
                                      <p:cBhvr>
                                        <p:cTn id="9" dur="500"/>
                                        <p:tgtEl>
                                          <p:spTgt spid="90"/>
                                        </p:tgtEl>
                                      </p:cBhvr>
                                    </p:animEffect>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ppt_w</p:attrName>
                                        </p:attrNameLst>
                                      </p:cBhvr>
                                      <p:tavLst>
                                        <p:tav tm="0">
                                          <p:val>
                                            <p:fltVal val="0"/>
                                          </p:val>
                                        </p:tav>
                                        <p:tav tm="100000">
                                          <p:val>
                                            <p:strVal val="#ppt_w"/>
                                          </p:val>
                                        </p:tav>
                                      </p:tavLst>
                                    </p:anim>
                                    <p:anim calcmode="lin" valueType="num">
                                      <p:cBhvr>
                                        <p:cTn id="13" dur="500" fill="hold"/>
                                        <p:tgtEl>
                                          <p:spTgt spid="91"/>
                                        </p:tgtEl>
                                        <p:attrNameLst>
                                          <p:attrName>ppt_h</p:attrName>
                                        </p:attrNameLst>
                                      </p:cBhvr>
                                      <p:tavLst>
                                        <p:tav tm="0">
                                          <p:val>
                                            <p:fltVal val="0"/>
                                          </p:val>
                                        </p:tav>
                                        <p:tav tm="100000">
                                          <p:val>
                                            <p:strVal val="#ppt_h"/>
                                          </p:val>
                                        </p:tav>
                                      </p:tavLst>
                                    </p:anim>
                                    <p:animEffect transition="in" filter="fade">
                                      <p:cBhvr>
                                        <p:cTn id="14" dur="500"/>
                                        <p:tgtEl>
                                          <p:spTgt spid="91"/>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wipe(up)">
                                      <p:cBhvr>
                                        <p:cTn id="18" dur="500"/>
                                        <p:tgtEl>
                                          <p:spTgt spid="94"/>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95"/>
                                        </p:tgtEl>
                                        <p:attrNameLst>
                                          <p:attrName>style.visibility</p:attrName>
                                        </p:attrNameLst>
                                      </p:cBhvr>
                                      <p:to>
                                        <p:strVal val="visible"/>
                                      </p:to>
                                    </p:set>
                                    <p:anim calcmode="lin" valueType="num">
                                      <p:cBhvr>
                                        <p:cTn id="22" dur="500" fill="hold"/>
                                        <p:tgtEl>
                                          <p:spTgt spid="95"/>
                                        </p:tgtEl>
                                        <p:attrNameLst>
                                          <p:attrName>ppt_w</p:attrName>
                                        </p:attrNameLst>
                                      </p:cBhvr>
                                      <p:tavLst>
                                        <p:tav tm="0">
                                          <p:val>
                                            <p:fltVal val="0"/>
                                          </p:val>
                                        </p:tav>
                                        <p:tav tm="100000">
                                          <p:val>
                                            <p:strVal val="#ppt_w"/>
                                          </p:val>
                                        </p:tav>
                                      </p:tavLst>
                                    </p:anim>
                                    <p:anim calcmode="lin" valueType="num">
                                      <p:cBhvr>
                                        <p:cTn id="23" dur="500" fill="hold"/>
                                        <p:tgtEl>
                                          <p:spTgt spid="95"/>
                                        </p:tgtEl>
                                        <p:attrNameLst>
                                          <p:attrName>ppt_h</p:attrName>
                                        </p:attrNameLst>
                                      </p:cBhvr>
                                      <p:tavLst>
                                        <p:tav tm="0">
                                          <p:val>
                                            <p:fltVal val="0"/>
                                          </p:val>
                                        </p:tav>
                                        <p:tav tm="100000">
                                          <p:val>
                                            <p:strVal val="#ppt_h"/>
                                          </p:val>
                                        </p:tav>
                                      </p:tavLst>
                                    </p:anim>
                                    <p:animEffect transition="in" filter="fade">
                                      <p:cBhvr>
                                        <p:cTn id="24" dur="500"/>
                                        <p:tgtEl>
                                          <p:spTgt spid="95"/>
                                        </p:tgtEl>
                                      </p:cBhvr>
                                    </p:animEffect>
                                  </p:childTnLst>
                                </p:cTn>
                              </p:par>
                              <p:par>
                                <p:cTn id="25" presetID="53" presetClass="entr" presetSubtype="16" fill="hold" nodeType="withEffect">
                                  <p:stCondLst>
                                    <p:cond delay="0"/>
                                  </p:stCondLst>
                                  <p:childTnLst>
                                    <p:set>
                                      <p:cBhvr>
                                        <p:cTn id="26" dur="1" fill="hold">
                                          <p:stCondLst>
                                            <p:cond delay="0"/>
                                          </p:stCondLst>
                                        </p:cTn>
                                        <p:tgtEl>
                                          <p:spTgt spid="96"/>
                                        </p:tgtEl>
                                        <p:attrNameLst>
                                          <p:attrName>style.visibility</p:attrName>
                                        </p:attrNameLst>
                                      </p:cBhvr>
                                      <p:to>
                                        <p:strVal val="visible"/>
                                      </p:to>
                                    </p:set>
                                    <p:anim calcmode="lin" valueType="num">
                                      <p:cBhvr>
                                        <p:cTn id="27" dur="500" fill="hold"/>
                                        <p:tgtEl>
                                          <p:spTgt spid="96"/>
                                        </p:tgtEl>
                                        <p:attrNameLst>
                                          <p:attrName>ppt_w</p:attrName>
                                        </p:attrNameLst>
                                      </p:cBhvr>
                                      <p:tavLst>
                                        <p:tav tm="0">
                                          <p:val>
                                            <p:fltVal val="0"/>
                                          </p:val>
                                        </p:tav>
                                        <p:tav tm="100000">
                                          <p:val>
                                            <p:strVal val="#ppt_w"/>
                                          </p:val>
                                        </p:tav>
                                      </p:tavLst>
                                    </p:anim>
                                    <p:anim calcmode="lin" valueType="num">
                                      <p:cBhvr>
                                        <p:cTn id="28" dur="500" fill="hold"/>
                                        <p:tgtEl>
                                          <p:spTgt spid="96"/>
                                        </p:tgtEl>
                                        <p:attrNameLst>
                                          <p:attrName>ppt_h</p:attrName>
                                        </p:attrNameLst>
                                      </p:cBhvr>
                                      <p:tavLst>
                                        <p:tav tm="0">
                                          <p:val>
                                            <p:fltVal val="0"/>
                                          </p:val>
                                        </p:tav>
                                        <p:tav tm="100000">
                                          <p:val>
                                            <p:strVal val="#ppt_h"/>
                                          </p:val>
                                        </p:tav>
                                      </p:tavLst>
                                    </p:anim>
                                    <p:animEffect transition="in" filter="fade">
                                      <p:cBhvr>
                                        <p:cTn id="29" dur="500"/>
                                        <p:tgtEl>
                                          <p:spTgt spid="96"/>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up)">
                                      <p:cBhvr>
                                        <p:cTn id="33" dur="500"/>
                                        <p:tgtEl>
                                          <p:spTgt spid="99"/>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00"/>
                                        </p:tgtEl>
                                        <p:attrNameLst>
                                          <p:attrName>style.visibility</p:attrName>
                                        </p:attrNameLst>
                                      </p:cBhvr>
                                      <p:to>
                                        <p:strVal val="visible"/>
                                      </p:to>
                                    </p:set>
                                    <p:anim calcmode="lin" valueType="num">
                                      <p:cBhvr>
                                        <p:cTn id="37" dur="500" fill="hold"/>
                                        <p:tgtEl>
                                          <p:spTgt spid="100"/>
                                        </p:tgtEl>
                                        <p:attrNameLst>
                                          <p:attrName>ppt_w</p:attrName>
                                        </p:attrNameLst>
                                      </p:cBhvr>
                                      <p:tavLst>
                                        <p:tav tm="0">
                                          <p:val>
                                            <p:fltVal val="0"/>
                                          </p:val>
                                        </p:tav>
                                        <p:tav tm="100000">
                                          <p:val>
                                            <p:strVal val="#ppt_w"/>
                                          </p:val>
                                        </p:tav>
                                      </p:tavLst>
                                    </p:anim>
                                    <p:anim calcmode="lin" valueType="num">
                                      <p:cBhvr>
                                        <p:cTn id="38" dur="500" fill="hold"/>
                                        <p:tgtEl>
                                          <p:spTgt spid="100"/>
                                        </p:tgtEl>
                                        <p:attrNameLst>
                                          <p:attrName>ppt_h</p:attrName>
                                        </p:attrNameLst>
                                      </p:cBhvr>
                                      <p:tavLst>
                                        <p:tav tm="0">
                                          <p:val>
                                            <p:fltVal val="0"/>
                                          </p:val>
                                        </p:tav>
                                        <p:tav tm="100000">
                                          <p:val>
                                            <p:strVal val="#ppt_h"/>
                                          </p:val>
                                        </p:tav>
                                      </p:tavLst>
                                    </p:anim>
                                    <p:animEffect transition="in" filter="fade">
                                      <p:cBhvr>
                                        <p:cTn id="39" dur="500"/>
                                        <p:tgtEl>
                                          <p:spTgt spid="100"/>
                                        </p:tgtEl>
                                      </p:cBhvr>
                                    </p:animEffect>
                                  </p:childTnLst>
                                </p:cTn>
                              </p:par>
                              <p:par>
                                <p:cTn id="40" presetID="53" presetClass="entr" presetSubtype="16" fill="hold" nodeType="withEffect">
                                  <p:stCondLst>
                                    <p:cond delay="0"/>
                                  </p:stCondLst>
                                  <p:childTnLst>
                                    <p:set>
                                      <p:cBhvr>
                                        <p:cTn id="41" dur="1" fill="hold">
                                          <p:stCondLst>
                                            <p:cond delay="0"/>
                                          </p:stCondLst>
                                        </p:cTn>
                                        <p:tgtEl>
                                          <p:spTgt spid="101"/>
                                        </p:tgtEl>
                                        <p:attrNameLst>
                                          <p:attrName>style.visibility</p:attrName>
                                        </p:attrNameLst>
                                      </p:cBhvr>
                                      <p:to>
                                        <p:strVal val="visible"/>
                                      </p:to>
                                    </p:set>
                                    <p:anim calcmode="lin" valueType="num">
                                      <p:cBhvr>
                                        <p:cTn id="42" dur="500" fill="hold"/>
                                        <p:tgtEl>
                                          <p:spTgt spid="101"/>
                                        </p:tgtEl>
                                        <p:attrNameLst>
                                          <p:attrName>ppt_w</p:attrName>
                                        </p:attrNameLst>
                                      </p:cBhvr>
                                      <p:tavLst>
                                        <p:tav tm="0">
                                          <p:val>
                                            <p:fltVal val="0"/>
                                          </p:val>
                                        </p:tav>
                                        <p:tav tm="100000">
                                          <p:val>
                                            <p:strVal val="#ppt_w"/>
                                          </p:val>
                                        </p:tav>
                                      </p:tavLst>
                                    </p:anim>
                                    <p:anim calcmode="lin" valueType="num">
                                      <p:cBhvr>
                                        <p:cTn id="43" dur="500" fill="hold"/>
                                        <p:tgtEl>
                                          <p:spTgt spid="101"/>
                                        </p:tgtEl>
                                        <p:attrNameLst>
                                          <p:attrName>ppt_h</p:attrName>
                                        </p:attrNameLst>
                                      </p:cBhvr>
                                      <p:tavLst>
                                        <p:tav tm="0">
                                          <p:val>
                                            <p:fltVal val="0"/>
                                          </p:val>
                                        </p:tav>
                                        <p:tav tm="100000">
                                          <p:val>
                                            <p:strVal val="#ppt_h"/>
                                          </p:val>
                                        </p:tav>
                                      </p:tavLst>
                                    </p:anim>
                                    <p:animEffect transition="in" filter="fade">
                                      <p:cBhvr>
                                        <p:cTn id="44" dur="500"/>
                                        <p:tgtEl>
                                          <p:spTgt spid="101"/>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wipe(up)">
                                      <p:cBhvr>
                                        <p:cTn id="48" dur="500"/>
                                        <p:tgtEl>
                                          <p:spTgt spid="104"/>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105"/>
                                        </p:tgtEl>
                                        <p:attrNameLst>
                                          <p:attrName>style.visibility</p:attrName>
                                        </p:attrNameLst>
                                      </p:cBhvr>
                                      <p:to>
                                        <p:strVal val="visible"/>
                                      </p:to>
                                    </p:set>
                                    <p:anim calcmode="lin" valueType="num">
                                      <p:cBhvr>
                                        <p:cTn id="52" dur="500" fill="hold"/>
                                        <p:tgtEl>
                                          <p:spTgt spid="105"/>
                                        </p:tgtEl>
                                        <p:attrNameLst>
                                          <p:attrName>ppt_w</p:attrName>
                                        </p:attrNameLst>
                                      </p:cBhvr>
                                      <p:tavLst>
                                        <p:tav tm="0">
                                          <p:val>
                                            <p:fltVal val="0"/>
                                          </p:val>
                                        </p:tav>
                                        <p:tav tm="100000">
                                          <p:val>
                                            <p:strVal val="#ppt_w"/>
                                          </p:val>
                                        </p:tav>
                                      </p:tavLst>
                                    </p:anim>
                                    <p:anim calcmode="lin" valueType="num">
                                      <p:cBhvr>
                                        <p:cTn id="53" dur="500" fill="hold"/>
                                        <p:tgtEl>
                                          <p:spTgt spid="105"/>
                                        </p:tgtEl>
                                        <p:attrNameLst>
                                          <p:attrName>ppt_h</p:attrName>
                                        </p:attrNameLst>
                                      </p:cBhvr>
                                      <p:tavLst>
                                        <p:tav tm="0">
                                          <p:val>
                                            <p:fltVal val="0"/>
                                          </p:val>
                                        </p:tav>
                                        <p:tav tm="100000">
                                          <p:val>
                                            <p:strVal val="#ppt_h"/>
                                          </p:val>
                                        </p:tav>
                                      </p:tavLst>
                                    </p:anim>
                                    <p:animEffect transition="in" filter="fade">
                                      <p:cBhvr>
                                        <p:cTn id="54" dur="500"/>
                                        <p:tgtEl>
                                          <p:spTgt spid="105"/>
                                        </p:tgtEl>
                                      </p:cBhvr>
                                    </p:animEffect>
                                  </p:childTnLst>
                                </p:cTn>
                              </p:par>
                              <p:par>
                                <p:cTn id="55" presetID="53" presetClass="entr" presetSubtype="16" fill="hold" nodeType="with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p:cTn id="57" dur="500" fill="hold"/>
                                        <p:tgtEl>
                                          <p:spTgt spid="106"/>
                                        </p:tgtEl>
                                        <p:attrNameLst>
                                          <p:attrName>ppt_w</p:attrName>
                                        </p:attrNameLst>
                                      </p:cBhvr>
                                      <p:tavLst>
                                        <p:tav tm="0">
                                          <p:val>
                                            <p:fltVal val="0"/>
                                          </p:val>
                                        </p:tav>
                                        <p:tav tm="100000">
                                          <p:val>
                                            <p:strVal val="#ppt_w"/>
                                          </p:val>
                                        </p:tav>
                                      </p:tavLst>
                                    </p:anim>
                                    <p:anim calcmode="lin" valueType="num">
                                      <p:cBhvr>
                                        <p:cTn id="58" dur="500" fill="hold"/>
                                        <p:tgtEl>
                                          <p:spTgt spid="106"/>
                                        </p:tgtEl>
                                        <p:attrNameLst>
                                          <p:attrName>ppt_h</p:attrName>
                                        </p:attrNameLst>
                                      </p:cBhvr>
                                      <p:tavLst>
                                        <p:tav tm="0">
                                          <p:val>
                                            <p:fltVal val="0"/>
                                          </p:val>
                                        </p:tav>
                                        <p:tav tm="100000">
                                          <p:val>
                                            <p:strVal val="#ppt_h"/>
                                          </p:val>
                                        </p:tav>
                                      </p:tavLst>
                                    </p:anim>
                                    <p:animEffect transition="in" filter="fade">
                                      <p:cBhvr>
                                        <p:cTn id="59" dur="500"/>
                                        <p:tgtEl>
                                          <p:spTgt spid="106"/>
                                        </p:tgtEl>
                                      </p:cBhvr>
                                    </p:animEffect>
                                  </p:childTnLst>
                                </p:cTn>
                              </p:par>
                            </p:childTnLst>
                          </p:cTn>
                        </p:par>
                        <p:par>
                          <p:cTn id="60" fill="hold">
                            <p:stCondLst>
                              <p:cond delay="3500"/>
                            </p:stCondLst>
                            <p:childTnLst>
                              <p:par>
                                <p:cTn id="61" presetID="22" presetClass="entr" presetSubtype="1" fill="hold" grpId="0" nodeType="afterEffect">
                                  <p:stCondLst>
                                    <p:cond delay="0"/>
                                  </p:stCondLst>
                                  <p:childTnLst>
                                    <p:set>
                                      <p:cBhvr>
                                        <p:cTn id="62" dur="1" fill="hold">
                                          <p:stCondLst>
                                            <p:cond delay="0"/>
                                          </p:stCondLst>
                                        </p:cTn>
                                        <p:tgtEl>
                                          <p:spTgt spid="109"/>
                                        </p:tgtEl>
                                        <p:attrNameLst>
                                          <p:attrName>style.visibility</p:attrName>
                                        </p:attrNameLst>
                                      </p:cBhvr>
                                      <p:to>
                                        <p:strVal val="visible"/>
                                      </p:to>
                                    </p:set>
                                    <p:animEffect transition="in" filter="wipe(up)">
                                      <p:cBhvr>
                                        <p:cTn id="63" dur="500"/>
                                        <p:tgtEl>
                                          <p:spTgt spid="109"/>
                                        </p:tgtEl>
                                      </p:cBhvr>
                                    </p:animEffect>
                                  </p:childTnLst>
                                </p:cTn>
                              </p:par>
                              <p:par>
                                <p:cTn id="64" presetID="10" presetClass="entr" presetSubtype="0"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par>
                                <p:cTn id="67" presetID="10" presetClass="entr" presetSubtype="0" fill="hold"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10" presetClass="entr" presetSubtype="0" fill="hold"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4" grpId="0"/>
      <p:bldP spid="95" grpId="0" animBg="1"/>
      <p:bldP spid="99" grpId="0"/>
      <p:bldP spid="100" grpId="0" animBg="1"/>
      <p:bldP spid="104" grpId="0"/>
      <p:bldP spid="105" grpId="0" animBg="1"/>
      <p:bldP spid="10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Diamond 5"/>
          <p:cNvSpPr/>
          <p:nvPr/>
        </p:nvSpPr>
        <p:spPr>
          <a:xfrm>
            <a:off x="3632968" y="1400751"/>
            <a:ext cx="4926061" cy="4926061"/>
          </a:xfrm>
          <a:prstGeom prst="diamond">
            <a:avLst/>
          </a:prstGeom>
          <a:solidFill>
            <a:srgbClr val="FECEE6"/>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35" name="Freeform 6"/>
          <p:cNvSpPr/>
          <p:nvPr/>
        </p:nvSpPr>
        <p:spPr>
          <a:xfrm>
            <a:off x="4100945" y="1868727"/>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2311342">
              <a:lnSpc>
                <a:spcPct val="90000"/>
              </a:lnSpc>
              <a:spcBef>
                <a:spcPct val="0"/>
              </a:spcBef>
              <a:spcAft>
                <a:spcPct val="35000"/>
              </a:spcAft>
            </a:pPr>
            <a:endParaRPr lang="en-GB" sz="8800" dirty="0">
              <a:latin typeface="+mj-lt"/>
            </a:endParaRPr>
          </a:p>
        </p:txBody>
      </p:sp>
      <p:sp>
        <p:nvSpPr>
          <p:cNvPr id="236" name="Freeform 7"/>
          <p:cNvSpPr/>
          <p:nvPr/>
        </p:nvSpPr>
        <p:spPr>
          <a:xfrm>
            <a:off x="6169891" y="1868727"/>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2311342">
              <a:lnSpc>
                <a:spcPct val="90000"/>
              </a:lnSpc>
              <a:spcBef>
                <a:spcPct val="0"/>
              </a:spcBef>
              <a:spcAft>
                <a:spcPct val="35000"/>
              </a:spcAft>
            </a:pPr>
            <a:endParaRPr lang="en-GB" sz="8800" dirty="0">
              <a:latin typeface="+mj-lt"/>
            </a:endParaRPr>
          </a:p>
        </p:txBody>
      </p:sp>
      <p:sp>
        <p:nvSpPr>
          <p:cNvPr id="237" name="Freeform 8"/>
          <p:cNvSpPr/>
          <p:nvPr/>
        </p:nvSpPr>
        <p:spPr>
          <a:xfrm>
            <a:off x="4100945" y="3937673"/>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2311342">
              <a:lnSpc>
                <a:spcPct val="90000"/>
              </a:lnSpc>
              <a:spcBef>
                <a:spcPct val="0"/>
              </a:spcBef>
              <a:spcAft>
                <a:spcPct val="35000"/>
              </a:spcAft>
            </a:pPr>
            <a:endParaRPr lang="en-GB" sz="8800" dirty="0">
              <a:latin typeface="+mj-lt"/>
            </a:endParaRPr>
          </a:p>
        </p:txBody>
      </p:sp>
      <p:sp>
        <p:nvSpPr>
          <p:cNvPr id="264" name="Freeform 9"/>
          <p:cNvSpPr/>
          <p:nvPr/>
        </p:nvSpPr>
        <p:spPr>
          <a:xfrm>
            <a:off x="6169891" y="3937673"/>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2311342">
              <a:lnSpc>
                <a:spcPct val="90000"/>
              </a:lnSpc>
              <a:spcBef>
                <a:spcPct val="0"/>
              </a:spcBef>
              <a:spcAft>
                <a:spcPct val="35000"/>
              </a:spcAft>
            </a:pPr>
            <a:endParaRPr lang="en-GB" sz="8800" dirty="0"/>
          </a:p>
        </p:txBody>
      </p:sp>
      <p:sp>
        <p:nvSpPr>
          <p:cNvPr id="20" name="TextBox 19"/>
          <p:cNvSpPr txBox="1"/>
          <p:nvPr/>
        </p:nvSpPr>
        <p:spPr>
          <a:xfrm>
            <a:off x="8556029" y="2138006"/>
            <a:ext cx="1723549" cy="400110"/>
          </a:xfrm>
          <a:prstGeom prst="rect">
            <a:avLst/>
          </a:prstGeom>
          <a:noFill/>
        </p:spPr>
        <p:txBody>
          <a:bodyPr wrap="none" rtlCol="0">
            <a:spAutoFit/>
          </a:bodyPr>
          <a:lstStyle/>
          <a:p>
            <a:r>
              <a:rPr lang="zh-CN" altLang="en-US" sz="2000" b="1" dirty="0">
                <a:solidFill>
                  <a:srgbClr val="FC2692"/>
                </a:solidFill>
                <a:latin typeface="微软雅黑" pitchFamily="34" charset="-122"/>
                <a:ea typeface="微软雅黑" pitchFamily="34" charset="-122"/>
              </a:rPr>
              <a:t>点击添加文本</a:t>
            </a:r>
          </a:p>
        </p:txBody>
      </p:sp>
      <p:sp>
        <p:nvSpPr>
          <p:cNvPr id="21" name="TextBox 20"/>
          <p:cNvSpPr txBox="1"/>
          <p:nvPr/>
        </p:nvSpPr>
        <p:spPr>
          <a:xfrm>
            <a:off x="8556029" y="2664323"/>
            <a:ext cx="2436515" cy="1077218"/>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8556029" y="3857757"/>
            <a:ext cx="1723549" cy="400110"/>
          </a:xfrm>
          <a:prstGeom prst="rect">
            <a:avLst/>
          </a:prstGeom>
          <a:noFill/>
        </p:spPr>
        <p:txBody>
          <a:bodyPr wrap="none" rtlCol="0">
            <a:spAutoFit/>
          </a:bodyPr>
          <a:lstStyle/>
          <a:p>
            <a:r>
              <a:rPr lang="zh-CN" altLang="en-US" sz="2000" b="1" dirty="0">
                <a:solidFill>
                  <a:srgbClr val="FC2692"/>
                </a:solidFill>
                <a:latin typeface="微软雅黑" pitchFamily="34" charset="-122"/>
                <a:ea typeface="微软雅黑" pitchFamily="34" charset="-122"/>
              </a:rPr>
              <a:t>点击添加文本</a:t>
            </a:r>
          </a:p>
        </p:txBody>
      </p:sp>
      <p:sp>
        <p:nvSpPr>
          <p:cNvPr id="23" name="TextBox 22"/>
          <p:cNvSpPr txBox="1"/>
          <p:nvPr/>
        </p:nvSpPr>
        <p:spPr>
          <a:xfrm>
            <a:off x="8556029" y="4384074"/>
            <a:ext cx="2436515" cy="1077218"/>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2068194" y="3857757"/>
            <a:ext cx="1723550" cy="400110"/>
          </a:xfrm>
          <a:prstGeom prst="rect">
            <a:avLst/>
          </a:prstGeom>
          <a:noFill/>
        </p:spPr>
        <p:txBody>
          <a:bodyPr wrap="none" rtlCol="0">
            <a:spAutoFit/>
          </a:bodyPr>
          <a:lstStyle/>
          <a:p>
            <a:pPr algn="r"/>
            <a:r>
              <a:rPr lang="zh-CN" altLang="en-US" sz="2000" b="1" dirty="0">
                <a:solidFill>
                  <a:srgbClr val="FC2692"/>
                </a:solidFill>
                <a:latin typeface="微软雅黑" pitchFamily="34" charset="-122"/>
                <a:ea typeface="微软雅黑" pitchFamily="34" charset="-122"/>
              </a:rPr>
              <a:t>点击添加文本</a:t>
            </a:r>
          </a:p>
        </p:txBody>
      </p:sp>
      <p:sp>
        <p:nvSpPr>
          <p:cNvPr id="25" name="TextBox 24"/>
          <p:cNvSpPr txBox="1"/>
          <p:nvPr/>
        </p:nvSpPr>
        <p:spPr>
          <a:xfrm>
            <a:off x="1355229" y="4384074"/>
            <a:ext cx="2436515" cy="1077218"/>
          </a:xfrm>
          <a:prstGeom prst="rect">
            <a:avLst/>
          </a:prstGeom>
          <a:noFill/>
        </p:spPr>
        <p:txBody>
          <a:bodyPr wrap="square" rtlCol="0">
            <a:spAutoFit/>
          </a:bodyPr>
          <a:lstStyle/>
          <a:p>
            <a:pPr algn="r"/>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2068194" y="2203173"/>
            <a:ext cx="1723550" cy="400110"/>
          </a:xfrm>
          <a:prstGeom prst="rect">
            <a:avLst/>
          </a:prstGeom>
          <a:noFill/>
        </p:spPr>
        <p:txBody>
          <a:bodyPr wrap="none" rtlCol="0">
            <a:spAutoFit/>
          </a:bodyPr>
          <a:lstStyle/>
          <a:p>
            <a:pPr algn="r"/>
            <a:r>
              <a:rPr lang="zh-CN" altLang="en-US" sz="2000" b="1" dirty="0">
                <a:solidFill>
                  <a:srgbClr val="FC2692"/>
                </a:solidFill>
                <a:latin typeface="微软雅黑" pitchFamily="34" charset="-122"/>
                <a:ea typeface="微软雅黑" pitchFamily="34" charset="-122"/>
              </a:rPr>
              <a:t>点击添加文本</a:t>
            </a:r>
          </a:p>
        </p:txBody>
      </p:sp>
      <p:sp>
        <p:nvSpPr>
          <p:cNvPr id="27" name="TextBox 26"/>
          <p:cNvSpPr txBox="1"/>
          <p:nvPr/>
        </p:nvSpPr>
        <p:spPr>
          <a:xfrm>
            <a:off x="1355229" y="2729490"/>
            <a:ext cx="2436515" cy="1077218"/>
          </a:xfrm>
          <a:prstGeom prst="rect">
            <a:avLst/>
          </a:prstGeom>
          <a:noFill/>
        </p:spPr>
        <p:txBody>
          <a:bodyPr wrap="square" rtlCol="0">
            <a:spAutoFit/>
          </a:bodyPr>
          <a:lstStyle/>
          <a:p>
            <a:pPr algn="r"/>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3" name="灯片编号占位符 2"/>
          <p:cNvSpPr>
            <a:spLocks noGrp="1"/>
          </p:cNvSpPr>
          <p:nvPr>
            <p:ph type="sldNum" sz="quarter" idx="12"/>
          </p:nvPr>
        </p:nvSpPr>
        <p:spPr/>
        <p:txBody>
          <a:bodyPr/>
          <a:lstStyle/>
          <a:p>
            <a:fld id="{0942A7D8-7BAA-4C4E-860D-7E3507E96D7B}" type="slidenum">
              <a:rPr lang="zh-CN" altLang="en-US" smtClean="0"/>
              <a:pPr/>
              <a:t>6</a:t>
            </a:fld>
            <a:endParaRPr lang="zh-CN" altLang="en-US"/>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489457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4"/>
                                        </p:tgtEl>
                                        <p:attrNameLst>
                                          <p:attrName>style.visibility</p:attrName>
                                        </p:attrNameLst>
                                      </p:cBhvr>
                                      <p:to>
                                        <p:strVal val="visible"/>
                                      </p:to>
                                    </p:set>
                                    <p:anim calcmode="lin" valueType="num">
                                      <p:cBhvr>
                                        <p:cTn id="7" dur="500" fill="hold"/>
                                        <p:tgtEl>
                                          <p:spTgt spid="234"/>
                                        </p:tgtEl>
                                        <p:attrNameLst>
                                          <p:attrName>ppt_w</p:attrName>
                                        </p:attrNameLst>
                                      </p:cBhvr>
                                      <p:tavLst>
                                        <p:tav tm="0">
                                          <p:val>
                                            <p:fltVal val="0"/>
                                          </p:val>
                                        </p:tav>
                                        <p:tav tm="100000">
                                          <p:val>
                                            <p:strVal val="#ppt_w"/>
                                          </p:val>
                                        </p:tav>
                                      </p:tavLst>
                                    </p:anim>
                                    <p:anim calcmode="lin" valueType="num">
                                      <p:cBhvr>
                                        <p:cTn id="8" dur="500" fill="hold"/>
                                        <p:tgtEl>
                                          <p:spTgt spid="234"/>
                                        </p:tgtEl>
                                        <p:attrNameLst>
                                          <p:attrName>ppt_h</p:attrName>
                                        </p:attrNameLst>
                                      </p:cBhvr>
                                      <p:tavLst>
                                        <p:tav tm="0">
                                          <p:val>
                                            <p:fltVal val="0"/>
                                          </p:val>
                                        </p:tav>
                                        <p:tav tm="100000">
                                          <p:val>
                                            <p:strVal val="#ppt_h"/>
                                          </p:val>
                                        </p:tav>
                                      </p:tavLst>
                                    </p:anim>
                                    <p:animEffect transition="in" filter="fade">
                                      <p:cBhvr>
                                        <p:cTn id="9" dur="500"/>
                                        <p:tgtEl>
                                          <p:spTgt spid="234"/>
                                        </p:tgtEl>
                                      </p:cBhvr>
                                    </p:animEffect>
                                  </p:childTnLst>
                                </p:cTn>
                              </p:par>
                              <p:par>
                                <p:cTn id="10" presetID="53" presetClass="entr" presetSubtype="528" fill="hold" grpId="0" nodeType="withEffect">
                                  <p:stCondLst>
                                    <p:cond delay="500"/>
                                  </p:stCondLst>
                                  <p:childTnLst>
                                    <p:set>
                                      <p:cBhvr>
                                        <p:cTn id="11" dur="1" fill="hold">
                                          <p:stCondLst>
                                            <p:cond delay="0"/>
                                          </p:stCondLst>
                                        </p:cTn>
                                        <p:tgtEl>
                                          <p:spTgt spid="235"/>
                                        </p:tgtEl>
                                        <p:attrNameLst>
                                          <p:attrName>style.visibility</p:attrName>
                                        </p:attrNameLst>
                                      </p:cBhvr>
                                      <p:to>
                                        <p:strVal val="visible"/>
                                      </p:to>
                                    </p:set>
                                    <p:anim calcmode="lin" valueType="num">
                                      <p:cBhvr>
                                        <p:cTn id="12" dur="500" fill="hold"/>
                                        <p:tgtEl>
                                          <p:spTgt spid="235"/>
                                        </p:tgtEl>
                                        <p:attrNameLst>
                                          <p:attrName>ppt_w</p:attrName>
                                        </p:attrNameLst>
                                      </p:cBhvr>
                                      <p:tavLst>
                                        <p:tav tm="0">
                                          <p:val>
                                            <p:fltVal val="0"/>
                                          </p:val>
                                        </p:tav>
                                        <p:tav tm="100000">
                                          <p:val>
                                            <p:strVal val="#ppt_w"/>
                                          </p:val>
                                        </p:tav>
                                      </p:tavLst>
                                    </p:anim>
                                    <p:anim calcmode="lin" valueType="num">
                                      <p:cBhvr>
                                        <p:cTn id="13" dur="500" fill="hold"/>
                                        <p:tgtEl>
                                          <p:spTgt spid="235"/>
                                        </p:tgtEl>
                                        <p:attrNameLst>
                                          <p:attrName>ppt_h</p:attrName>
                                        </p:attrNameLst>
                                      </p:cBhvr>
                                      <p:tavLst>
                                        <p:tav tm="0">
                                          <p:val>
                                            <p:fltVal val="0"/>
                                          </p:val>
                                        </p:tav>
                                        <p:tav tm="100000">
                                          <p:val>
                                            <p:strVal val="#ppt_h"/>
                                          </p:val>
                                        </p:tav>
                                      </p:tavLst>
                                    </p:anim>
                                    <p:animEffect transition="in" filter="fade">
                                      <p:cBhvr>
                                        <p:cTn id="14" dur="500"/>
                                        <p:tgtEl>
                                          <p:spTgt spid="235"/>
                                        </p:tgtEl>
                                      </p:cBhvr>
                                    </p:animEffect>
                                    <p:anim calcmode="lin" valueType="num">
                                      <p:cBhvr>
                                        <p:cTn id="15" dur="500" fill="hold"/>
                                        <p:tgtEl>
                                          <p:spTgt spid="235"/>
                                        </p:tgtEl>
                                        <p:attrNameLst>
                                          <p:attrName>ppt_x</p:attrName>
                                        </p:attrNameLst>
                                      </p:cBhvr>
                                      <p:tavLst>
                                        <p:tav tm="0">
                                          <p:val>
                                            <p:fltVal val="0.5"/>
                                          </p:val>
                                        </p:tav>
                                        <p:tav tm="100000">
                                          <p:val>
                                            <p:strVal val="#ppt_x"/>
                                          </p:val>
                                        </p:tav>
                                      </p:tavLst>
                                    </p:anim>
                                    <p:anim calcmode="lin" valueType="num">
                                      <p:cBhvr>
                                        <p:cTn id="16" dur="500" fill="hold"/>
                                        <p:tgtEl>
                                          <p:spTgt spid="235"/>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750"/>
                                  </p:stCondLst>
                                  <p:childTnLst>
                                    <p:set>
                                      <p:cBhvr>
                                        <p:cTn id="18" dur="1" fill="hold">
                                          <p:stCondLst>
                                            <p:cond delay="0"/>
                                          </p:stCondLst>
                                        </p:cTn>
                                        <p:tgtEl>
                                          <p:spTgt spid="236"/>
                                        </p:tgtEl>
                                        <p:attrNameLst>
                                          <p:attrName>style.visibility</p:attrName>
                                        </p:attrNameLst>
                                      </p:cBhvr>
                                      <p:to>
                                        <p:strVal val="visible"/>
                                      </p:to>
                                    </p:set>
                                    <p:anim calcmode="lin" valueType="num">
                                      <p:cBhvr>
                                        <p:cTn id="19" dur="500" fill="hold"/>
                                        <p:tgtEl>
                                          <p:spTgt spid="236"/>
                                        </p:tgtEl>
                                        <p:attrNameLst>
                                          <p:attrName>ppt_w</p:attrName>
                                        </p:attrNameLst>
                                      </p:cBhvr>
                                      <p:tavLst>
                                        <p:tav tm="0">
                                          <p:val>
                                            <p:fltVal val="0"/>
                                          </p:val>
                                        </p:tav>
                                        <p:tav tm="100000">
                                          <p:val>
                                            <p:strVal val="#ppt_w"/>
                                          </p:val>
                                        </p:tav>
                                      </p:tavLst>
                                    </p:anim>
                                    <p:anim calcmode="lin" valueType="num">
                                      <p:cBhvr>
                                        <p:cTn id="20" dur="500" fill="hold"/>
                                        <p:tgtEl>
                                          <p:spTgt spid="236"/>
                                        </p:tgtEl>
                                        <p:attrNameLst>
                                          <p:attrName>ppt_h</p:attrName>
                                        </p:attrNameLst>
                                      </p:cBhvr>
                                      <p:tavLst>
                                        <p:tav tm="0">
                                          <p:val>
                                            <p:fltVal val="0"/>
                                          </p:val>
                                        </p:tav>
                                        <p:tav tm="100000">
                                          <p:val>
                                            <p:strVal val="#ppt_h"/>
                                          </p:val>
                                        </p:tav>
                                      </p:tavLst>
                                    </p:anim>
                                    <p:animEffect transition="in" filter="fade">
                                      <p:cBhvr>
                                        <p:cTn id="21" dur="500"/>
                                        <p:tgtEl>
                                          <p:spTgt spid="236"/>
                                        </p:tgtEl>
                                      </p:cBhvr>
                                    </p:animEffect>
                                    <p:anim calcmode="lin" valueType="num">
                                      <p:cBhvr>
                                        <p:cTn id="22" dur="500" fill="hold"/>
                                        <p:tgtEl>
                                          <p:spTgt spid="236"/>
                                        </p:tgtEl>
                                        <p:attrNameLst>
                                          <p:attrName>ppt_x</p:attrName>
                                        </p:attrNameLst>
                                      </p:cBhvr>
                                      <p:tavLst>
                                        <p:tav tm="0">
                                          <p:val>
                                            <p:fltVal val="0.5"/>
                                          </p:val>
                                        </p:tav>
                                        <p:tav tm="100000">
                                          <p:val>
                                            <p:strVal val="#ppt_x"/>
                                          </p:val>
                                        </p:tav>
                                      </p:tavLst>
                                    </p:anim>
                                    <p:anim calcmode="lin" valueType="num">
                                      <p:cBhvr>
                                        <p:cTn id="23" dur="500" fill="hold"/>
                                        <p:tgtEl>
                                          <p:spTgt spid="23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1000"/>
                                  </p:stCondLst>
                                  <p:childTnLst>
                                    <p:set>
                                      <p:cBhvr>
                                        <p:cTn id="25" dur="1" fill="hold">
                                          <p:stCondLst>
                                            <p:cond delay="0"/>
                                          </p:stCondLst>
                                        </p:cTn>
                                        <p:tgtEl>
                                          <p:spTgt spid="264"/>
                                        </p:tgtEl>
                                        <p:attrNameLst>
                                          <p:attrName>style.visibility</p:attrName>
                                        </p:attrNameLst>
                                      </p:cBhvr>
                                      <p:to>
                                        <p:strVal val="visible"/>
                                      </p:to>
                                    </p:set>
                                    <p:anim calcmode="lin" valueType="num">
                                      <p:cBhvr>
                                        <p:cTn id="26" dur="500" fill="hold"/>
                                        <p:tgtEl>
                                          <p:spTgt spid="264"/>
                                        </p:tgtEl>
                                        <p:attrNameLst>
                                          <p:attrName>ppt_w</p:attrName>
                                        </p:attrNameLst>
                                      </p:cBhvr>
                                      <p:tavLst>
                                        <p:tav tm="0">
                                          <p:val>
                                            <p:fltVal val="0"/>
                                          </p:val>
                                        </p:tav>
                                        <p:tav tm="100000">
                                          <p:val>
                                            <p:strVal val="#ppt_w"/>
                                          </p:val>
                                        </p:tav>
                                      </p:tavLst>
                                    </p:anim>
                                    <p:anim calcmode="lin" valueType="num">
                                      <p:cBhvr>
                                        <p:cTn id="27" dur="500" fill="hold"/>
                                        <p:tgtEl>
                                          <p:spTgt spid="264"/>
                                        </p:tgtEl>
                                        <p:attrNameLst>
                                          <p:attrName>ppt_h</p:attrName>
                                        </p:attrNameLst>
                                      </p:cBhvr>
                                      <p:tavLst>
                                        <p:tav tm="0">
                                          <p:val>
                                            <p:fltVal val="0"/>
                                          </p:val>
                                        </p:tav>
                                        <p:tav tm="100000">
                                          <p:val>
                                            <p:strVal val="#ppt_h"/>
                                          </p:val>
                                        </p:tav>
                                      </p:tavLst>
                                    </p:anim>
                                    <p:animEffect transition="in" filter="fade">
                                      <p:cBhvr>
                                        <p:cTn id="28" dur="500"/>
                                        <p:tgtEl>
                                          <p:spTgt spid="264"/>
                                        </p:tgtEl>
                                      </p:cBhvr>
                                    </p:animEffect>
                                    <p:anim calcmode="lin" valueType="num">
                                      <p:cBhvr>
                                        <p:cTn id="29" dur="500" fill="hold"/>
                                        <p:tgtEl>
                                          <p:spTgt spid="264"/>
                                        </p:tgtEl>
                                        <p:attrNameLst>
                                          <p:attrName>ppt_x</p:attrName>
                                        </p:attrNameLst>
                                      </p:cBhvr>
                                      <p:tavLst>
                                        <p:tav tm="0">
                                          <p:val>
                                            <p:fltVal val="0.5"/>
                                          </p:val>
                                        </p:tav>
                                        <p:tav tm="100000">
                                          <p:val>
                                            <p:strVal val="#ppt_x"/>
                                          </p:val>
                                        </p:tav>
                                      </p:tavLst>
                                    </p:anim>
                                    <p:anim calcmode="lin" valueType="num">
                                      <p:cBhvr>
                                        <p:cTn id="30" dur="500" fill="hold"/>
                                        <p:tgtEl>
                                          <p:spTgt spid="264"/>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250"/>
                                  </p:stCondLst>
                                  <p:childTnLst>
                                    <p:set>
                                      <p:cBhvr>
                                        <p:cTn id="32" dur="1" fill="hold">
                                          <p:stCondLst>
                                            <p:cond delay="0"/>
                                          </p:stCondLst>
                                        </p:cTn>
                                        <p:tgtEl>
                                          <p:spTgt spid="237"/>
                                        </p:tgtEl>
                                        <p:attrNameLst>
                                          <p:attrName>style.visibility</p:attrName>
                                        </p:attrNameLst>
                                      </p:cBhvr>
                                      <p:to>
                                        <p:strVal val="visible"/>
                                      </p:to>
                                    </p:set>
                                    <p:anim calcmode="lin" valueType="num">
                                      <p:cBhvr>
                                        <p:cTn id="33" dur="500" fill="hold"/>
                                        <p:tgtEl>
                                          <p:spTgt spid="237"/>
                                        </p:tgtEl>
                                        <p:attrNameLst>
                                          <p:attrName>ppt_w</p:attrName>
                                        </p:attrNameLst>
                                      </p:cBhvr>
                                      <p:tavLst>
                                        <p:tav tm="0">
                                          <p:val>
                                            <p:fltVal val="0"/>
                                          </p:val>
                                        </p:tav>
                                        <p:tav tm="100000">
                                          <p:val>
                                            <p:strVal val="#ppt_w"/>
                                          </p:val>
                                        </p:tav>
                                      </p:tavLst>
                                    </p:anim>
                                    <p:anim calcmode="lin" valueType="num">
                                      <p:cBhvr>
                                        <p:cTn id="34" dur="500" fill="hold"/>
                                        <p:tgtEl>
                                          <p:spTgt spid="237"/>
                                        </p:tgtEl>
                                        <p:attrNameLst>
                                          <p:attrName>ppt_h</p:attrName>
                                        </p:attrNameLst>
                                      </p:cBhvr>
                                      <p:tavLst>
                                        <p:tav tm="0">
                                          <p:val>
                                            <p:fltVal val="0"/>
                                          </p:val>
                                        </p:tav>
                                        <p:tav tm="100000">
                                          <p:val>
                                            <p:strVal val="#ppt_h"/>
                                          </p:val>
                                        </p:tav>
                                      </p:tavLst>
                                    </p:anim>
                                    <p:animEffect transition="in" filter="fade">
                                      <p:cBhvr>
                                        <p:cTn id="35" dur="500"/>
                                        <p:tgtEl>
                                          <p:spTgt spid="237"/>
                                        </p:tgtEl>
                                      </p:cBhvr>
                                    </p:animEffect>
                                    <p:anim calcmode="lin" valueType="num">
                                      <p:cBhvr>
                                        <p:cTn id="36" dur="500" fill="hold"/>
                                        <p:tgtEl>
                                          <p:spTgt spid="237"/>
                                        </p:tgtEl>
                                        <p:attrNameLst>
                                          <p:attrName>ppt_x</p:attrName>
                                        </p:attrNameLst>
                                      </p:cBhvr>
                                      <p:tavLst>
                                        <p:tav tm="0">
                                          <p:val>
                                            <p:fltVal val="0.5"/>
                                          </p:val>
                                        </p:tav>
                                        <p:tav tm="100000">
                                          <p:val>
                                            <p:strVal val="#ppt_x"/>
                                          </p:val>
                                        </p:tav>
                                      </p:tavLst>
                                    </p:anim>
                                    <p:anim calcmode="lin" valueType="num">
                                      <p:cBhvr>
                                        <p:cTn id="37" dur="500" fill="hold"/>
                                        <p:tgtEl>
                                          <p:spTgt spid="237"/>
                                        </p:tgtEl>
                                        <p:attrNameLst>
                                          <p:attrName>ppt_y</p:attrName>
                                        </p:attrNameLst>
                                      </p:cBhvr>
                                      <p:tavLst>
                                        <p:tav tm="0">
                                          <p:val>
                                            <p:fltVal val="0.5"/>
                                          </p:val>
                                        </p:tav>
                                        <p:tav tm="100000">
                                          <p:val>
                                            <p:strVal val="#ppt_y"/>
                                          </p:val>
                                        </p:tav>
                                      </p:tavLst>
                                    </p:anim>
                                  </p:childTnLst>
                                </p:cTn>
                              </p:par>
                            </p:childTnLst>
                          </p:cTn>
                        </p:par>
                        <p:par>
                          <p:cTn id="38" fill="hold">
                            <p:stCondLst>
                              <p:cond delay="1750"/>
                            </p:stCondLst>
                            <p:childTnLst>
                              <p:par>
                                <p:cTn id="39" presetID="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par>
                                <p:cTn id="43" presetID="2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childTnLst>
                          </p:cTn>
                        </p:par>
                        <p:par>
                          <p:cTn id="46" fill="hold">
                            <p:stCondLst>
                              <p:cond delay="2250"/>
                            </p:stCondLst>
                            <p:childTnLst>
                              <p:par>
                                <p:cTn id="47" presetID="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par>
                                <p:cTn id="51" presetID="22" presetClass="entr" presetSubtype="2"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right)">
                                      <p:cBhvr>
                                        <p:cTn id="53" dur="500"/>
                                        <p:tgtEl>
                                          <p:spTgt spid="25"/>
                                        </p:tgtEl>
                                      </p:cBhvr>
                                    </p:animEffect>
                                  </p:childTnLst>
                                </p:cTn>
                              </p:par>
                            </p:childTnLst>
                          </p:cTn>
                        </p:par>
                        <p:par>
                          <p:cTn id="54" fill="hold">
                            <p:stCondLst>
                              <p:cond delay="2750"/>
                            </p:stCondLst>
                            <p:childTnLst>
                              <p:par>
                                <p:cTn id="55" presetID="2" presetClass="entr" presetSubtype="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1+#ppt_w/2"/>
                                          </p:val>
                                        </p:tav>
                                        <p:tav tm="100000">
                                          <p:val>
                                            <p:strVal val="#ppt_x"/>
                                          </p:val>
                                        </p:tav>
                                      </p:tavLst>
                                    </p:anim>
                                    <p:anim calcmode="lin" valueType="num">
                                      <p:cBhvr additive="base">
                                        <p:cTn id="58" dur="500" fill="hold"/>
                                        <p:tgtEl>
                                          <p:spTgt spid="20"/>
                                        </p:tgtEl>
                                        <p:attrNameLst>
                                          <p:attrName>ppt_y</p:attrName>
                                        </p:attrNameLst>
                                      </p:cBhvr>
                                      <p:tavLst>
                                        <p:tav tm="0">
                                          <p:val>
                                            <p:strVal val="#ppt_y"/>
                                          </p:val>
                                        </p:tav>
                                        <p:tav tm="100000">
                                          <p:val>
                                            <p:strVal val="#ppt_y"/>
                                          </p:val>
                                        </p:tav>
                                      </p:tavLst>
                                    </p:anim>
                                  </p:childTnLst>
                                </p:cTn>
                              </p:par>
                              <p:par>
                                <p:cTn id="59" presetID="2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00"/>
                                        <p:tgtEl>
                                          <p:spTgt spid="21"/>
                                        </p:tgtEl>
                                      </p:cBhvr>
                                    </p:animEffect>
                                  </p:childTnLst>
                                </p:cTn>
                              </p:par>
                            </p:childTnLst>
                          </p:cTn>
                        </p:par>
                        <p:par>
                          <p:cTn id="62" fill="hold">
                            <p:stCondLst>
                              <p:cond delay="3250"/>
                            </p:stCondLst>
                            <p:childTnLst>
                              <p:par>
                                <p:cTn id="63" presetID="2" presetClass="entr" presetSubtype="2"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fill="hold"/>
                                        <p:tgtEl>
                                          <p:spTgt spid="22"/>
                                        </p:tgtEl>
                                        <p:attrNameLst>
                                          <p:attrName>ppt_x</p:attrName>
                                        </p:attrNameLst>
                                      </p:cBhvr>
                                      <p:tavLst>
                                        <p:tav tm="0">
                                          <p:val>
                                            <p:strVal val="1+#ppt_w/2"/>
                                          </p:val>
                                        </p:tav>
                                        <p:tav tm="100000">
                                          <p:val>
                                            <p:strVal val="#ppt_x"/>
                                          </p:val>
                                        </p:tav>
                                      </p:tavLst>
                                    </p:anim>
                                    <p:anim calcmode="lin" valueType="num">
                                      <p:cBhvr additive="base">
                                        <p:cTn id="66" dur="500" fill="hold"/>
                                        <p:tgtEl>
                                          <p:spTgt spid="22"/>
                                        </p:tgtEl>
                                        <p:attrNameLst>
                                          <p:attrName>ppt_y</p:attrName>
                                        </p:attrNameLst>
                                      </p:cBhvr>
                                      <p:tavLst>
                                        <p:tav tm="0">
                                          <p:val>
                                            <p:strVal val="#ppt_y"/>
                                          </p:val>
                                        </p:tav>
                                        <p:tav tm="100000">
                                          <p:val>
                                            <p:strVal val="#ppt_y"/>
                                          </p:val>
                                        </p:tav>
                                      </p:tavLst>
                                    </p:anim>
                                  </p:childTnLst>
                                </p:cTn>
                              </p:par>
                              <p:par>
                                <p:cTn id="67" presetID="22" presetClass="entr" presetSubtype="4"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down)">
                                      <p:cBhvr>
                                        <p:cTn id="6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animBg="1"/>
      <p:bldP spid="236" grpId="0" animBg="1"/>
      <p:bldP spid="237" grpId="0" animBg="1"/>
      <p:bldP spid="264" grpId="0" animBg="1"/>
      <p:bldP spid="20" grpId="0"/>
      <p:bldP spid="21" grpId="0"/>
      <p:bldP spid="22" grpId="0"/>
      <p:bldP spid="23" grpId="0"/>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5374257" y="1107676"/>
            <a:ext cx="0" cy="5750136"/>
          </a:xfrm>
          <a:prstGeom prst="lin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6" name="组合 29"/>
          <p:cNvGrpSpPr>
            <a:grpSpLocks/>
          </p:cNvGrpSpPr>
          <p:nvPr/>
        </p:nvGrpSpPr>
        <p:grpSpPr bwMode="auto">
          <a:xfrm>
            <a:off x="5020793" y="1995241"/>
            <a:ext cx="734444" cy="736559"/>
            <a:chOff x="2307521" y="2283162"/>
            <a:chExt cx="551398" cy="551398"/>
          </a:xfrm>
        </p:grpSpPr>
        <p:sp>
          <p:nvSpPr>
            <p:cNvPr id="31" name="椭圆 30"/>
            <p:cNvSpPr/>
            <p:nvPr/>
          </p:nvSpPr>
          <p:spPr>
            <a:xfrm>
              <a:off x="2307521" y="2283162"/>
              <a:ext cx="551398" cy="551398"/>
            </a:xfrm>
            <a:prstGeom prst="ellipse">
              <a:avLst/>
            </a:prstGeom>
            <a:solidFill>
              <a:srgbClr val="FC2692">
                <a:alpha val="5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五角星 40"/>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46"/>
          <p:cNvGrpSpPr>
            <a:grpSpLocks/>
          </p:cNvGrpSpPr>
          <p:nvPr/>
        </p:nvGrpSpPr>
        <p:grpSpPr bwMode="auto">
          <a:xfrm>
            <a:off x="5020793" y="4856817"/>
            <a:ext cx="734444" cy="736559"/>
            <a:chOff x="2307521" y="2283162"/>
            <a:chExt cx="551398" cy="551398"/>
          </a:xfrm>
        </p:grpSpPr>
        <p:sp>
          <p:nvSpPr>
            <p:cNvPr id="48" name="椭圆 47"/>
            <p:cNvSpPr/>
            <p:nvPr/>
          </p:nvSpPr>
          <p:spPr>
            <a:xfrm>
              <a:off x="2307521" y="2283162"/>
              <a:ext cx="551398" cy="551398"/>
            </a:xfrm>
            <a:prstGeom prst="ellipse">
              <a:avLst/>
            </a:prstGeom>
            <a:solidFill>
              <a:srgbClr val="FECEE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五角星 48"/>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6064253" y="1673525"/>
            <a:ext cx="6127748" cy="4381260"/>
            <a:chOff x="6395891" y="1299199"/>
            <a:chExt cx="6462859" cy="4620860"/>
          </a:xfrm>
        </p:grpSpPr>
        <p:pic>
          <p:nvPicPr>
            <p:cNvPr id="27665" name="图片 1"/>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395891" y="1299199"/>
              <a:ext cx="6462141" cy="4620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7293471" y="1528093"/>
              <a:ext cx="5565279" cy="369102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7"/>
          <p:cNvGrpSpPr>
            <a:grpSpLocks/>
          </p:cNvGrpSpPr>
          <p:nvPr/>
        </p:nvGrpSpPr>
        <p:grpSpPr bwMode="auto">
          <a:xfrm>
            <a:off x="1580243" y="1977940"/>
            <a:ext cx="3095552" cy="1772149"/>
            <a:chOff x="4267635" y="880115"/>
            <a:chExt cx="2320294" cy="1329373"/>
          </a:xfrm>
        </p:grpSpPr>
        <p:sp>
          <p:nvSpPr>
            <p:cNvPr id="21" name="文本框 66"/>
            <p:cNvSpPr txBox="1">
              <a:spLocks noChangeArrowheads="1"/>
            </p:cNvSpPr>
            <p:nvPr/>
          </p:nvSpPr>
          <p:spPr bwMode="auto">
            <a:xfrm>
              <a:off x="4267635" y="1101274"/>
              <a:ext cx="2320294" cy="1108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添加相关标题，添加相关标题，添加相关标题，添加相关标题。添加相关标题，添加相关标题，添加相关标题，添加相关标题</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66"/>
            <p:cNvSpPr txBox="1">
              <a:spLocks noChangeArrowheads="1"/>
            </p:cNvSpPr>
            <p:nvPr/>
          </p:nvSpPr>
          <p:spPr bwMode="auto">
            <a:xfrm>
              <a:off x="5242201" y="880115"/>
              <a:ext cx="1345728" cy="230878"/>
            </a:xfrm>
            <a:prstGeom prst="rect">
              <a:avLst/>
            </a:prstGeom>
            <a:noFill/>
            <a:ln>
              <a:noFill/>
            </a:ln>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23" name="组合 7"/>
          <p:cNvGrpSpPr>
            <a:grpSpLocks/>
          </p:cNvGrpSpPr>
          <p:nvPr/>
        </p:nvGrpSpPr>
        <p:grpSpPr bwMode="auto">
          <a:xfrm>
            <a:off x="1580243" y="4563688"/>
            <a:ext cx="3095552" cy="1465000"/>
            <a:chOff x="4267635" y="880115"/>
            <a:chExt cx="2320294" cy="1098969"/>
          </a:xfrm>
        </p:grpSpPr>
        <p:sp>
          <p:nvSpPr>
            <p:cNvPr id="24" name="文本框 66"/>
            <p:cNvSpPr txBox="1">
              <a:spLocks noChangeArrowheads="1"/>
            </p:cNvSpPr>
            <p:nvPr/>
          </p:nvSpPr>
          <p:spPr bwMode="auto">
            <a:xfrm>
              <a:off x="4267635" y="1147921"/>
              <a:ext cx="2320294" cy="83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添加相关标题，添加相关标题，添加相关标题，添加相关标题。添加相关标题，添加相关标题</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66"/>
            <p:cNvSpPr txBox="1">
              <a:spLocks noChangeArrowheads="1"/>
            </p:cNvSpPr>
            <p:nvPr/>
          </p:nvSpPr>
          <p:spPr bwMode="auto">
            <a:xfrm>
              <a:off x="5242201" y="880115"/>
              <a:ext cx="1345728" cy="230879"/>
            </a:xfrm>
            <a:prstGeom prst="rect">
              <a:avLst/>
            </a:prstGeom>
            <a:noFill/>
            <a:ln>
              <a:noFill/>
            </a:ln>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7</a:t>
            </a:fld>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4492046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750"/>
                                        <p:tgtEl>
                                          <p:spTgt spid="5"/>
                                        </p:tgtEl>
                                      </p:cBhvr>
                                    </p:animEffect>
                                  </p:childTnLst>
                                </p:cTn>
                              </p:par>
                              <p:par>
                                <p:cTn id="12" presetID="53" presetClass="entr" presetSubtype="16" fill="hold" nodeType="withEffect">
                                  <p:stCondLst>
                                    <p:cond delay="200"/>
                                  </p:stCondLst>
                                  <p:childTnLst>
                                    <p:set>
                                      <p:cBhvr>
                                        <p:cTn id="13" dur="1" fill="hold">
                                          <p:stCondLst>
                                            <p:cond delay="0"/>
                                          </p:stCondLst>
                                        </p:cTn>
                                        <p:tgtEl>
                                          <p:spTgt spid="6"/>
                                        </p:tgtEl>
                                        <p:attrNameLst>
                                          <p:attrName>style.visibility</p:attrName>
                                        </p:attrNameLst>
                                      </p:cBhvr>
                                      <p:to>
                                        <p:strVal val="visible"/>
                                      </p:to>
                                    </p:set>
                                    <p:anim calcmode="lin" valueType="num">
                                      <p:cBhvr>
                                        <p:cTn id="14" dur="750" fill="hold"/>
                                        <p:tgtEl>
                                          <p:spTgt spid="6"/>
                                        </p:tgtEl>
                                        <p:attrNameLst>
                                          <p:attrName>ppt_w</p:attrName>
                                        </p:attrNameLst>
                                      </p:cBhvr>
                                      <p:tavLst>
                                        <p:tav tm="0">
                                          <p:val>
                                            <p:fltVal val="0"/>
                                          </p:val>
                                        </p:tav>
                                        <p:tav tm="100000">
                                          <p:val>
                                            <p:strVal val="#ppt_w"/>
                                          </p:val>
                                        </p:tav>
                                      </p:tavLst>
                                    </p:anim>
                                    <p:anim calcmode="lin" valueType="num">
                                      <p:cBhvr>
                                        <p:cTn id="15" dur="750" fill="hold"/>
                                        <p:tgtEl>
                                          <p:spTgt spid="6"/>
                                        </p:tgtEl>
                                        <p:attrNameLst>
                                          <p:attrName>ppt_h</p:attrName>
                                        </p:attrNameLst>
                                      </p:cBhvr>
                                      <p:tavLst>
                                        <p:tav tm="0">
                                          <p:val>
                                            <p:fltVal val="0"/>
                                          </p:val>
                                        </p:tav>
                                        <p:tav tm="100000">
                                          <p:val>
                                            <p:strVal val="#ppt_h"/>
                                          </p:val>
                                        </p:tav>
                                      </p:tavLst>
                                    </p:anim>
                                    <p:animEffect transition="in" filter="fade">
                                      <p:cBhvr>
                                        <p:cTn id="16" dur="750"/>
                                        <p:tgtEl>
                                          <p:spTgt spid="6"/>
                                        </p:tgtEl>
                                      </p:cBhvr>
                                    </p:animEffect>
                                  </p:childTnLst>
                                </p:cTn>
                              </p:par>
                              <p:par>
                                <p:cTn id="17" presetID="53" presetClass="entr" presetSubtype="16"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ppt_w</p:attrName>
                                        </p:attrNameLst>
                                      </p:cBhvr>
                                      <p:tavLst>
                                        <p:tav tm="0">
                                          <p:val>
                                            <p:fltVal val="0"/>
                                          </p:val>
                                        </p:tav>
                                        <p:tav tm="100000">
                                          <p:val>
                                            <p:strVal val="#ppt_w"/>
                                          </p:val>
                                        </p:tav>
                                      </p:tavLst>
                                    </p:anim>
                                    <p:anim calcmode="lin" valueType="num">
                                      <p:cBhvr>
                                        <p:cTn id="20" dur="750" fill="hold"/>
                                        <p:tgtEl>
                                          <p:spTgt spid="8"/>
                                        </p:tgtEl>
                                        <p:attrNameLst>
                                          <p:attrName>ppt_h</p:attrName>
                                        </p:attrNameLst>
                                      </p:cBhvr>
                                      <p:tavLst>
                                        <p:tav tm="0">
                                          <p:val>
                                            <p:fltVal val="0"/>
                                          </p:val>
                                        </p:tav>
                                        <p:tav tm="100000">
                                          <p:val>
                                            <p:strVal val="#ppt_h"/>
                                          </p:val>
                                        </p:tav>
                                      </p:tavLst>
                                    </p:anim>
                                    <p:animEffect transition="in" filter="fade">
                                      <p:cBhvr>
                                        <p:cTn id="21" dur="750"/>
                                        <p:tgtEl>
                                          <p:spTgt spid="8"/>
                                        </p:tgtEl>
                                      </p:cBhvr>
                                    </p:animEffect>
                                  </p:childTnLst>
                                </p:cTn>
                              </p:par>
                              <p:par>
                                <p:cTn id="22" presetID="2" presetClass="entr" presetSubtype="2"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1000" fill="hold"/>
                                        <p:tgtEl>
                                          <p:spTgt spid="20"/>
                                        </p:tgtEl>
                                        <p:attrNameLst>
                                          <p:attrName>ppt_x</p:attrName>
                                        </p:attrNameLst>
                                      </p:cBhvr>
                                      <p:tavLst>
                                        <p:tav tm="0">
                                          <p:val>
                                            <p:strVal val="1+#ppt_w/2"/>
                                          </p:val>
                                        </p:tav>
                                        <p:tav tm="100000">
                                          <p:val>
                                            <p:strVal val="#ppt_x"/>
                                          </p:val>
                                        </p:tav>
                                      </p:tavLst>
                                    </p:anim>
                                    <p:anim calcmode="lin" valueType="num">
                                      <p:cBhvr additive="base">
                                        <p:cTn id="25" dur="10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1+#ppt_w/2"/>
                                          </p:val>
                                        </p:tav>
                                        <p:tav tm="100000">
                                          <p:val>
                                            <p:strVal val="#ppt_x"/>
                                          </p:val>
                                        </p:tav>
                                      </p:tavLst>
                                    </p:anim>
                                    <p:anim calcmode="lin" valueType="num">
                                      <p:cBhvr additive="base">
                                        <p:cTn id="29"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80839" y="1573193"/>
            <a:ext cx="2844644" cy="2844644"/>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a:off x="4672380" y="1573193"/>
            <a:ext cx="2844644" cy="2844644"/>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a:xfrm>
            <a:off x="8063921" y="1573193"/>
            <a:ext cx="2844644" cy="2844644"/>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29"/>
          <p:cNvGrpSpPr>
            <a:grpSpLocks/>
          </p:cNvGrpSpPr>
          <p:nvPr/>
        </p:nvGrpSpPr>
        <p:grpSpPr bwMode="auto">
          <a:xfrm>
            <a:off x="2388853" y="1179592"/>
            <a:ext cx="628615" cy="630732"/>
            <a:chOff x="2484120" y="1661160"/>
            <a:chExt cx="472440" cy="472440"/>
          </a:xfrm>
        </p:grpSpPr>
        <p:sp>
          <p:nvSpPr>
            <p:cNvPr id="24" name="椭圆 23"/>
            <p:cNvSpPr/>
            <p:nvPr/>
          </p:nvSpPr>
          <p:spPr>
            <a:xfrm>
              <a:off x="2484120" y="1661160"/>
              <a:ext cx="472440" cy="472440"/>
            </a:xfrm>
            <a:prstGeom prst="ellipse">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7" dirty="0">
                <a:latin typeface="Arial" panose="020B0604020202020204" pitchFamily="34" charset="0"/>
                <a:ea typeface="微软雅黑" panose="020B0503020204020204" pitchFamily="34" charset="-122"/>
                <a:sym typeface="Arial" panose="020B0604020202020204" pitchFamily="34" charset="0"/>
              </a:endParaRPr>
            </a:p>
          </p:txBody>
        </p:sp>
        <p:sp>
          <p:nvSpPr>
            <p:cNvPr id="32788" name="矩形 26"/>
            <p:cNvSpPr>
              <a:spLocks noChangeArrowheads="1"/>
            </p:cNvSpPr>
            <p:nvPr/>
          </p:nvSpPr>
          <p:spPr bwMode="auto">
            <a:xfrm>
              <a:off x="2547824" y="1745731"/>
              <a:ext cx="338775" cy="2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867" b="1"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7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30"/>
          <p:cNvGrpSpPr>
            <a:grpSpLocks/>
          </p:cNvGrpSpPr>
          <p:nvPr/>
        </p:nvGrpSpPr>
        <p:grpSpPr bwMode="auto">
          <a:xfrm>
            <a:off x="5780394" y="1179592"/>
            <a:ext cx="628615" cy="630732"/>
            <a:chOff x="5151120" y="1661160"/>
            <a:chExt cx="472440" cy="472440"/>
          </a:xfrm>
        </p:grpSpPr>
        <p:sp>
          <p:nvSpPr>
            <p:cNvPr id="25" name="椭圆 24"/>
            <p:cNvSpPr/>
            <p:nvPr/>
          </p:nvSpPr>
          <p:spPr>
            <a:xfrm>
              <a:off x="5151120" y="1661160"/>
              <a:ext cx="472440" cy="472440"/>
            </a:xfrm>
            <a:prstGeom prst="ellipse">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7" dirty="0">
                <a:latin typeface="Arial" panose="020B0604020202020204" pitchFamily="34" charset="0"/>
                <a:ea typeface="微软雅黑" panose="020B0503020204020204" pitchFamily="34" charset="-122"/>
                <a:sym typeface="Arial" panose="020B0604020202020204" pitchFamily="34" charset="0"/>
              </a:endParaRPr>
            </a:p>
          </p:txBody>
        </p:sp>
        <p:sp>
          <p:nvSpPr>
            <p:cNvPr id="32786" name="矩形 27"/>
            <p:cNvSpPr>
              <a:spLocks noChangeArrowheads="1"/>
            </p:cNvSpPr>
            <p:nvPr/>
          </p:nvSpPr>
          <p:spPr bwMode="auto">
            <a:xfrm>
              <a:off x="5199584" y="1745731"/>
              <a:ext cx="338775" cy="2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867" b="1"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7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31"/>
          <p:cNvGrpSpPr>
            <a:grpSpLocks/>
          </p:cNvGrpSpPr>
          <p:nvPr/>
        </p:nvGrpSpPr>
        <p:grpSpPr bwMode="auto">
          <a:xfrm>
            <a:off x="9171936" y="1179592"/>
            <a:ext cx="628615" cy="630732"/>
            <a:chOff x="7856220" y="1661160"/>
            <a:chExt cx="472440" cy="472440"/>
          </a:xfrm>
        </p:grpSpPr>
        <p:sp>
          <p:nvSpPr>
            <p:cNvPr id="26" name="椭圆 25"/>
            <p:cNvSpPr/>
            <p:nvPr/>
          </p:nvSpPr>
          <p:spPr>
            <a:xfrm>
              <a:off x="7856220" y="1661160"/>
              <a:ext cx="472440" cy="472440"/>
            </a:xfrm>
            <a:prstGeom prst="ellipse">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7" dirty="0">
                <a:latin typeface="Arial" panose="020B0604020202020204" pitchFamily="34" charset="0"/>
                <a:ea typeface="微软雅黑" panose="020B0503020204020204" pitchFamily="34" charset="-122"/>
                <a:sym typeface="Arial" panose="020B0604020202020204" pitchFamily="34" charset="0"/>
              </a:endParaRPr>
            </a:p>
          </p:txBody>
        </p:sp>
        <p:sp>
          <p:nvSpPr>
            <p:cNvPr id="32784" name="矩形 28"/>
            <p:cNvSpPr>
              <a:spLocks noChangeArrowheads="1"/>
            </p:cNvSpPr>
            <p:nvPr/>
          </p:nvSpPr>
          <p:spPr bwMode="auto">
            <a:xfrm>
              <a:off x="7912304" y="1745731"/>
              <a:ext cx="338775" cy="2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867" b="1">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733">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TextBox 15"/>
          <p:cNvSpPr txBox="1"/>
          <p:nvPr/>
        </p:nvSpPr>
        <p:spPr>
          <a:xfrm>
            <a:off x="1121914" y="4912945"/>
            <a:ext cx="2911393" cy="1107996"/>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33" name="TextBox 16"/>
          <p:cNvSpPr txBox="1"/>
          <p:nvPr/>
        </p:nvSpPr>
        <p:spPr>
          <a:xfrm>
            <a:off x="1466039" y="4605168"/>
            <a:ext cx="2308324" cy="307777"/>
          </a:xfrm>
          <a:prstGeom prst="rect">
            <a:avLst/>
          </a:prstGeom>
          <a:noFill/>
        </p:spPr>
        <p:txBody>
          <a:bodyPr wrap="none" lIns="0" tIns="0" rIns="0" bIns="0" rtlCol="0">
            <a:spAutoFit/>
          </a:bodyPr>
          <a:lstStyle/>
          <a:p>
            <a:pPr algn="just"/>
            <a:r>
              <a:rPr lang="zh-CN" altLang="en-US" sz="2000" dirty="0">
                <a:solidFill>
                  <a:srgbClr val="FC2692"/>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4" name="TextBox 15"/>
          <p:cNvSpPr txBox="1"/>
          <p:nvPr/>
        </p:nvSpPr>
        <p:spPr>
          <a:xfrm>
            <a:off x="4524022" y="4912945"/>
            <a:ext cx="2911393" cy="1107996"/>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35" name="TextBox 16"/>
          <p:cNvSpPr txBox="1"/>
          <p:nvPr/>
        </p:nvSpPr>
        <p:spPr>
          <a:xfrm>
            <a:off x="4963140" y="4605168"/>
            <a:ext cx="2308324" cy="307777"/>
          </a:xfrm>
          <a:prstGeom prst="rect">
            <a:avLst/>
          </a:prstGeom>
          <a:noFill/>
        </p:spPr>
        <p:txBody>
          <a:bodyPr wrap="none" lIns="0" tIns="0" rIns="0" bIns="0" rtlCol="0">
            <a:spAutoFit/>
          </a:bodyPr>
          <a:lstStyle/>
          <a:p>
            <a:pPr algn="just"/>
            <a:r>
              <a:rPr lang="zh-CN" altLang="en-US" sz="2000" dirty="0">
                <a:solidFill>
                  <a:srgbClr val="FC2692"/>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6" name="TextBox 15"/>
          <p:cNvSpPr txBox="1"/>
          <p:nvPr/>
        </p:nvSpPr>
        <p:spPr>
          <a:xfrm>
            <a:off x="7904997" y="4912945"/>
            <a:ext cx="2911393" cy="1107996"/>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37" name="TextBox 16"/>
          <p:cNvSpPr txBox="1"/>
          <p:nvPr/>
        </p:nvSpPr>
        <p:spPr>
          <a:xfrm>
            <a:off x="8249121" y="4605168"/>
            <a:ext cx="2308324" cy="307777"/>
          </a:xfrm>
          <a:prstGeom prst="rect">
            <a:avLst/>
          </a:prstGeom>
          <a:noFill/>
        </p:spPr>
        <p:txBody>
          <a:bodyPr wrap="none" lIns="0" tIns="0" rIns="0" bIns="0" rtlCol="0">
            <a:spAutoFit/>
          </a:bodyPr>
          <a:lstStyle/>
          <a:p>
            <a:pPr algn="just"/>
            <a:r>
              <a:rPr lang="zh-CN" altLang="en-US" sz="2000" dirty="0">
                <a:solidFill>
                  <a:srgbClr val="FC2692"/>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 name="灯片编号占位符 1"/>
          <p:cNvSpPr>
            <a:spLocks noGrp="1"/>
          </p:cNvSpPr>
          <p:nvPr>
            <p:ph type="sldNum" sz="quarter" idx="12"/>
          </p:nvPr>
        </p:nvSpPr>
        <p:spPr/>
        <p:txBody>
          <a:bodyPr/>
          <a:lstStyle/>
          <a:p>
            <a:fld id="{0942A7D8-7BAA-4C4E-860D-7E3507E96D7B}" type="slidenum">
              <a:rPr lang="zh-CN" altLang="en-US" smtClean="0"/>
              <a:pPr/>
              <a:t>8</a:t>
            </a:fld>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9746012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53" presetClass="entr" presetSubtype="16" fill="hold" nodeType="withEffect">
                                  <p:stCondLst>
                                    <p:cond delay="9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animEffect transition="in" filter="fade">
                                      <p:cBhvr>
                                        <p:cTn id="29" dur="750"/>
                                        <p:tgtEl>
                                          <p:spTgt spid="27"/>
                                        </p:tgtEl>
                                      </p:cBhvr>
                                    </p:animEffect>
                                  </p:childTnLst>
                                </p:cTn>
                              </p:par>
                              <p:par>
                                <p:cTn id="30" presetID="53" presetClass="entr" presetSubtype="16" fill="hold" nodeType="withEffect">
                                  <p:stCondLst>
                                    <p:cond delay="11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750" fill="hold"/>
                                        <p:tgtEl>
                                          <p:spTgt spid="28"/>
                                        </p:tgtEl>
                                        <p:attrNameLst>
                                          <p:attrName>ppt_w</p:attrName>
                                        </p:attrNameLst>
                                      </p:cBhvr>
                                      <p:tavLst>
                                        <p:tav tm="0">
                                          <p:val>
                                            <p:fltVal val="0"/>
                                          </p:val>
                                        </p:tav>
                                        <p:tav tm="100000">
                                          <p:val>
                                            <p:strVal val="#ppt_w"/>
                                          </p:val>
                                        </p:tav>
                                      </p:tavLst>
                                    </p:anim>
                                    <p:anim calcmode="lin" valueType="num">
                                      <p:cBhvr>
                                        <p:cTn id="33" dur="750" fill="hold"/>
                                        <p:tgtEl>
                                          <p:spTgt spid="28"/>
                                        </p:tgtEl>
                                        <p:attrNameLst>
                                          <p:attrName>ppt_h</p:attrName>
                                        </p:attrNameLst>
                                      </p:cBhvr>
                                      <p:tavLst>
                                        <p:tav tm="0">
                                          <p:val>
                                            <p:fltVal val="0"/>
                                          </p:val>
                                        </p:tav>
                                        <p:tav tm="100000">
                                          <p:val>
                                            <p:strVal val="#ppt_h"/>
                                          </p:val>
                                        </p:tav>
                                      </p:tavLst>
                                    </p:anim>
                                    <p:animEffect transition="in" filter="fade">
                                      <p:cBhvr>
                                        <p:cTn id="34" dur="750"/>
                                        <p:tgtEl>
                                          <p:spTgt spid="28"/>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3" cstate="screen">
            <a:extLst>
              <a:ext uri="{28A0092B-C50C-407E-A947-70E740481C1C}">
                <a14:useLocalDpi xmlns:a14="http://schemas.microsoft.com/office/drawing/2010/main"/>
              </a:ext>
            </a:extLst>
          </a:blip>
          <a:srcRect b="13325"/>
          <a:stretch/>
        </p:blipFill>
        <p:spPr>
          <a:xfrm>
            <a:off x="-559941" y="2581196"/>
            <a:ext cx="2090157" cy="4287305"/>
          </a:xfrm>
          <a:prstGeom prst="rect">
            <a:avLst/>
          </a:prstGeom>
        </p:spPr>
      </p:pic>
      <p:pic>
        <p:nvPicPr>
          <p:cNvPr id="38" name="图片 3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43866" y="2604243"/>
            <a:ext cx="1665013" cy="4244527"/>
          </a:xfrm>
          <a:prstGeom prst="rect">
            <a:avLst/>
          </a:prstGeom>
        </p:spPr>
      </p:pic>
      <p:sp>
        <p:nvSpPr>
          <p:cNvPr id="39" name="TextBox 38"/>
          <p:cNvSpPr txBox="1"/>
          <p:nvPr/>
        </p:nvSpPr>
        <p:spPr>
          <a:xfrm>
            <a:off x="1380278" y="4609371"/>
            <a:ext cx="1782660" cy="400110"/>
          </a:xfrm>
          <a:prstGeom prst="rect">
            <a:avLst/>
          </a:prstGeom>
          <a:noFill/>
        </p:spPr>
        <p:txBody>
          <a:bodyPr vert="horz" wrap="square" rtlCol="0">
            <a:spAutoFit/>
          </a:bodyPr>
          <a:lstStyle/>
          <a:p>
            <a:pPr algn="ctr"/>
            <a:r>
              <a:rPr lang="zh-CN" altLang="en-US" sz="2000" dirty="0">
                <a:solidFill>
                  <a:srgbClr val="FC2692"/>
                </a:solidFill>
                <a:latin typeface="微软雅黑" pitchFamily="34" charset="-122"/>
                <a:ea typeface="微软雅黑" pitchFamily="34" charset="-122"/>
              </a:rPr>
              <a:t>项目名称一</a:t>
            </a:r>
          </a:p>
        </p:txBody>
      </p:sp>
      <p:sp>
        <p:nvSpPr>
          <p:cNvPr id="40" name="TextBox 39"/>
          <p:cNvSpPr txBox="1"/>
          <p:nvPr/>
        </p:nvSpPr>
        <p:spPr>
          <a:xfrm>
            <a:off x="3162938" y="3743659"/>
            <a:ext cx="1780935" cy="400110"/>
          </a:xfrm>
          <a:prstGeom prst="rect">
            <a:avLst/>
          </a:prstGeom>
          <a:noFill/>
        </p:spPr>
        <p:txBody>
          <a:bodyPr vert="horz" wrap="square" rtlCol="0">
            <a:spAutoFit/>
          </a:bodyPr>
          <a:lstStyle/>
          <a:p>
            <a:pPr algn="ctr"/>
            <a:r>
              <a:rPr lang="zh-CN" altLang="en-US" sz="2000" dirty="0">
                <a:solidFill>
                  <a:srgbClr val="FC2692"/>
                </a:solidFill>
                <a:latin typeface="微软雅黑" pitchFamily="34" charset="-122"/>
                <a:ea typeface="微软雅黑" pitchFamily="34" charset="-122"/>
              </a:rPr>
              <a:t>项目名称二</a:t>
            </a:r>
          </a:p>
        </p:txBody>
      </p:sp>
      <p:sp>
        <p:nvSpPr>
          <p:cNvPr id="41" name="TextBox 40"/>
          <p:cNvSpPr txBox="1"/>
          <p:nvPr/>
        </p:nvSpPr>
        <p:spPr>
          <a:xfrm>
            <a:off x="5253975" y="3525011"/>
            <a:ext cx="1664821" cy="400110"/>
          </a:xfrm>
          <a:prstGeom prst="rect">
            <a:avLst/>
          </a:prstGeom>
          <a:noFill/>
        </p:spPr>
        <p:txBody>
          <a:bodyPr vert="horz" wrap="square" rtlCol="0">
            <a:spAutoFit/>
          </a:bodyPr>
          <a:lstStyle/>
          <a:p>
            <a:pPr algn="ctr"/>
            <a:r>
              <a:rPr lang="zh-CN" altLang="en-US" sz="2000" dirty="0">
                <a:solidFill>
                  <a:srgbClr val="FC2692"/>
                </a:solidFill>
                <a:latin typeface="微软雅黑" pitchFamily="34" charset="-122"/>
                <a:ea typeface="微软雅黑" pitchFamily="34" charset="-122"/>
              </a:rPr>
              <a:t>项目名称三</a:t>
            </a:r>
          </a:p>
        </p:txBody>
      </p:sp>
      <p:sp>
        <p:nvSpPr>
          <p:cNvPr id="42" name="TextBox 41"/>
          <p:cNvSpPr txBox="1"/>
          <p:nvPr/>
        </p:nvSpPr>
        <p:spPr>
          <a:xfrm>
            <a:off x="7248128" y="3686041"/>
            <a:ext cx="1824203" cy="400110"/>
          </a:xfrm>
          <a:prstGeom prst="rect">
            <a:avLst/>
          </a:prstGeom>
          <a:noFill/>
        </p:spPr>
        <p:txBody>
          <a:bodyPr vert="horz" wrap="square" rtlCol="0">
            <a:spAutoFit/>
          </a:bodyPr>
          <a:lstStyle/>
          <a:p>
            <a:pPr algn="ctr"/>
            <a:r>
              <a:rPr lang="zh-CN" altLang="en-US" sz="2000" dirty="0">
                <a:solidFill>
                  <a:srgbClr val="FC2692"/>
                </a:solidFill>
                <a:latin typeface="微软雅黑" pitchFamily="34" charset="-122"/>
                <a:ea typeface="微软雅黑" pitchFamily="34" charset="-122"/>
              </a:rPr>
              <a:t>项目名称四</a:t>
            </a:r>
          </a:p>
        </p:txBody>
      </p:sp>
      <p:sp>
        <p:nvSpPr>
          <p:cNvPr id="46" name="TextBox 45"/>
          <p:cNvSpPr txBox="1"/>
          <p:nvPr/>
        </p:nvSpPr>
        <p:spPr>
          <a:xfrm>
            <a:off x="9168341" y="4514539"/>
            <a:ext cx="1824203" cy="400110"/>
          </a:xfrm>
          <a:prstGeom prst="rect">
            <a:avLst/>
          </a:prstGeom>
          <a:noFill/>
        </p:spPr>
        <p:txBody>
          <a:bodyPr vert="horz" wrap="square" rtlCol="0">
            <a:spAutoFit/>
          </a:bodyPr>
          <a:lstStyle/>
          <a:p>
            <a:pPr algn="ctr"/>
            <a:r>
              <a:rPr lang="zh-CN" altLang="en-US" sz="2000" dirty="0">
                <a:solidFill>
                  <a:srgbClr val="FC2692"/>
                </a:solidFill>
                <a:latin typeface="微软雅黑" pitchFamily="34" charset="-122"/>
                <a:ea typeface="微软雅黑" pitchFamily="34" charset="-122"/>
              </a:rPr>
              <a:t>项目名称五</a:t>
            </a:r>
          </a:p>
        </p:txBody>
      </p:sp>
      <p:sp>
        <p:nvSpPr>
          <p:cNvPr id="47" name="TextBox 46"/>
          <p:cNvSpPr txBox="1"/>
          <p:nvPr/>
        </p:nvSpPr>
        <p:spPr>
          <a:xfrm>
            <a:off x="3098112" y="5302366"/>
            <a:ext cx="5983525" cy="923138"/>
          </a:xfrm>
          <a:prstGeom prst="rect">
            <a:avLst/>
          </a:prstGeom>
          <a:noFill/>
        </p:spPr>
        <p:txBody>
          <a:bodyPr wrap="square" lIns="0" tIns="0" rIns="0" bIns="0" rtlCol="0">
            <a:spAutoFit/>
          </a:bodyPr>
          <a:lstStyle/>
          <a:p>
            <a:pPr algn="just">
              <a:lnSpc>
                <a:spcPct val="150000"/>
              </a:lnSpc>
            </a:pPr>
            <a:r>
              <a:rPr lang="zh-CN" altLang="en-US" sz="1333"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33" dirty="0">
                <a:latin typeface="微软雅黑 Light" pitchFamily="34" charset="-122"/>
                <a:ea typeface="微软雅黑 Light" pitchFamily="34" charset="-122"/>
              </a:rPr>
              <a:t>……</a:t>
            </a:r>
          </a:p>
        </p:txBody>
      </p:sp>
      <p:sp>
        <p:nvSpPr>
          <p:cNvPr id="48" name="Freeform 5"/>
          <p:cNvSpPr>
            <a:spLocks/>
          </p:cNvSpPr>
          <p:nvPr/>
        </p:nvSpPr>
        <p:spPr bwMode="auto">
          <a:xfrm>
            <a:off x="2690688" y="530854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49" name="Freeform 5"/>
          <p:cNvSpPr>
            <a:spLocks/>
          </p:cNvSpPr>
          <p:nvPr/>
        </p:nvSpPr>
        <p:spPr bwMode="auto">
          <a:xfrm flipH="1">
            <a:off x="9276373"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grpSp>
        <p:nvGrpSpPr>
          <p:cNvPr id="50" name="组合 49"/>
          <p:cNvGrpSpPr/>
          <p:nvPr/>
        </p:nvGrpSpPr>
        <p:grpSpPr>
          <a:xfrm>
            <a:off x="1346101" y="2631408"/>
            <a:ext cx="1752011" cy="1752011"/>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7" name="椭圆 56"/>
            <p:cNvSpPr/>
            <p:nvPr/>
          </p:nvSpPr>
          <p:spPr>
            <a:xfrm>
              <a:off x="859391" y="680166"/>
              <a:ext cx="1188000" cy="118800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0" name="组合 59"/>
          <p:cNvGrpSpPr/>
          <p:nvPr/>
        </p:nvGrpSpPr>
        <p:grpSpPr>
          <a:xfrm>
            <a:off x="3191861" y="1676989"/>
            <a:ext cx="1752011" cy="1752011"/>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2" name="椭圆 61"/>
            <p:cNvSpPr/>
            <p:nvPr/>
          </p:nvSpPr>
          <p:spPr>
            <a:xfrm>
              <a:off x="859391" y="680166"/>
              <a:ext cx="1188000" cy="1188000"/>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5" name="组合 64"/>
          <p:cNvGrpSpPr/>
          <p:nvPr/>
        </p:nvGrpSpPr>
        <p:grpSpPr>
          <a:xfrm>
            <a:off x="5304096" y="1412776"/>
            <a:ext cx="1752011" cy="1752011"/>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7" name="椭圆 66"/>
            <p:cNvSpPr/>
            <p:nvPr/>
          </p:nvSpPr>
          <p:spPr>
            <a:xfrm>
              <a:off x="859391" y="680166"/>
              <a:ext cx="1188000" cy="1188000"/>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0" name="组合 69"/>
          <p:cNvGrpSpPr/>
          <p:nvPr/>
        </p:nvGrpSpPr>
        <p:grpSpPr>
          <a:xfrm>
            <a:off x="7355024" y="1676989"/>
            <a:ext cx="1752011" cy="1752011"/>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2" name="椭圆 71"/>
            <p:cNvSpPr/>
            <p:nvPr/>
          </p:nvSpPr>
          <p:spPr>
            <a:xfrm>
              <a:off x="859391" y="680166"/>
              <a:ext cx="1188000" cy="1188000"/>
            </a:xfrm>
            <a:prstGeom prst="ellipse">
              <a:avLst/>
            </a:prstGeom>
            <a:blipFill dpi="0" rotWithShape="1">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5" name="组合 74"/>
          <p:cNvGrpSpPr/>
          <p:nvPr/>
        </p:nvGrpSpPr>
        <p:grpSpPr>
          <a:xfrm>
            <a:off x="9216621" y="2637096"/>
            <a:ext cx="1752011" cy="1752011"/>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7" name="椭圆 76"/>
            <p:cNvSpPr/>
            <p:nvPr/>
          </p:nvSpPr>
          <p:spPr>
            <a:xfrm>
              <a:off x="859391" y="680166"/>
              <a:ext cx="1188000" cy="1188000"/>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 name="灯片编号占位符 2"/>
          <p:cNvSpPr>
            <a:spLocks noGrp="1"/>
          </p:cNvSpPr>
          <p:nvPr>
            <p:ph type="sldNum" sz="quarter" idx="12"/>
          </p:nvPr>
        </p:nvSpPr>
        <p:spPr/>
        <p:txBody>
          <a:bodyPr/>
          <a:lstStyle/>
          <a:p>
            <a:fld id="{0942A7D8-7BAA-4C4E-860D-7E3507E96D7B}" type="slidenum">
              <a:rPr lang="zh-CN" altLang="en-US" smtClean="0"/>
              <a:pPr/>
              <a:t>9</a:t>
            </a:fld>
            <a:endParaRPr lang="zh-CN" altLang="en-US"/>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655035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TotalTime>
  <Words>1742</Words>
  <Application>Microsoft Office PowerPoint</Application>
  <PresentationFormat>宽屏</PresentationFormat>
  <Paragraphs>293</Paragraphs>
  <Slides>27</Slides>
  <Notes>27</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27</vt:i4>
      </vt:variant>
    </vt:vector>
  </HeadingPairs>
  <TitlesOfParts>
    <vt:vector size="52" baseType="lpstr">
      <vt:lpstr>ALS Script</vt:lpstr>
      <vt:lpstr>Clear Sans</vt:lpstr>
      <vt:lpstr>Clear Sans Thin</vt:lpstr>
      <vt:lpstr>FontAwesome</vt:lpstr>
      <vt:lpstr>Product Sans</vt:lpstr>
      <vt:lpstr>Sosa</vt:lpstr>
      <vt:lpstr>Sosa Regular</vt:lpstr>
      <vt:lpstr>阿里汉仪智能黑体</vt:lpstr>
      <vt:lpstr>等线</vt:lpstr>
      <vt:lpstr>等线 Light</vt:lpstr>
      <vt:lpstr>方正幼线简体</vt:lpstr>
      <vt:lpstr>方正中等线简体</vt:lpstr>
      <vt:lpstr>黑体</vt:lpstr>
      <vt:lpstr>华文隶书</vt:lpstr>
      <vt:lpstr>微软雅黑</vt:lpstr>
      <vt:lpstr>微软雅黑 Light</vt:lpstr>
      <vt:lpstr>造字工房悦圆演示版常规体</vt:lpstr>
      <vt:lpstr>Arial</vt:lpstr>
      <vt:lpstr>Calibri</vt:lpstr>
      <vt:lpstr>Helvetica</vt:lpstr>
      <vt:lpstr>Open Sans Light</vt:lpstr>
      <vt:lpstr>Raleway</vt:lpstr>
      <vt:lpstr>Roboto</vt:lpstr>
      <vt:lpstr>Verdana</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给伟大母亲的爱——母亲节ppt模板</dc:title>
  <dc:creator>Pter</dc:creator>
  <cp:keywords>www.51pptmoban.com</cp:keywords>
  <dc:description>51PPT模板网 唯一访问网址：www.51pptmoban.com</dc:description>
  <cp:lastModifiedBy>Power user</cp:lastModifiedBy>
  <cp:revision>55</cp:revision>
  <dcterms:created xsi:type="dcterms:W3CDTF">2017-04-13T04:03:10Z</dcterms:created>
  <dcterms:modified xsi:type="dcterms:W3CDTF">2023-03-23T12:14:34Z</dcterms:modified>
</cp:coreProperties>
</file>